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9" r:id="rId4"/>
    <p:sldId id="287" r:id="rId5"/>
    <p:sldId id="285" r:id="rId6"/>
    <p:sldId id="286" r:id="rId7"/>
    <p:sldId id="269" r:id="rId8"/>
    <p:sldId id="284" r:id="rId9"/>
    <p:sldId id="27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0CE9D-7407-46E6-85A5-BE5C5A19C6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352E22-19B3-48B4-9679-1FD0A8EAF948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ZMGE</a:t>
          </a:r>
          <a:endParaRPr lang="pl-PL" dirty="0"/>
        </a:p>
      </dgm:t>
    </dgm:pt>
    <dgm:pt modelId="{DF49418C-29F2-4F8C-9DC6-1F7F87F95EB7}" type="parTrans" cxnId="{5AB6D38E-4664-4236-BB4E-CC0C7F80F1E1}">
      <dgm:prSet/>
      <dgm:spPr/>
      <dgm:t>
        <a:bodyPr/>
        <a:lstStyle/>
        <a:p>
          <a:endParaRPr lang="pl-PL"/>
        </a:p>
      </dgm:t>
    </dgm:pt>
    <dgm:pt modelId="{E7777981-F363-4922-BF6B-D544479BE914}" type="sibTrans" cxnId="{5AB6D38E-4664-4236-BB4E-CC0C7F80F1E1}">
      <dgm:prSet/>
      <dgm:spPr/>
      <dgm:t>
        <a:bodyPr/>
        <a:lstStyle/>
        <a:p>
          <a:endParaRPr lang="pl-PL"/>
        </a:p>
      </dgm:t>
    </dgm:pt>
    <dgm:pt modelId="{4C0BDECC-72E4-42D1-95C3-05702BE99646}" type="asst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Gminy</a:t>
          </a:r>
          <a:endParaRPr lang="pl-PL" dirty="0"/>
        </a:p>
      </dgm:t>
    </dgm:pt>
    <dgm:pt modelId="{458A6706-7E07-4E1C-81E4-8C084F86AFA9}" type="parTrans" cxnId="{978D10B3-BFDC-4A33-B3D6-CDDFD2C70AA1}">
      <dgm:prSet/>
      <dgm:spPr/>
      <dgm:t>
        <a:bodyPr/>
        <a:lstStyle/>
        <a:p>
          <a:endParaRPr lang="pl-PL"/>
        </a:p>
      </dgm:t>
    </dgm:pt>
    <dgm:pt modelId="{C6E5C2D2-73DF-4F99-A2C6-9211873287A1}" type="sibTrans" cxnId="{978D10B3-BFDC-4A33-B3D6-CDDFD2C70AA1}">
      <dgm:prSet/>
      <dgm:spPr/>
      <dgm:t>
        <a:bodyPr/>
        <a:lstStyle/>
        <a:p>
          <a:endParaRPr lang="pl-PL"/>
        </a:p>
      </dgm:t>
    </dgm:pt>
    <dgm:pt modelId="{D7F8A607-EF56-415B-AE73-7E1A054DCDE3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Emisja </a:t>
          </a:r>
          <a:endParaRPr lang="pl-PL" dirty="0"/>
        </a:p>
      </dgm:t>
    </dgm:pt>
    <dgm:pt modelId="{3330AED8-C276-4561-960B-CC86ADCB66CE}" type="parTrans" cxnId="{62BA836C-EAA3-48CD-A891-68B1CA9A362E}">
      <dgm:prSet/>
      <dgm:spPr/>
      <dgm:t>
        <a:bodyPr/>
        <a:lstStyle/>
        <a:p>
          <a:endParaRPr lang="pl-PL"/>
        </a:p>
      </dgm:t>
    </dgm:pt>
    <dgm:pt modelId="{BA2FB288-937A-4C86-91A4-CC7918C988A0}" type="sibTrans" cxnId="{62BA836C-EAA3-48CD-A891-68B1CA9A362E}">
      <dgm:prSet/>
      <dgm:spPr/>
      <dgm:t>
        <a:bodyPr/>
        <a:lstStyle/>
        <a:p>
          <a:endParaRPr lang="pl-PL"/>
        </a:p>
      </dgm:t>
    </dgm:pt>
    <dgm:pt modelId="{95E36149-BDBE-4337-9008-BE42B7437988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OZE</a:t>
          </a:r>
          <a:endParaRPr lang="pl-PL" dirty="0"/>
        </a:p>
      </dgm:t>
    </dgm:pt>
    <dgm:pt modelId="{577D9B6B-F8D2-4317-8220-69A6CB1D0384}" type="parTrans" cxnId="{4EE5E84B-FDED-4DE1-B427-B872F70F9BCD}">
      <dgm:prSet/>
      <dgm:spPr/>
      <dgm:t>
        <a:bodyPr/>
        <a:lstStyle/>
        <a:p>
          <a:endParaRPr lang="pl-PL"/>
        </a:p>
      </dgm:t>
    </dgm:pt>
    <dgm:pt modelId="{C24D6182-577D-4A56-AE8C-770254D1BFF0}" type="sibTrans" cxnId="{4EE5E84B-FDED-4DE1-B427-B872F70F9BCD}">
      <dgm:prSet/>
      <dgm:spPr/>
      <dgm:t>
        <a:bodyPr/>
        <a:lstStyle/>
        <a:p>
          <a:endParaRPr lang="pl-PL"/>
        </a:p>
      </dgm:t>
    </dgm:pt>
    <dgm:pt modelId="{66222671-DCD9-480B-B2D6-3FDE013B3A43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pl-PL" sz="3000" dirty="0" smtClean="0"/>
            <a:t>Lokalne potrzeby/wyzwania</a:t>
          </a:r>
          <a:endParaRPr lang="pl-PL" sz="3000" dirty="0"/>
        </a:p>
      </dgm:t>
    </dgm:pt>
    <dgm:pt modelId="{EBEE0BB7-B604-49DE-8BA1-879F0488B65A}" type="sibTrans" cxnId="{9022F3B5-E2F8-4C91-B873-595A121DCD17}">
      <dgm:prSet/>
      <dgm:spPr/>
      <dgm:t>
        <a:bodyPr/>
        <a:lstStyle/>
        <a:p>
          <a:endParaRPr lang="pl-PL"/>
        </a:p>
      </dgm:t>
    </dgm:pt>
    <dgm:pt modelId="{40FC5F07-7B3E-4D8A-96CA-4F95E07DF89F}" type="parTrans" cxnId="{9022F3B5-E2F8-4C91-B873-595A121DCD17}">
      <dgm:prSet/>
      <dgm:spPr/>
      <dgm:t>
        <a:bodyPr/>
        <a:lstStyle/>
        <a:p>
          <a:endParaRPr lang="pl-PL"/>
        </a:p>
      </dgm:t>
    </dgm:pt>
    <dgm:pt modelId="{ADB8D37C-12B2-4CB7-B1CB-9CECE3FED977}" type="asst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Powiat</a:t>
          </a:r>
          <a:endParaRPr lang="pl-PL" dirty="0"/>
        </a:p>
      </dgm:t>
    </dgm:pt>
    <dgm:pt modelId="{C04FE6A6-7920-46B7-BB39-8DB3FAD20FB1}" type="parTrans" cxnId="{C11F5D4A-1564-4CE6-AF0C-8524840E9C7F}">
      <dgm:prSet/>
      <dgm:spPr/>
      <dgm:t>
        <a:bodyPr/>
        <a:lstStyle/>
        <a:p>
          <a:endParaRPr lang="pl-PL"/>
        </a:p>
      </dgm:t>
    </dgm:pt>
    <dgm:pt modelId="{196C78C8-1FB8-4557-BCF1-0C68061E64D2}" type="sibTrans" cxnId="{C11F5D4A-1564-4CE6-AF0C-8524840E9C7F}">
      <dgm:prSet/>
      <dgm:spPr/>
      <dgm:t>
        <a:bodyPr/>
        <a:lstStyle/>
        <a:p>
          <a:endParaRPr lang="pl-PL"/>
        </a:p>
      </dgm:t>
    </dgm:pt>
    <dgm:pt modelId="{B228E278-3F96-4B65-90CD-59F69599C9B9}" type="asst">
      <dgm:prSet/>
      <dgm:spPr/>
      <dgm:t>
        <a:bodyPr/>
        <a:lstStyle/>
        <a:p>
          <a:endParaRPr lang="pl-PL"/>
        </a:p>
      </dgm:t>
    </dgm:pt>
    <dgm:pt modelId="{5D19A009-10DC-4BCC-A22D-E25C1C5988D3}" type="sibTrans" cxnId="{62B23C1F-96A7-48A7-AE3A-B5D7D8D196B5}">
      <dgm:prSet/>
      <dgm:spPr/>
      <dgm:t>
        <a:bodyPr/>
        <a:lstStyle/>
        <a:p>
          <a:endParaRPr lang="pl-PL"/>
        </a:p>
      </dgm:t>
    </dgm:pt>
    <dgm:pt modelId="{94C1C3DC-8667-4D08-867F-938B7C646426}" type="parTrans" cxnId="{62B23C1F-96A7-48A7-AE3A-B5D7D8D196B5}">
      <dgm:prSet/>
      <dgm:spPr/>
      <dgm:t>
        <a:bodyPr/>
        <a:lstStyle/>
        <a:p>
          <a:endParaRPr lang="pl-PL"/>
        </a:p>
      </dgm:t>
    </dgm:pt>
    <dgm:pt modelId="{7AECCA0B-1A26-4D05-A212-55571258F99D}" type="pres">
      <dgm:prSet presAssocID="{E200CE9D-7407-46E6-85A5-BE5C5A19C6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CDACBF-F71E-46F6-A5DB-EA63460F6358}" type="pres">
      <dgm:prSet presAssocID="{8F352E22-19B3-48B4-9679-1FD0A8EAF948}" presName="hierRoot1" presStyleCnt="0">
        <dgm:presLayoutVars>
          <dgm:hierBranch val="init"/>
        </dgm:presLayoutVars>
      </dgm:prSet>
      <dgm:spPr/>
    </dgm:pt>
    <dgm:pt modelId="{DE368B6D-CE49-49E2-9594-AF822D8584F5}" type="pres">
      <dgm:prSet presAssocID="{8F352E22-19B3-48B4-9679-1FD0A8EAF948}" presName="rootComposite1" presStyleCnt="0"/>
      <dgm:spPr/>
    </dgm:pt>
    <dgm:pt modelId="{490FFD8F-DBDE-4917-B72A-66C097CD21D6}" type="pres">
      <dgm:prSet presAssocID="{8F352E22-19B3-48B4-9679-1FD0A8EAF948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A837AD3-DA3F-4D07-A810-53ABDEA83C49}" type="pres">
      <dgm:prSet presAssocID="{8F352E22-19B3-48B4-9679-1FD0A8EAF948}" presName="rootConnector1" presStyleLbl="node1" presStyleIdx="0" presStyleCnt="0"/>
      <dgm:spPr/>
    </dgm:pt>
    <dgm:pt modelId="{CD85EECE-63DF-4DC4-BF70-4EF53EDE6BBC}" type="pres">
      <dgm:prSet presAssocID="{8F352E22-19B3-48B4-9679-1FD0A8EAF948}" presName="hierChild2" presStyleCnt="0"/>
      <dgm:spPr/>
    </dgm:pt>
    <dgm:pt modelId="{412BF3F0-CE4D-48BE-B25A-C029EA58AA53}" type="pres">
      <dgm:prSet presAssocID="{3330AED8-C276-4561-960B-CC86ADCB66CE}" presName="Name37" presStyleLbl="parChTrans1D2" presStyleIdx="0" presStyleCnt="5"/>
      <dgm:spPr/>
    </dgm:pt>
    <dgm:pt modelId="{CBA7F07A-635B-4BDB-A49E-BD41A777C01F}" type="pres">
      <dgm:prSet presAssocID="{D7F8A607-EF56-415B-AE73-7E1A054DCDE3}" presName="hierRoot2" presStyleCnt="0">
        <dgm:presLayoutVars>
          <dgm:hierBranch val="init"/>
        </dgm:presLayoutVars>
      </dgm:prSet>
      <dgm:spPr/>
    </dgm:pt>
    <dgm:pt modelId="{202F83DA-122D-4310-88E1-0C9B92C61A0B}" type="pres">
      <dgm:prSet presAssocID="{D7F8A607-EF56-415B-AE73-7E1A054DCDE3}" presName="rootComposite" presStyleCnt="0"/>
      <dgm:spPr/>
    </dgm:pt>
    <dgm:pt modelId="{338526D2-7B30-48E7-BB61-20EBE4BDF766}" type="pres">
      <dgm:prSet presAssocID="{D7F8A607-EF56-415B-AE73-7E1A054DCDE3}" presName="rootText" presStyleLbl="node2" presStyleIdx="0" presStyleCnt="3">
        <dgm:presLayoutVars>
          <dgm:chPref val="3"/>
        </dgm:presLayoutVars>
      </dgm:prSet>
      <dgm:spPr/>
    </dgm:pt>
    <dgm:pt modelId="{994A6461-123B-4450-89AC-F9A3BE88E1C7}" type="pres">
      <dgm:prSet presAssocID="{D7F8A607-EF56-415B-AE73-7E1A054DCDE3}" presName="rootConnector" presStyleLbl="node2" presStyleIdx="0" presStyleCnt="3"/>
      <dgm:spPr/>
    </dgm:pt>
    <dgm:pt modelId="{92D26F00-2CEA-452D-B30A-D0CCB03CBF2A}" type="pres">
      <dgm:prSet presAssocID="{D7F8A607-EF56-415B-AE73-7E1A054DCDE3}" presName="hierChild4" presStyleCnt="0"/>
      <dgm:spPr/>
    </dgm:pt>
    <dgm:pt modelId="{AFC47267-8C66-4E49-A054-585553102896}" type="pres">
      <dgm:prSet presAssocID="{D7F8A607-EF56-415B-AE73-7E1A054DCDE3}" presName="hierChild5" presStyleCnt="0"/>
      <dgm:spPr/>
    </dgm:pt>
    <dgm:pt modelId="{714B1825-D216-44CD-8E00-DC67F5FCBDD8}" type="pres">
      <dgm:prSet presAssocID="{40FC5F07-7B3E-4D8A-96CA-4F95E07DF89F}" presName="Name37" presStyleLbl="parChTrans1D2" presStyleIdx="1" presStyleCnt="5"/>
      <dgm:spPr/>
    </dgm:pt>
    <dgm:pt modelId="{D20BE62D-53CE-4224-AD2B-C71DD714C850}" type="pres">
      <dgm:prSet presAssocID="{66222671-DCD9-480B-B2D6-3FDE013B3A43}" presName="hierRoot2" presStyleCnt="0">
        <dgm:presLayoutVars>
          <dgm:hierBranch val="init"/>
        </dgm:presLayoutVars>
      </dgm:prSet>
      <dgm:spPr/>
    </dgm:pt>
    <dgm:pt modelId="{61C64A63-077E-497A-99F0-3CCB0BEE4FB0}" type="pres">
      <dgm:prSet presAssocID="{66222671-DCD9-480B-B2D6-3FDE013B3A43}" presName="rootComposite" presStyleCnt="0"/>
      <dgm:spPr/>
    </dgm:pt>
    <dgm:pt modelId="{2C89B532-218F-4BB1-BA2D-D25D989137DA}" type="pres">
      <dgm:prSet presAssocID="{66222671-DCD9-480B-B2D6-3FDE013B3A43}" presName="rootText" presStyleLbl="node2" presStyleIdx="1" presStyleCnt="3" custScaleX="127329" custScaleY="147653">
        <dgm:presLayoutVars>
          <dgm:chPref val="3"/>
        </dgm:presLayoutVars>
      </dgm:prSet>
      <dgm:spPr>
        <a:prstGeom prst="flowChartPreparation">
          <a:avLst/>
        </a:prstGeom>
      </dgm:spPr>
      <dgm:t>
        <a:bodyPr/>
        <a:lstStyle/>
        <a:p>
          <a:endParaRPr lang="pl-PL"/>
        </a:p>
      </dgm:t>
    </dgm:pt>
    <dgm:pt modelId="{078ED187-DF4F-4CDB-9D47-277185D0D78A}" type="pres">
      <dgm:prSet presAssocID="{66222671-DCD9-480B-B2D6-3FDE013B3A43}" presName="rootConnector" presStyleLbl="node2" presStyleIdx="1" presStyleCnt="3"/>
      <dgm:spPr/>
    </dgm:pt>
    <dgm:pt modelId="{C5C3DD33-AC3F-4F5A-83F2-2650AD17528D}" type="pres">
      <dgm:prSet presAssocID="{66222671-DCD9-480B-B2D6-3FDE013B3A43}" presName="hierChild4" presStyleCnt="0"/>
      <dgm:spPr/>
    </dgm:pt>
    <dgm:pt modelId="{D41B42B7-5B9B-46CF-9D7C-AD737FAF75EE}" type="pres">
      <dgm:prSet presAssocID="{66222671-DCD9-480B-B2D6-3FDE013B3A43}" presName="hierChild5" presStyleCnt="0"/>
      <dgm:spPr/>
    </dgm:pt>
    <dgm:pt modelId="{0FC43741-2FF3-4F23-AC79-B8F187EA0E09}" type="pres">
      <dgm:prSet presAssocID="{577D9B6B-F8D2-4317-8220-69A6CB1D0384}" presName="Name37" presStyleLbl="parChTrans1D2" presStyleIdx="2" presStyleCnt="5"/>
      <dgm:spPr/>
    </dgm:pt>
    <dgm:pt modelId="{1659A5CF-F39D-4357-853A-2B4F4E384CBC}" type="pres">
      <dgm:prSet presAssocID="{95E36149-BDBE-4337-9008-BE42B7437988}" presName="hierRoot2" presStyleCnt="0">
        <dgm:presLayoutVars>
          <dgm:hierBranch val="init"/>
        </dgm:presLayoutVars>
      </dgm:prSet>
      <dgm:spPr/>
    </dgm:pt>
    <dgm:pt modelId="{95C6B2BE-DF32-46B3-A8CB-E2B07B6CF79F}" type="pres">
      <dgm:prSet presAssocID="{95E36149-BDBE-4337-9008-BE42B7437988}" presName="rootComposite" presStyleCnt="0"/>
      <dgm:spPr/>
    </dgm:pt>
    <dgm:pt modelId="{03CD6742-B172-4BBA-BF5F-791798367BBD}" type="pres">
      <dgm:prSet presAssocID="{95E36149-BDBE-4337-9008-BE42B7437988}" presName="rootText" presStyleLbl="node2" presStyleIdx="2" presStyleCnt="3">
        <dgm:presLayoutVars>
          <dgm:chPref val="3"/>
        </dgm:presLayoutVars>
      </dgm:prSet>
      <dgm:spPr/>
    </dgm:pt>
    <dgm:pt modelId="{AC9350B0-6162-4E40-831E-B1333EA5DB14}" type="pres">
      <dgm:prSet presAssocID="{95E36149-BDBE-4337-9008-BE42B7437988}" presName="rootConnector" presStyleLbl="node2" presStyleIdx="2" presStyleCnt="3"/>
      <dgm:spPr/>
    </dgm:pt>
    <dgm:pt modelId="{78B15222-8A75-4058-893F-6779E0048912}" type="pres">
      <dgm:prSet presAssocID="{95E36149-BDBE-4337-9008-BE42B7437988}" presName="hierChild4" presStyleCnt="0"/>
      <dgm:spPr/>
    </dgm:pt>
    <dgm:pt modelId="{94A23F29-9D1F-4B70-9349-0B1B5591E45E}" type="pres">
      <dgm:prSet presAssocID="{95E36149-BDBE-4337-9008-BE42B7437988}" presName="hierChild5" presStyleCnt="0"/>
      <dgm:spPr/>
    </dgm:pt>
    <dgm:pt modelId="{BAAE9002-3AE1-4DEA-94D0-9A532EDAE346}" type="pres">
      <dgm:prSet presAssocID="{8F352E22-19B3-48B4-9679-1FD0A8EAF948}" presName="hierChild3" presStyleCnt="0"/>
      <dgm:spPr/>
    </dgm:pt>
    <dgm:pt modelId="{F7C1B0EE-7A96-4C30-ADD0-10E66C977DED}" type="pres">
      <dgm:prSet presAssocID="{458A6706-7E07-4E1C-81E4-8C084F86AFA9}" presName="Name111" presStyleLbl="parChTrans1D2" presStyleIdx="3" presStyleCnt="5"/>
      <dgm:spPr/>
    </dgm:pt>
    <dgm:pt modelId="{3D45595C-484A-41EF-8D9A-F4CB8E0D5C3D}" type="pres">
      <dgm:prSet presAssocID="{4C0BDECC-72E4-42D1-95C3-05702BE99646}" presName="hierRoot3" presStyleCnt="0">
        <dgm:presLayoutVars>
          <dgm:hierBranch val="init"/>
        </dgm:presLayoutVars>
      </dgm:prSet>
      <dgm:spPr/>
    </dgm:pt>
    <dgm:pt modelId="{607997F4-9A96-4242-B688-132895070909}" type="pres">
      <dgm:prSet presAssocID="{4C0BDECC-72E4-42D1-95C3-05702BE99646}" presName="rootComposite3" presStyleCnt="0"/>
      <dgm:spPr/>
    </dgm:pt>
    <dgm:pt modelId="{C850927C-8F80-479B-B8FC-A5508EAF6A77}" type="pres">
      <dgm:prSet presAssocID="{4C0BDECC-72E4-42D1-95C3-05702BE99646}" presName="rootText3" presStyleLbl="asst1" presStyleIdx="0" presStyleCnt="2">
        <dgm:presLayoutVars>
          <dgm:chPref val="3"/>
        </dgm:presLayoutVars>
      </dgm:prSet>
      <dgm:spPr/>
    </dgm:pt>
    <dgm:pt modelId="{10D72ACB-252D-4E17-BD7C-F052383525C2}" type="pres">
      <dgm:prSet presAssocID="{4C0BDECC-72E4-42D1-95C3-05702BE99646}" presName="rootConnector3" presStyleLbl="asst1" presStyleIdx="0" presStyleCnt="2"/>
      <dgm:spPr/>
    </dgm:pt>
    <dgm:pt modelId="{4788FF11-65C8-4492-A9CB-C4EAD36AD830}" type="pres">
      <dgm:prSet presAssocID="{4C0BDECC-72E4-42D1-95C3-05702BE99646}" presName="hierChild6" presStyleCnt="0"/>
      <dgm:spPr/>
    </dgm:pt>
    <dgm:pt modelId="{0EFD29EA-76B9-4094-97D5-9EFEDC98C4EA}" type="pres">
      <dgm:prSet presAssocID="{4C0BDECC-72E4-42D1-95C3-05702BE99646}" presName="hierChild7" presStyleCnt="0"/>
      <dgm:spPr/>
    </dgm:pt>
    <dgm:pt modelId="{A22009B1-56D3-4A84-BA09-1B5DC17B2B60}" type="pres">
      <dgm:prSet presAssocID="{94C1C3DC-8667-4D08-867F-938B7C646426}" presName="Name111" presStyleLbl="parChTrans1D2" presStyleIdx="4" presStyleCnt="5"/>
      <dgm:spPr/>
    </dgm:pt>
    <dgm:pt modelId="{ADD462B5-1A32-4D70-8409-20498DF17389}" type="pres">
      <dgm:prSet presAssocID="{B228E278-3F96-4B65-90CD-59F69599C9B9}" presName="hierRoot3" presStyleCnt="0">
        <dgm:presLayoutVars>
          <dgm:hierBranch val="init"/>
        </dgm:presLayoutVars>
      </dgm:prSet>
      <dgm:spPr/>
    </dgm:pt>
    <dgm:pt modelId="{37E01F3C-0D81-4F5E-8340-C779248A3F36}" type="pres">
      <dgm:prSet presAssocID="{B228E278-3F96-4B65-90CD-59F69599C9B9}" presName="rootComposite3" presStyleCnt="0"/>
      <dgm:spPr/>
    </dgm:pt>
    <dgm:pt modelId="{228B73D3-6E2F-44FC-809D-28D9AED3969F}" type="pres">
      <dgm:prSet presAssocID="{B228E278-3F96-4B65-90CD-59F69599C9B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F28028-8A93-426D-8899-506AFFE9AF43}" type="pres">
      <dgm:prSet presAssocID="{B228E278-3F96-4B65-90CD-59F69599C9B9}" presName="rootConnector3" presStyleLbl="asst1" presStyleIdx="1" presStyleCnt="2"/>
      <dgm:spPr/>
    </dgm:pt>
    <dgm:pt modelId="{154923DD-D28C-4EFD-B1D7-D87CD1F92228}" type="pres">
      <dgm:prSet presAssocID="{B228E278-3F96-4B65-90CD-59F69599C9B9}" presName="hierChild6" presStyleCnt="0"/>
      <dgm:spPr/>
    </dgm:pt>
    <dgm:pt modelId="{6D02174D-61FB-4E4B-94BF-E00F556CF250}" type="pres">
      <dgm:prSet presAssocID="{B228E278-3F96-4B65-90CD-59F69599C9B9}" presName="hierChild7" presStyleCnt="0"/>
      <dgm:spPr/>
    </dgm:pt>
    <dgm:pt modelId="{CFF6A40E-9A70-4BD6-B3E1-0AD1FE85B840}" type="pres">
      <dgm:prSet presAssocID="{ADB8D37C-12B2-4CB7-B1CB-9CECE3FED977}" presName="hierRoot1" presStyleCnt="0">
        <dgm:presLayoutVars>
          <dgm:hierBranch val="init"/>
        </dgm:presLayoutVars>
      </dgm:prSet>
      <dgm:spPr/>
    </dgm:pt>
    <dgm:pt modelId="{154FC181-4FFD-41EC-A249-D18EC960C358}" type="pres">
      <dgm:prSet presAssocID="{ADB8D37C-12B2-4CB7-B1CB-9CECE3FED977}" presName="rootComposite1" presStyleCnt="0"/>
      <dgm:spPr/>
    </dgm:pt>
    <dgm:pt modelId="{B537268A-F279-457C-83F0-CD5F88D18974}" type="pres">
      <dgm:prSet presAssocID="{ADB8D37C-12B2-4CB7-B1CB-9CECE3FED977}" presName="rootText1" presStyleLbl="node0" presStyleIdx="1" presStyleCnt="2" custLinFactY="41433" custLinFactNeighborX="-60360" custLinFactNeighborY="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020FC38-0B67-4B90-859F-B2ED17720D60}" type="pres">
      <dgm:prSet presAssocID="{ADB8D37C-12B2-4CB7-B1CB-9CECE3FED977}" presName="rootConnector1" presStyleLbl="asst0" presStyleIdx="0" presStyleCnt="0"/>
      <dgm:spPr/>
    </dgm:pt>
    <dgm:pt modelId="{9F8BC711-13D0-45D2-8338-877D133921A7}" type="pres">
      <dgm:prSet presAssocID="{ADB8D37C-12B2-4CB7-B1CB-9CECE3FED977}" presName="hierChild2" presStyleCnt="0"/>
      <dgm:spPr/>
    </dgm:pt>
    <dgm:pt modelId="{E2B728BD-2B0F-4AEA-937A-710EC76C5C22}" type="pres">
      <dgm:prSet presAssocID="{ADB8D37C-12B2-4CB7-B1CB-9CECE3FED977}" presName="hierChild3" presStyleCnt="0"/>
      <dgm:spPr/>
    </dgm:pt>
  </dgm:ptLst>
  <dgm:cxnLst>
    <dgm:cxn modelId="{E0C7D4D4-CBA2-4978-A41B-BE11806AD20C}" type="presOf" srcId="{40FC5F07-7B3E-4D8A-96CA-4F95E07DF89F}" destId="{714B1825-D216-44CD-8E00-DC67F5FCBDD8}" srcOrd="0" destOrd="0" presId="urn:microsoft.com/office/officeart/2005/8/layout/orgChart1"/>
    <dgm:cxn modelId="{16DD2A7B-D8A6-47CC-B5FB-8C1917D979FB}" type="presOf" srcId="{4C0BDECC-72E4-42D1-95C3-05702BE99646}" destId="{C850927C-8F80-479B-B8FC-A5508EAF6A77}" srcOrd="0" destOrd="0" presId="urn:microsoft.com/office/officeart/2005/8/layout/orgChart1"/>
    <dgm:cxn modelId="{62BA836C-EAA3-48CD-A891-68B1CA9A362E}" srcId="{8F352E22-19B3-48B4-9679-1FD0A8EAF948}" destId="{D7F8A607-EF56-415B-AE73-7E1A054DCDE3}" srcOrd="2" destOrd="0" parTransId="{3330AED8-C276-4561-960B-CC86ADCB66CE}" sibTransId="{BA2FB288-937A-4C86-91A4-CC7918C988A0}"/>
    <dgm:cxn modelId="{4EE5E84B-FDED-4DE1-B427-B872F70F9BCD}" srcId="{8F352E22-19B3-48B4-9679-1FD0A8EAF948}" destId="{95E36149-BDBE-4337-9008-BE42B7437988}" srcOrd="4" destOrd="0" parTransId="{577D9B6B-F8D2-4317-8220-69A6CB1D0384}" sibTransId="{C24D6182-577D-4A56-AE8C-770254D1BFF0}"/>
    <dgm:cxn modelId="{592E42FD-2586-4C62-B726-D6360E3B211B}" type="presOf" srcId="{66222671-DCD9-480B-B2D6-3FDE013B3A43}" destId="{2C89B532-218F-4BB1-BA2D-D25D989137DA}" srcOrd="0" destOrd="0" presId="urn:microsoft.com/office/officeart/2005/8/layout/orgChart1"/>
    <dgm:cxn modelId="{2BFC8DC1-B73E-4DD0-A7E1-B8655652C079}" type="presOf" srcId="{D7F8A607-EF56-415B-AE73-7E1A054DCDE3}" destId="{994A6461-123B-4450-89AC-F9A3BE88E1C7}" srcOrd="1" destOrd="0" presId="urn:microsoft.com/office/officeart/2005/8/layout/orgChart1"/>
    <dgm:cxn modelId="{E82AB172-31C6-4BA9-993B-B9F31488DFD7}" type="presOf" srcId="{3330AED8-C276-4561-960B-CC86ADCB66CE}" destId="{412BF3F0-CE4D-48BE-B25A-C029EA58AA53}" srcOrd="0" destOrd="0" presId="urn:microsoft.com/office/officeart/2005/8/layout/orgChart1"/>
    <dgm:cxn modelId="{08313245-EDE1-4F9E-BD4D-8A724A2FA678}" type="presOf" srcId="{ADB8D37C-12B2-4CB7-B1CB-9CECE3FED977}" destId="{4020FC38-0B67-4B90-859F-B2ED17720D60}" srcOrd="1" destOrd="0" presId="urn:microsoft.com/office/officeart/2005/8/layout/orgChart1"/>
    <dgm:cxn modelId="{4D167869-08EA-468E-887C-6027BA70C169}" type="presOf" srcId="{B228E278-3F96-4B65-90CD-59F69599C9B9}" destId="{49F28028-8A93-426D-8899-506AFFE9AF43}" srcOrd="1" destOrd="0" presId="urn:microsoft.com/office/officeart/2005/8/layout/orgChart1"/>
    <dgm:cxn modelId="{C7C468A5-CF75-454B-AC86-BDBC574CEC7F}" type="presOf" srcId="{E200CE9D-7407-46E6-85A5-BE5C5A19C69E}" destId="{7AECCA0B-1A26-4D05-A212-55571258F99D}" srcOrd="0" destOrd="0" presId="urn:microsoft.com/office/officeart/2005/8/layout/orgChart1"/>
    <dgm:cxn modelId="{00EDC5D0-D022-42CD-AB9C-8F7436084CB2}" type="presOf" srcId="{94C1C3DC-8667-4D08-867F-938B7C646426}" destId="{A22009B1-56D3-4A84-BA09-1B5DC17B2B60}" srcOrd="0" destOrd="0" presId="urn:microsoft.com/office/officeart/2005/8/layout/orgChart1"/>
    <dgm:cxn modelId="{978D10B3-BFDC-4A33-B3D6-CDDFD2C70AA1}" srcId="{8F352E22-19B3-48B4-9679-1FD0A8EAF948}" destId="{4C0BDECC-72E4-42D1-95C3-05702BE99646}" srcOrd="0" destOrd="0" parTransId="{458A6706-7E07-4E1C-81E4-8C084F86AFA9}" sibTransId="{C6E5C2D2-73DF-4F99-A2C6-9211873287A1}"/>
    <dgm:cxn modelId="{5AB6D38E-4664-4236-BB4E-CC0C7F80F1E1}" srcId="{E200CE9D-7407-46E6-85A5-BE5C5A19C69E}" destId="{8F352E22-19B3-48B4-9679-1FD0A8EAF948}" srcOrd="0" destOrd="0" parTransId="{DF49418C-29F2-4F8C-9DC6-1F7F87F95EB7}" sibTransId="{E7777981-F363-4922-BF6B-D544479BE914}"/>
    <dgm:cxn modelId="{75F5BA98-B5CD-48BC-B7E6-8B311277D694}" type="presOf" srcId="{577D9B6B-F8D2-4317-8220-69A6CB1D0384}" destId="{0FC43741-2FF3-4F23-AC79-B8F187EA0E09}" srcOrd="0" destOrd="0" presId="urn:microsoft.com/office/officeart/2005/8/layout/orgChart1"/>
    <dgm:cxn modelId="{D817C6CB-2F08-4FE7-BDC4-B43D4A44D295}" type="presOf" srcId="{8F352E22-19B3-48B4-9679-1FD0A8EAF948}" destId="{CA837AD3-DA3F-4D07-A810-53ABDEA83C49}" srcOrd="1" destOrd="0" presId="urn:microsoft.com/office/officeart/2005/8/layout/orgChart1"/>
    <dgm:cxn modelId="{7C9E48A9-1D77-4247-A91E-CBC93986E6C4}" type="presOf" srcId="{4C0BDECC-72E4-42D1-95C3-05702BE99646}" destId="{10D72ACB-252D-4E17-BD7C-F052383525C2}" srcOrd="1" destOrd="0" presId="urn:microsoft.com/office/officeart/2005/8/layout/orgChart1"/>
    <dgm:cxn modelId="{C11F5D4A-1564-4CE6-AF0C-8524840E9C7F}" srcId="{E200CE9D-7407-46E6-85A5-BE5C5A19C69E}" destId="{ADB8D37C-12B2-4CB7-B1CB-9CECE3FED977}" srcOrd="1" destOrd="0" parTransId="{C04FE6A6-7920-46B7-BB39-8DB3FAD20FB1}" sibTransId="{196C78C8-1FB8-4557-BCF1-0C68061E64D2}"/>
    <dgm:cxn modelId="{62B23C1F-96A7-48A7-AE3A-B5D7D8D196B5}" srcId="{8F352E22-19B3-48B4-9679-1FD0A8EAF948}" destId="{B228E278-3F96-4B65-90CD-59F69599C9B9}" srcOrd="1" destOrd="0" parTransId="{94C1C3DC-8667-4D08-867F-938B7C646426}" sibTransId="{5D19A009-10DC-4BCC-A22D-E25C1C5988D3}"/>
    <dgm:cxn modelId="{7CCCCF8A-87E7-4187-BFBD-6C9D23794307}" type="presOf" srcId="{D7F8A607-EF56-415B-AE73-7E1A054DCDE3}" destId="{338526D2-7B30-48E7-BB61-20EBE4BDF766}" srcOrd="0" destOrd="0" presId="urn:microsoft.com/office/officeart/2005/8/layout/orgChart1"/>
    <dgm:cxn modelId="{035DB2FE-F33F-453C-B00D-6E07FB706395}" type="presOf" srcId="{66222671-DCD9-480B-B2D6-3FDE013B3A43}" destId="{078ED187-DF4F-4CDB-9D47-277185D0D78A}" srcOrd="1" destOrd="0" presId="urn:microsoft.com/office/officeart/2005/8/layout/orgChart1"/>
    <dgm:cxn modelId="{F869936F-DD02-4642-A3E7-0ABB0E70A6CC}" type="presOf" srcId="{8F352E22-19B3-48B4-9679-1FD0A8EAF948}" destId="{490FFD8F-DBDE-4917-B72A-66C097CD21D6}" srcOrd="0" destOrd="0" presId="urn:microsoft.com/office/officeart/2005/8/layout/orgChart1"/>
    <dgm:cxn modelId="{5FDF8F7F-05B6-44F1-99B2-5DEEC503D3C1}" type="presOf" srcId="{458A6706-7E07-4E1C-81E4-8C084F86AFA9}" destId="{F7C1B0EE-7A96-4C30-ADD0-10E66C977DED}" srcOrd="0" destOrd="0" presId="urn:microsoft.com/office/officeart/2005/8/layout/orgChart1"/>
    <dgm:cxn modelId="{9022F3B5-E2F8-4C91-B873-595A121DCD17}" srcId="{8F352E22-19B3-48B4-9679-1FD0A8EAF948}" destId="{66222671-DCD9-480B-B2D6-3FDE013B3A43}" srcOrd="3" destOrd="0" parTransId="{40FC5F07-7B3E-4D8A-96CA-4F95E07DF89F}" sibTransId="{EBEE0BB7-B604-49DE-8BA1-879F0488B65A}"/>
    <dgm:cxn modelId="{3859572B-0A65-41D2-8081-8B427260D962}" type="presOf" srcId="{95E36149-BDBE-4337-9008-BE42B7437988}" destId="{AC9350B0-6162-4E40-831E-B1333EA5DB14}" srcOrd="1" destOrd="0" presId="urn:microsoft.com/office/officeart/2005/8/layout/orgChart1"/>
    <dgm:cxn modelId="{7591F2F5-B1C5-4558-84AF-DCED7734B2CE}" type="presOf" srcId="{ADB8D37C-12B2-4CB7-B1CB-9CECE3FED977}" destId="{B537268A-F279-457C-83F0-CD5F88D18974}" srcOrd="0" destOrd="0" presId="urn:microsoft.com/office/officeart/2005/8/layout/orgChart1"/>
    <dgm:cxn modelId="{F5798516-E3F8-4E6E-AB25-BD4BCAC0D3C7}" type="presOf" srcId="{B228E278-3F96-4B65-90CD-59F69599C9B9}" destId="{228B73D3-6E2F-44FC-809D-28D9AED3969F}" srcOrd="0" destOrd="0" presId="urn:microsoft.com/office/officeart/2005/8/layout/orgChart1"/>
    <dgm:cxn modelId="{BF147700-6610-439C-AB0C-30D2EF90BCAC}" type="presOf" srcId="{95E36149-BDBE-4337-9008-BE42B7437988}" destId="{03CD6742-B172-4BBA-BF5F-791798367BBD}" srcOrd="0" destOrd="0" presId="urn:microsoft.com/office/officeart/2005/8/layout/orgChart1"/>
    <dgm:cxn modelId="{69725DCE-2762-44C7-8D3F-6581FBCB45E0}" type="presParOf" srcId="{7AECCA0B-1A26-4D05-A212-55571258F99D}" destId="{75CDACBF-F71E-46F6-A5DB-EA63460F6358}" srcOrd="0" destOrd="0" presId="urn:microsoft.com/office/officeart/2005/8/layout/orgChart1"/>
    <dgm:cxn modelId="{3D5F7841-0372-46CF-A0F4-8DF0FAD84D65}" type="presParOf" srcId="{75CDACBF-F71E-46F6-A5DB-EA63460F6358}" destId="{DE368B6D-CE49-49E2-9594-AF822D8584F5}" srcOrd="0" destOrd="0" presId="urn:microsoft.com/office/officeart/2005/8/layout/orgChart1"/>
    <dgm:cxn modelId="{AF826452-F60E-4B1F-8A19-FD1DFACFD6CE}" type="presParOf" srcId="{DE368B6D-CE49-49E2-9594-AF822D8584F5}" destId="{490FFD8F-DBDE-4917-B72A-66C097CD21D6}" srcOrd="0" destOrd="0" presId="urn:microsoft.com/office/officeart/2005/8/layout/orgChart1"/>
    <dgm:cxn modelId="{00408289-49D4-4CE5-B257-4138B0867627}" type="presParOf" srcId="{DE368B6D-CE49-49E2-9594-AF822D8584F5}" destId="{CA837AD3-DA3F-4D07-A810-53ABDEA83C49}" srcOrd="1" destOrd="0" presId="urn:microsoft.com/office/officeart/2005/8/layout/orgChart1"/>
    <dgm:cxn modelId="{A2E6E8E7-5576-4D6F-9AD0-B8076868BE9A}" type="presParOf" srcId="{75CDACBF-F71E-46F6-A5DB-EA63460F6358}" destId="{CD85EECE-63DF-4DC4-BF70-4EF53EDE6BBC}" srcOrd="1" destOrd="0" presId="urn:microsoft.com/office/officeart/2005/8/layout/orgChart1"/>
    <dgm:cxn modelId="{E50069A8-3908-4A49-AFFD-7C5538AB5D31}" type="presParOf" srcId="{CD85EECE-63DF-4DC4-BF70-4EF53EDE6BBC}" destId="{412BF3F0-CE4D-48BE-B25A-C029EA58AA53}" srcOrd="0" destOrd="0" presId="urn:microsoft.com/office/officeart/2005/8/layout/orgChart1"/>
    <dgm:cxn modelId="{C8F52E2A-715D-4B8A-9E7D-2541B1EA524F}" type="presParOf" srcId="{CD85EECE-63DF-4DC4-BF70-4EF53EDE6BBC}" destId="{CBA7F07A-635B-4BDB-A49E-BD41A777C01F}" srcOrd="1" destOrd="0" presId="urn:microsoft.com/office/officeart/2005/8/layout/orgChart1"/>
    <dgm:cxn modelId="{F9D5B87C-7AA9-41F8-A8D9-BB3255ACAD03}" type="presParOf" srcId="{CBA7F07A-635B-4BDB-A49E-BD41A777C01F}" destId="{202F83DA-122D-4310-88E1-0C9B92C61A0B}" srcOrd="0" destOrd="0" presId="urn:microsoft.com/office/officeart/2005/8/layout/orgChart1"/>
    <dgm:cxn modelId="{87EED25D-39C2-4D2B-9380-67E217D9C19E}" type="presParOf" srcId="{202F83DA-122D-4310-88E1-0C9B92C61A0B}" destId="{338526D2-7B30-48E7-BB61-20EBE4BDF766}" srcOrd="0" destOrd="0" presId="urn:microsoft.com/office/officeart/2005/8/layout/orgChart1"/>
    <dgm:cxn modelId="{4974527D-133E-4C01-8880-F7FFE7A5335A}" type="presParOf" srcId="{202F83DA-122D-4310-88E1-0C9B92C61A0B}" destId="{994A6461-123B-4450-89AC-F9A3BE88E1C7}" srcOrd="1" destOrd="0" presId="urn:microsoft.com/office/officeart/2005/8/layout/orgChart1"/>
    <dgm:cxn modelId="{D787DFB6-F7B1-4560-A604-84F145C047F6}" type="presParOf" srcId="{CBA7F07A-635B-4BDB-A49E-BD41A777C01F}" destId="{92D26F00-2CEA-452D-B30A-D0CCB03CBF2A}" srcOrd="1" destOrd="0" presId="urn:microsoft.com/office/officeart/2005/8/layout/orgChart1"/>
    <dgm:cxn modelId="{BE82DEDF-0EE0-4301-A012-4A0D47C039DC}" type="presParOf" srcId="{CBA7F07A-635B-4BDB-A49E-BD41A777C01F}" destId="{AFC47267-8C66-4E49-A054-585553102896}" srcOrd="2" destOrd="0" presId="urn:microsoft.com/office/officeart/2005/8/layout/orgChart1"/>
    <dgm:cxn modelId="{91C0FD50-5C55-4F28-9F00-3FE52CF8236E}" type="presParOf" srcId="{CD85EECE-63DF-4DC4-BF70-4EF53EDE6BBC}" destId="{714B1825-D216-44CD-8E00-DC67F5FCBDD8}" srcOrd="2" destOrd="0" presId="urn:microsoft.com/office/officeart/2005/8/layout/orgChart1"/>
    <dgm:cxn modelId="{BC7568FB-9501-4EB2-9818-5C1BADA4884E}" type="presParOf" srcId="{CD85EECE-63DF-4DC4-BF70-4EF53EDE6BBC}" destId="{D20BE62D-53CE-4224-AD2B-C71DD714C850}" srcOrd="3" destOrd="0" presId="urn:microsoft.com/office/officeart/2005/8/layout/orgChart1"/>
    <dgm:cxn modelId="{03141E11-C2BE-4574-B447-1C8E8C01A3C3}" type="presParOf" srcId="{D20BE62D-53CE-4224-AD2B-C71DD714C850}" destId="{61C64A63-077E-497A-99F0-3CCB0BEE4FB0}" srcOrd="0" destOrd="0" presId="urn:microsoft.com/office/officeart/2005/8/layout/orgChart1"/>
    <dgm:cxn modelId="{AF9F33A2-8FC5-4C2D-8C9D-EBFF57367446}" type="presParOf" srcId="{61C64A63-077E-497A-99F0-3CCB0BEE4FB0}" destId="{2C89B532-218F-4BB1-BA2D-D25D989137DA}" srcOrd="0" destOrd="0" presId="urn:microsoft.com/office/officeart/2005/8/layout/orgChart1"/>
    <dgm:cxn modelId="{C578C432-A36E-48BD-B230-C4E08A2DA024}" type="presParOf" srcId="{61C64A63-077E-497A-99F0-3CCB0BEE4FB0}" destId="{078ED187-DF4F-4CDB-9D47-277185D0D78A}" srcOrd="1" destOrd="0" presId="urn:microsoft.com/office/officeart/2005/8/layout/orgChart1"/>
    <dgm:cxn modelId="{A1230C03-FD5C-4BCC-8B3B-B6325E0FD98B}" type="presParOf" srcId="{D20BE62D-53CE-4224-AD2B-C71DD714C850}" destId="{C5C3DD33-AC3F-4F5A-83F2-2650AD17528D}" srcOrd="1" destOrd="0" presId="urn:microsoft.com/office/officeart/2005/8/layout/orgChart1"/>
    <dgm:cxn modelId="{9912B51F-0490-4272-BA70-714C8B39A297}" type="presParOf" srcId="{D20BE62D-53CE-4224-AD2B-C71DD714C850}" destId="{D41B42B7-5B9B-46CF-9D7C-AD737FAF75EE}" srcOrd="2" destOrd="0" presId="urn:microsoft.com/office/officeart/2005/8/layout/orgChart1"/>
    <dgm:cxn modelId="{31C6DABB-9957-41DF-B79A-7EE228A3A861}" type="presParOf" srcId="{CD85EECE-63DF-4DC4-BF70-4EF53EDE6BBC}" destId="{0FC43741-2FF3-4F23-AC79-B8F187EA0E09}" srcOrd="4" destOrd="0" presId="urn:microsoft.com/office/officeart/2005/8/layout/orgChart1"/>
    <dgm:cxn modelId="{F4C4868B-938D-4483-83E3-4BECAFBCF46F}" type="presParOf" srcId="{CD85EECE-63DF-4DC4-BF70-4EF53EDE6BBC}" destId="{1659A5CF-F39D-4357-853A-2B4F4E384CBC}" srcOrd="5" destOrd="0" presId="urn:microsoft.com/office/officeart/2005/8/layout/orgChart1"/>
    <dgm:cxn modelId="{9EA5DA7D-D117-4C44-9C4F-F38528F4A66F}" type="presParOf" srcId="{1659A5CF-F39D-4357-853A-2B4F4E384CBC}" destId="{95C6B2BE-DF32-46B3-A8CB-E2B07B6CF79F}" srcOrd="0" destOrd="0" presId="urn:microsoft.com/office/officeart/2005/8/layout/orgChart1"/>
    <dgm:cxn modelId="{E86BDAE7-A0DA-4D91-92EA-402FADE5D41B}" type="presParOf" srcId="{95C6B2BE-DF32-46B3-A8CB-E2B07B6CF79F}" destId="{03CD6742-B172-4BBA-BF5F-791798367BBD}" srcOrd="0" destOrd="0" presId="urn:microsoft.com/office/officeart/2005/8/layout/orgChart1"/>
    <dgm:cxn modelId="{B05F4CD0-C485-47FD-8CDE-BE5DD64E11FC}" type="presParOf" srcId="{95C6B2BE-DF32-46B3-A8CB-E2B07B6CF79F}" destId="{AC9350B0-6162-4E40-831E-B1333EA5DB14}" srcOrd="1" destOrd="0" presId="urn:microsoft.com/office/officeart/2005/8/layout/orgChart1"/>
    <dgm:cxn modelId="{12BBE0BC-7DC7-4C99-872C-7545D6F24A8B}" type="presParOf" srcId="{1659A5CF-F39D-4357-853A-2B4F4E384CBC}" destId="{78B15222-8A75-4058-893F-6779E0048912}" srcOrd="1" destOrd="0" presId="urn:microsoft.com/office/officeart/2005/8/layout/orgChart1"/>
    <dgm:cxn modelId="{7AE38120-83A2-4181-B58E-3AAC93B42583}" type="presParOf" srcId="{1659A5CF-F39D-4357-853A-2B4F4E384CBC}" destId="{94A23F29-9D1F-4B70-9349-0B1B5591E45E}" srcOrd="2" destOrd="0" presId="urn:microsoft.com/office/officeart/2005/8/layout/orgChart1"/>
    <dgm:cxn modelId="{FDB63B26-55BF-4CCD-B9BD-C678594DAA26}" type="presParOf" srcId="{75CDACBF-F71E-46F6-A5DB-EA63460F6358}" destId="{BAAE9002-3AE1-4DEA-94D0-9A532EDAE346}" srcOrd="2" destOrd="0" presId="urn:microsoft.com/office/officeart/2005/8/layout/orgChart1"/>
    <dgm:cxn modelId="{7704D12B-516B-4D71-BB4D-A1331B84E1D4}" type="presParOf" srcId="{BAAE9002-3AE1-4DEA-94D0-9A532EDAE346}" destId="{F7C1B0EE-7A96-4C30-ADD0-10E66C977DED}" srcOrd="0" destOrd="0" presId="urn:microsoft.com/office/officeart/2005/8/layout/orgChart1"/>
    <dgm:cxn modelId="{F3200D14-BFAF-4612-AD8B-04869A8FBF2A}" type="presParOf" srcId="{BAAE9002-3AE1-4DEA-94D0-9A532EDAE346}" destId="{3D45595C-484A-41EF-8D9A-F4CB8E0D5C3D}" srcOrd="1" destOrd="0" presId="urn:microsoft.com/office/officeart/2005/8/layout/orgChart1"/>
    <dgm:cxn modelId="{A3CC9BDF-60E0-4CE3-AF8E-7C81120AD049}" type="presParOf" srcId="{3D45595C-484A-41EF-8D9A-F4CB8E0D5C3D}" destId="{607997F4-9A96-4242-B688-132895070909}" srcOrd="0" destOrd="0" presId="urn:microsoft.com/office/officeart/2005/8/layout/orgChart1"/>
    <dgm:cxn modelId="{1CFC6EA3-03CD-4690-AF27-86E86E75DD1E}" type="presParOf" srcId="{607997F4-9A96-4242-B688-132895070909}" destId="{C850927C-8F80-479B-B8FC-A5508EAF6A77}" srcOrd="0" destOrd="0" presId="urn:microsoft.com/office/officeart/2005/8/layout/orgChart1"/>
    <dgm:cxn modelId="{C2B0B9F2-76C4-470C-9B96-9C128A0C69F0}" type="presParOf" srcId="{607997F4-9A96-4242-B688-132895070909}" destId="{10D72ACB-252D-4E17-BD7C-F052383525C2}" srcOrd="1" destOrd="0" presId="urn:microsoft.com/office/officeart/2005/8/layout/orgChart1"/>
    <dgm:cxn modelId="{6041DFE1-CD13-4BF4-A1C1-5067537CAF67}" type="presParOf" srcId="{3D45595C-484A-41EF-8D9A-F4CB8E0D5C3D}" destId="{4788FF11-65C8-4492-A9CB-C4EAD36AD830}" srcOrd="1" destOrd="0" presId="urn:microsoft.com/office/officeart/2005/8/layout/orgChart1"/>
    <dgm:cxn modelId="{1C703FFC-34E5-4FFA-B7A5-8065E0CEDB23}" type="presParOf" srcId="{3D45595C-484A-41EF-8D9A-F4CB8E0D5C3D}" destId="{0EFD29EA-76B9-4094-97D5-9EFEDC98C4EA}" srcOrd="2" destOrd="0" presId="urn:microsoft.com/office/officeart/2005/8/layout/orgChart1"/>
    <dgm:cxn modelId="{067A9E36-1290-44DA-A214-81F7F009DF70}" type="presParOf" srcId="{BAAE9002-3AE1-4DEA-94D0-9A532EDAE346}" destId="{A22009B1-56D3-4A84-BA09-1B5DC17B2B60}" srcOrd="2" destOrd="0" presId="urn:microsoft.com/office/officeart/2005/8/layout/orgChart1"/>
    <dgm:cxn modelId="{95EA0187-4B95-4E9B-B322-8B9F0E66B7F9}" type="presParOf" srcId="{BAAE9002-3AE1-4DEA-94D0-9A532EDAE346}" destId="{ADD462B5-1A32-4D70-8409-20498DF17389}" srcOrd="3" destOrd="0" presId="urn:microsoft.com/office/officeart/2005/8/layout/orgChart1"/>
    <dgm:cxn modelId="{EA8FB01B-FAD4-47C3-BC9B-76AD09E7AA37}" type="presParOf" srcId="{ADD462B5-1A32-4D70-8409-20498DF17389}" destId="{37E01F3C-0D81-4F5E-8340-C779248A3F36}" srcOrd="0" destOrd="0" presId="urn:microsoft.com/office/officeart/2005/8/layout/orgChart1"/>
    <dgm:cxn modelId="{3EEA2712-C4BE-4C34-8B5E-D02F7660CD9A}" type="presParOf" srcId="{37E01F3C-0D81-4F5E-8340-C779248A3F36}" destId="{228B73D3-6E2F-44FC-809D-28D9AED3969F}" srcOrd="0" destOrd="0" presId="urn:microsoft.com/office/officeart/2005/8/layout/orgChart1"/>
    <dgm:cxn modelId="{45060159-FDCC-4DFE-B2A9-638CB510BD52}" type="presParOf" srcId="{37E01F3C-0D81-4F5E-8340-C779248A3F36}" destId="{49F28028-8A93-426D-8899-506AFFE9AF43}" srcOrd="1" destOrd="0" presId="urn:microsoft.com/office/officeart/2005/8/layout/orgChart1"/>
    <dgm:cxn modelId="{2B07083E-A80E-490C-9E58-35129B6B24B0}" type="presParOf" srcId="{ADD462B5-1A32-4D70-8409-20498DF17389}" destId="{154923DD-D28C-4EFD-B1D7-D87CD1F92228}" srcOrd="1" destOrd="0" presId="urn:microsoft.com/office/officeart/2005/8/layout/orgChart1"/>
    <dgm:cxn modelId="{6C80DE33-24FA-4619-ACA1-23740E7D4145}" type="presParOf" srcId="{ADD462B5-1A32-4D70-8409-20498DF17389}" destId="{6D02174D-61FB-4E4B-94BF-E00F556CF250}" srcOrd="2" destOrd="0" presId="urn:microsoft.com/office/officeart/2005/8/layout/orgChart1"/>
    <dgm:cxn modelId="{D84207CE-BEC3-4EDE-9F55-E5E2901351AC}" type="presParOf" srcId="{7AECCA0B-1A26-4D05-A212-55571258F99D}" destId="{CFF6A40E-9A70-4BD6-B3E1-0AD1FE85B840}" srcOrd="1" destOrd="0" presId="urn:microsoft.com/office/officeart/2005/8/layout/orgChart1"/>
    <dgm:cxn modelId="{69F102DE-E0B1-4CD1-B083-404BFB9F6FC2}" type="presParOf" srcId="{CFF6A40E-9A70-4BD6-B3E1-0AD1FE85B840}" destId="{154FC181-4FFD-41EC-A249-D18EC960C358}" srcOrd="0" destOrd="0" presId="urn:microsoft.com/office/officeart/2005/8/layout/orgChart1"/>
    <dgm:cxn modelId="{67BB245C-F749-4EAA-9686-AB0A651FFAF8}" type="presParOf" srcId="{154FC181-4FFD-41EC-A249-D18EC960C358}" destId="{B537268A-F279-457C-83F0-CD5F88D18974}" srcOrd="0" destOrd="0" presId="urn:microsoft.com/office/officeart/2005/8/layout/orgChart1"/>
    <dgm:cxn modelId="{0A8F89E6-3AFD-4813-89D4-62DFAC6D83D5}" type="presParOf" srcId="{154FC181-4FFD-41EC-A249-D18EC960C358}" destId="{4020FC38-0B67-4B90-859F-B2ED17720D60}" srcOrd="1" destOrd="0" presId="urn:microsoft.com/office/officeart/2005/8/layout/orgChart1"/>
    <dgm:cxn modelId="{AC7EBD62-C31A-48CB-B974-82E6B669E65E}" type="presParOf" srcId="{CFF6A40E-9A70-4BD6-B3E1-0AD1FE85B840}" destId="{9F8BC711-13D0-45D2-8338-877D133921A7}" srcOrd="1" destOrd="0" presId="urn:microsoft.com/office/officeart/2005/8/layout/orgChart1"/>
    <dgm:cxn modelId="{17F69A9E-10CB-4268-9DBD-3CB8563BE44F}" type="presParOf" srcId="{CFF6A40E-9A70-4BD6-B3E1-0AD1FE85B840}" destId="{E2B728BD-2B0F-4AEA-937A-710EC76C5C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009B1-56D3-4A84-BA09-1B5DC17B2B60}">
      <dsp:nvSpPr>
        <dsp:cNvPr id="0" name=""/>
        <dsp:cNvSpPr/>
      </dsp:nvSpPr>
      <dsp:spPr>
        <a:xfrm>
          <a:off x="4771792" y="1138738"/>
          <a:ext cx="238837" cy="1046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334"/>
              </a:lnTo>
              <a:lnTo>
                <a:pt x="238837" y="1046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1B0EE-7A96-4C30-ADD0-10E66C977DED}">
      <dsp:nvSpPr>
        <dsp:cNvPr id="0" name=""/>
        <dsp:cNvSpPr/>
      </dsp:nvSpPr>
      <dsp:spPr>
        <a:xfrm>
          <a:off x="4532955" y="1138738"/>
          <a:ext cx="238837" cy="1046334"/>
        </a:xfrm>
        <a:custGeom>
          <a:avLst/>
          <a:gdLst/>
          <a:ahLst/>
          <a:cxnLst/>
          <a:rect l="0" t="0" r="0" b="0"/>
          <a:pathLst>
            <a:path>
              <a:moveTo>
                <a:pt x="238837" y="0"/>
              </a:moveTo>
              <a:lnTo>
                <a:pt x="238837" y="1046334"/>
              </a:lnTo>
              <a:lnTo>
                <a:pt x="0" y="1046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43741-2FF3-4F23-AC79-B8F187EA0E09}">
      <dsp:nvSpPr>
        <dsp:cNvPr id="0" name=""/>
        <dsp:cNvSpPr/>
      </dsp:nvSpPr>
      <dsp:spPr>
        <a:xfrm>
          <a:off x="4771792" y="1138738"/>
          <a:ext cx="3063132" cy="2092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831"/>
              </a:lnTo>
              <a:lnTo>
                <a:pt x="3063132" y="1853831"/>
              </a:lnTo>
              <a:lnTo>
                <a:pt x="3063132" y="20926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B1825-D216-44CD-8E00-DC67F5FCBDD8}">
      <dsp:nvSpPr>
        <dsp:cNvPr id="0" name=""/>
        <dsp:cNvSpPr/>
      </dsp:nvSpPr>
      <dsp:spPr>
        <a:xfrm>
          <a:off x="4726072" y="1138738"/>
          <a:ext cx="91440" cy="2092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6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BF3F0-CE4D-48BE-B25A-C029EA58AA53}">
      <dsp:nvSpPr>
        <dsp:cNvPr id="0" name=""/>
        <dsp:cNvSpPr/>
      </dsp:nvSpPr>
      <dsp:spPr>
        <a:xfrm>
          <a:off x="1708660" y="1138738"/>
          <a:ext cx="3063132" cy="2092668"/>
        </a:xfrm>
        <a:custGeom>
          <a:avLst/>
          <a:gdLst/>
          <a:ahLst/>
          <a:cxnLst/>
          <a:rect l="0" t="0" r="0" b="0"/>
          <a:pathLst>
            <a:path>
              <a:moveTo>
                <a:pt x="3063132" y="0"/>
              </a:moveTo>
              <a:lnTo>
                <a:pt x="3063132" y="1853831"/>
              </a:lnTo>
              <a:lnTo>
                <a:pt x="0" y="1853831"/>
              </a:lnTo>
              <a:lnTo>
                <a:pt x="0" y="20926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FFD8F-DBDE-4917-B72A-66C097CD21D6}">
      <dsp:nvSpPr>
        <dsp:cNvPr id="0" name=""/>
        <dsp:cNvSpPr/>
      </dsp:nvSpPr>
      <dsp:spPr>
        <a:xfrm>
          <a:off x="3634472" y="1418"/>
          <a:ext cx="2274639" cy="113731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200" kern="1200" dirty="0" smtClean="0"/>
            <a:t>ZMGE</a:t>
          </a:r>
          <a:endParaRPr lang="pl-PL" sz="6200" kern="1200" dirty="0"/>
        </a:p>
      </dsp:txBody>
      <dsp:txXfrm>
        <a:off x="3634472" y="1418"/>
        <a:ext cx="2274639" cy="1137319"/>
      </dsp:txXfrm>
    </dsp:sp>
    <dsp:sp modelId="{338526D2-7B30-48E7-BB61-20EBE4BDF766}">
      <dsp:nvSpPr>
        <dsp:cNvPr id="0" name=""/>
        <dsp:cNvSpPr/>
      </dsp:nvSpPr>
      <dsp:spPr>
        <a:xfrm>
          <a:off x="571340" y="3231406"/>
          <a:ext cx="2274639" cy="113731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200" kern="1200" dirty="0" smtClean="0"/>
            <a:t>Emisja </a:t>
          </a:r>
          <a:endParaRPr lang="pl-PL" sz="6200" kern="1200" dirty="0"/>
        </a:p>
      </dsp:txBody>
      <dsp:txXfrm>
        <a:off x="571340" y="3231406"/>
        <a:ext cx="2274639" cy="1137319"/>
      </dsp:txXfrm>
    </dsp:sp>
    <dsp:sp modelId="{2C89B532-218F-4BB1-BA2D-D25D989137DA}">
      <dsp:nvSpPr>
        <dsp:cNvPr id="0" name=""/>
        <dsp:cNvSpPr/>
      </dsp:nvSpPr>
      <dsp:spPr>
        <a:xfrm>
          <a:off x="3323654" y="3231406"/>
          <a:ext cx="2896276" cy="1679286"/>
        </a:xfrm>
        <a:prstGeom prst="flowChartPreparati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Lokalne potrzeby/wyzwania</a:t>
          </a:r>
          <a:endParaRPr lang="pl-PL" sz="3000" kern="1200" dirty="0"/>
        </a:p>
      </dsp:txBody>
      <dsp:txXfrm>
        <a:off x="3902909" y="3231406"/>
        <a:ext cx="1737766" cy="1679286"/>
      </dsp:txXfrm>
    </dsp:sp>
    <dsp:sp modelId="{03CD6742-B172-4BBA-BF5F-791798367BBD}">
      <dsp:nvSpPr>
        <dsp:cNvPr id="0" name=""/>
        <dsp:cNvSpPr/>
      </dsp:nvSpPr>
      <dsp:spPr>
        <a:xfrm>
          <a:off x="6697604" y="3231406"/>
          <a:ext cx="2274639" cy="113731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200" kern="1200" dirty="0" smtClean="0"/>
            <a:t>OZE</a:t>
          </a:r>
          <a:endParaRPr lang="pl-PL" sz="6200" kern="1200" dirty="0"/>
        </a:p>
      </dsp:txBody>
      <dsp:txXfrm>
        <a:off x="6697604" y="3231406"/>
        <a:ext cx="2274639" cy="1137319"/>
      </dsp:txXfrm>
    </dsp:sp>
    <dsp:sp modelId="{C850927C-8F80-479B-B8FC-A5508EAF6A77}">
      <dsp:nvSpPr>
        <dsp:cNvPr id="0" name=""/>
        <dsp:cNvSpPr/>
      </dsp:nvSpPr>
      <dsp:spPr>
        <a:xfrm>
          <a:off x="2258315" y="1616412"/>
          <a:ext cx="2274639" cy="113731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200" kern="1200" dirty="0" smtClean="0"/>
            <a:t>Gminy</a:t>
          </a:r>
          <a:endParaRPr lang="pl-PL" sz="6200" kern="1200" dirty="0"/>
        </a:p>
      </dsp:txBody>
      <dsp:txXfrm>
        <a:off x="2258315" y="1616412"/>
        <a:ext cx="2274639" cy="1137319"/>
      </dsp:txXfrm>
    </dsp:sp>
    <dsp:sp modelId="{228B73D3-6E2F-44FC-809D-28D9AED3969F}">
      <dsp:nvSpPr>
        <dsp:cNvPr id="0" name=""/>
        <dsp:cNvSpPr/>
      </dsp:nvSpPr>
      <dsp:spPr>
        <a:xfrm>
          <a:off x="5010629" y="1616412"/>
          <a:ext cx="2274639" cy="1137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200" kern="1200"/>
        </a:p>
      </dsp:txBody>
      <dsp:txXfrm>
        <a:off x="5010629" y="1616412"/>
        <a:ext cx="2274639" cy="1137319"/>
      </dsp:txXfrm>
    </dsp:sp>
    <dsp:sp modelId="{B537268A-F279-457C-83F0-CD5F88D18974}">
      <dsp:nvSpPr>
        <dsp:cNvPr id="0" name=""/>
        <dsp:cNvSpPr/>
      </dsp:nvSpPr>
      <dsp:spPr>
        <a:xfrm>
          <a:off x="5013814" y="1609963"/>
          <a:ext cx="2274639" cy="113731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200" kern="1200" dirty="0" smtClean="0"/>
            <a:t>Powiat</a:t>
          </a:r>
          <a:endParaRPr lang="pl-PL" sz="6200" kern="1200" dirty="0"/>
        </a:p>
      </dsp:txBody>
      <dsp:txXfrm>
        <a:off x="5013814" y="1609963"/>
        <a:ext cx="2274639" cy="113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85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22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82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87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58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75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59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6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57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BB58E-5166-4B72-B55F-F618CE1DF498}" type="datetimeFigureOut">
              <a:rPr lang="pl-PL" smtClean="0"/>
              <a:t>2017-02-28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2547-329A-4C1E-9922-7C688541E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2286000"/>
            <a:ext cx="77724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6600" dirty="0" smtClean="0"/>
              <a:t>Jak powstał Klaster</a:t>
            </a:r>
            <a:endParaRPr lang="pl-PL" altLang="pl-PL" sz="6600" dirty="0" smtClean="0"/>
          </a:p>
          <a:p>
            <a:pPr marL="0" indent="0" algn="ctr">
              <a:buNone/>
            </a:pPr>
            <a:r>
              <a:rPr lang="pl-PL" altLang="pl-PL" sz="6600" dirty="0" smtClean="0"/>
              <a:t>„</a:t>
            </a:r>
            <a:r>
              <a:rPr lang="pl-PL" altLang="pl-PL" sz="6600" dirty="0"/>
              <a:t>Ż</a:t>
            </a:r>
            <a:r>
              <a:rPr lang="pl-PL" altLang="pl-PL" sz="6600" dirty="0" smtClean="0"/>
              <a:t>ywiecka Energia Przyszłości”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8" y="137531"/>
            <a:ext cx="12398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3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602165" y="1628078"/>
            <a:ext cx="11151219" cy="4620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altLang="pl-PL" sz="5400" dirty="0" smtClean="0"/>
          </a:p>
          <a:p>
            <a:pPr marL="0" indent="0" algn="ctr">
              <a:buNone/>
            </a:pPr>
            <a:r>
              <a:rPr lang="pl-PL" altLang="pl-PL" sz="9600" dirty="0" smtClean="0"/>
              <a:t>Myślimy Globalnie </a:t>
            </a:r>
          </a:p>
          <a:p>
            <a:pPr marL="0" indent="0" algn="ctr">
              <a:buNone/>
            </a:pPr>
            <a:r>
              <a:rPr lang="pl-PL" altLang="pl-PL" sz="9600" dirty="0" smtClean="0"/>
              <a:t>Działamy Lokalnie</a:t>
            </a:r>
            <a:endParaRPr lang="pl-PL" altLang="pl-PL" sz="96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1" y="204090"/>
            <a:ext cx="12398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9138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602165" y="1628078"/>
            <a:ext cx="11151219" cy="4620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altLang="pl-PL" sz="5400" dirty="0" smtClean="0"/>
          </a:p>
          <a:p>
            <a:pPr marL="0" indent="0" algn="ctr">
              <a:buNone/>
            </a:pPr>
            <a:endParaRPr lang="pl-PL" altLang="pl-PL" sz="9600" dirty="0" smtClean="0"/>
          </a:p>
          <a:p>
            <a:pPr marL="0" indent="0" algn="ctr">
              <a:buNone/>
            </a:pPr>
            <a:endParaRPr lang="pl-PL" altLang="pl-PL" sz="96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1" y="204090"/>
            <a:ext cx="12398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„Żywiecka Energia Przyszłości”</a:t>
            </a:r>
            <a:endParaRPr lang="pl-PL" altLang="pl-PL" sz="6600" dirty="0"/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754565" y="1780478"/>
            <a:ext cx="11151219" cy="462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altLang="pl-PL" sz="26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pl-PL" altLang="pl-PL" sz="9600" dirty="0" smtClean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4543814"/>
              </p:ext>
            </p:extLst>
          </p:nvPr>
        </p:nvGraphicFramePr>
        <p:xfrm>
          <a:off x="1741449" y="1336288"/>
          <a:ext cx="9543585" cy="491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59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602165" y="1750741"/>
            <a:ext cx="11151219" cy="4726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Dlaczego ZMGE i Gminy</a:t>
            </a:r>
            <a:endParaRPr lang="pl-PL" sz="3200" b="1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Współpraca </a:t>
            </a:r>
            <a:r>
              <a:rPr lang="pl-PL" dirty="0"/>
              <a:t>instytucjonalna </a:t>
            </a:r>
            <a:r>
              <a:rPr lang="pl-PL" dirty="0" smtClean="0"/>
              <a:t>samorządów</a:t>
            </a:r>
            <a:endParaRPr lang="pl-PL" dirty="0"/>
          </a:p>
          <a:p>
            <a:pPr marL="914400" lvl="1" indent="-457200">
              <a:buFont typeface="+mj-lt"/>
              <a:buAutoNum type="alphaLcPeriod"/>
            </a:pPr>
            <a:r>
              <a:rPr lang="pl-PL" dirty="0"/>
              <a:t>Doświadczenie we współpracy w zakresie wspólnej (ponadgminnej) </a:t>
            </a:r>
            <a:r>
              <a:rPr lang="pl-PL" dirty="0" smtClean="0"/>
              <a:t>organizacji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obsłudze zadań własnych – </a:t>
            </a:r>
            <a:r>
              <a:rPr lang="pl-PL" b="1" dirty="0"/>
              <a:t>początki 1991 rok – 11 </a:t>
            </a:r>
            <a:r>
              <a:rPr lang="pl-PL" b="1" dirty="0" smtClean="0"/>
              <a:t>Gmin: </a:t>
            </a:r>
            <a:endParaRPr lang="pl-PL" dirty="0" smtClean="0"/>
          </a:p>
          <a:p>
            <a:pPr lvl="2"/>
            <a:r>
              <a:rPr lang="pl-PL" sz="2400" dirty="0"/>
              <a:t>współpraca w zakresie </a:t>
            </a:r>
            <a:r>
              <a:rPr lang="pl-PL" sz="2400" dirty="0" smtClean="0"/>
              <a:t>gazyfikacji,</a:t>
            </a:r>
          </a:p>
          <a:p>
            <a:pPr lvl="2"/>
            <a:r>
              <a:rPr lang="pl-PL" sz="2400" dirty="0"/>
              <a:t>w</a:t>
            </a:r>
            <a:r>
              <a:rPr lang="pl-PL" sz="2400" dirty="0" smtClean="0"/>
              <a:t>spólna realizacja zadań  z zakresu gospodarki odpadami,</a:t>
            </a:r>
            <a:endParaRPr lang="pl-PL" sz="2400" dirty="0"/>
          </a:p>
          <a:p>
            <a:pPr marL="971550" lvl="1" indent="-514350">
              <a:buFont typeface="+mj-lt"/>
              <a:buAutoNum type="alphaLcPeriod"/>
            </a:pPr>
            <a:r>
              <a:rPr lang="pl-PL" dirty="0"/>
              <a:t>Realizacja największego w Polsce (na obszarach wiejskich i miejsko-wiejskich) projektu z zakresu gospodarki wodno-ściekowej  „</a:t>
            </a:r>
            <a:r>
              <a:rPr lang="pl-PL" b="1" dirty="0"/>
              <a:t>Oczyszczanie ścieków na Żywiecczyźnie” – budżet ponad 200 mln. euro – </a:t>
            </a:r>
            <a:r>
              <a:rPr lang="pl-PL" dirty="0"/>
              <a:t>zakończenie 2015 r</a:t>
            </a:r>
            <a:r>
              <a:rPr lang="pl-PL" dirty="0" smtClean="0"/>
              <a:t>. – realizacja zadania w ramach ZMGE</a:t>
            </a:r>
            <a:endParaRPr lang="pl-PL" b="1" dirty="0"/>
          </a:p>
          <a:p>
            <a:pPr marL="971550" lvl="1" indent="-514350">
              <a:buFont typeface="+mj-lt"/>
              <a:buAutoNum type="alphaLcPeriod"/>
            </a:pPr>
            <a:r>
              <a:rPr lang="pl-PL" dirty="0"/>
              <a:t>Współpraca z kilkudziesięcioma operatorami (podmioty gospodarcze) w zakresie realizacji ww. zadań</a:t>
            </a:r>
          </a:p>
          <a:p>
            <a:pPr marL="0" indent="0" algn="ctr">
              <a:buNone/>
            </a:pPr>
            <a:endParaRPr lang="pl-PL" altLang="pl-PL" sz="66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1" y="204090"/>
            <a:ext cx="12398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20172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758283" y="1315844"/>
            <a:ext cx="11006254" cy="5161156"/>
          </a:xfrm>
        </p:spPr>
        <p:txBody>
          <a:bodyPr>
            <a:normAutofit fontScale="92500"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pl-PL" sz="3200" b="1" dirty="0" smtClean="0"/>
              <a:t>Działania </a:t>
            </a:r>
            <a:endParaRPr lang="pl-PL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2100" dirty="0" smtClean="0"/>
              <a:t>Podjęcie przez władze Związku strategicznej decyzji o nowych obszarach działania i współpracy Gmin </a:t>
            </a:r>
            <a:r>
              <a:rPr lang="pl-PL" sz="2100" dirty="0" smtClean="0"/>
              <a:t/>
            </a:r>
            <a:br>
              <a:rPr lang="pl-PL" sz="2100" dirty="0" smtClean="0"/>
            </a:br>
            <a:r>
              <a:rPr lang="pl-PL" sz="2100" dirty="0" smtClean="0"/>
              <a:t>w </a:t>
            </a:r>
            <a:r>
              <a:rPr lang="pl-PL" sz="2100" dirty="0" smtClean="0"/>
              <a:t>zakresie ograniczania niskiej emisji i rozwoju nowoczesnej energetyki  przez 15 Gmin i Powiat –  </a:t>
            </a:r>
            <a:r>
              <a:rPr lang="pl-PL" sz="2400" i="1" u="sng" dirty="0" smtClean="0"/>
              <a:t>styczeń 2015 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2100" dirty="0" smtClean="0"/>
              <a:t>podpisanie Listu Intencyjnego w sprawie wdrożenia  Master Planu  zrównoważonej energii,</a:t>
            </a:r>
            <a:br>
              <a:rPr lang="pl-PL" sz="2100" dirty="0" smtClean="0"/>
            </a:br>
            <a:r>
              <a:rPr lang="pl-PL" sz="2100" dirty="0" smtClean="0"/>
              <a:t>i zarządzania gospodarką energetyczną jako strategicznego działania w zakresie ograniczania niskiej emisji i rozwoju nowoczesnej energetyki  przez 15 Gmin i Powiat – </a:t>
            </a:r>
            <a:r>
              <a:rPr lang="pl-PL" sz="2100" b="1" dirty="0" smtClean="0"/>
              <a:t>zgodne oświadczenie wszystkich stron, że instytucją zajmującą się nowymi przedsięwzięciami będzie ZMGE - </a:t>
            </a:r>
            <a:r>
              <a:rPr lang="pl-PL" sz="2400" i="1" u="sng" dirty="0"/>
              <a:t>27 luty  </a:t>
            </a:r>
            <a:r>
              <a:rPr lang="pl-PL" sz="2400" dirty="0"/>
              <a:t>2015</a:t>
            </a:r>
            <a:endParaRPr lang="pl-PL" sz="2100" b="1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2100" dirty="0" smtClean="0"/>
              <a:t>Wyznaczenie przez gminy pełnomocników ds. zrównoważonej energii i gospodarki niskoemisyjnej,</a:t>
            </a:r>
            <a:endParaRPr lang="pl-PL" sz="2100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2100" dirty="0" smtClean="0"/>
              <a:t>Współpraca z Gminami przy realizacji Planó</a:t>
            </a:r>
            <a:r>
              <a:rPr lang="pl-PL" sz="2100" dirty="0" smtClean="0"/>
              <a:t>w Gospodarki Niskoemisyjnej, p</a:t>
            </a:r>
            <a:r>
              <a:rPr lang="pl-PL" sz="2100" dirty="0" smtClean="0"/>
              <a:t>rzygotowanie </a:t>
            </a:r>
            <a:r>
              <a:rPr lang="pl-PL" sz="2100" dirty="0" smtClean="0"/>
              <a:t>założeń Master Planu. </a:t>
            </a:r>
            <a:endParaRPr lang="pl-PL" sz="2100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2100" dirty="0" smtClean="0"/>
              <a:t>Przygotowanie koncepcji funkcjonowania </a:t>
            </a:r>
            <a:r>
              <a:rPr lang="pl-PL" sz="2100" b="1" dirty="0" smtClean="0"/>
              <a:t>Samorządowego  Operatora/Integratora Energetycznego</a:t>
            </a:r>
            <a:r>
              <a:rPr lang="pl-PL" sz="2100" dirty="0" smtClean="0"/>
              <a:t>  - w strukturach ZMGE - III i IV kw.2015,</a:t>
            </a:r>
            <a:endParaRPr lang="pl-PL" sz="2100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sz="2100" dirty="0" smtClean="0"/>
              <a:t>Zmiany </a:t>
            </a:r>
            <a:r>
              <a:rPr lang="pl-PL" sz="2100" dirty="0" smtClean="0"/>
              <a:t>formalne  statutu ZMGE – koordynacja i prowadzenie zadań własnych Gmin w zakresie </a:t>
            </a:r>
            <a:r>
              <a:rPr lang="pl-PL" sz="2100" dirty="0" smtClean="0"/>
              <a:t>energetycznym – III kw. 2016 – I kw</a:t>
            </a:r>
            <a:r>
              <a:rPr lang="pl-PL" sz="2100" dirty="0" smtClean="0"/>
              <a:t>. 2017</a:t>
            </a:r>
            <a:endParaRPr lang="pl-PL" sz="21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1785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802888" y="1287036"/>
            <a:ext cx="10760927" cy="5380464"/>
          </a:xfrm>
        </p:spPr>
        <p:txBody>
          <a:bodyPr>
            <a:normAutofit lnSpcReduction="10000"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pl-PL" sz="3200" b="1" dirty="0" smtClean="0"/>
              <a:t>Działania</a:t>
            </a:r>
            <a:endParaRPr lang="pl-PL" sz="32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pl-PL" dirty="0" smtClean="0"/>
              <a:t>Współpraca z partnerami  spoza sektora samorządowego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dirty="0" smtClean="0"/>
              <a:t>Nawiązanie współpracy ze środowiskiem naukowo-biznesowym</a:t>
            </a:r>
          </a:p>
          <a:p>
            <a:pPr marL="1257300" lvl="3" indent="-342900">
              <a:spcBef>
                <a:spcPts val="1000"/>
              </a:spcBef>
              <a:buFont typeface="+mj-lt"/>
              <a:buAutoNum type="arabicPeriod"/>
            </a:pPr>
            <a:r>
              <a:rPr lang="pl-PL" dirty="0" smtClean="0"/>
              <a:t>Współpraca z Centrum Energetyki Prosumenckiej </a:t>
            </a:r>
            <a:r>
              <a:rPr lang="pl-PL" dirty="0" smtClean="0"/>
              <a:t>i Klastrem 3x20  </a:t>
            </a:r>
            <a:r>
              <a:rPr lang="pl-PL" dirty="0" smtClean="0"/>
              <a:t>przy Politechnice Śląskiej   </a:t>
            </a:r>
            <a:r>
              <a:rPr lang="pl-PL" sz="2400" i="1" u="sng" dirty="0" smtClean="0"/>
              <a:t>październik</a:t>
            </a:r>
            <a:r>
              <a:rPr lang="pl-PL" sz="2200" i="1" u="sng" dirty="0" smtClean="0"/>
              <a:t> 2015 – do teraz </a:t>
            </a:r>
          </a:p>
          <a:p>
            <a:pPr marL="1257300" lvl="3" indent="-342900">
              <a:spcBef>
                <a:spcPts val="1000"/>
              </a:spcBef>
              <a:buFont typeface="+mj-lt"/>
              <a:buAutoNum type="arabicPeriod"/>
            </a:pPr>
            <a:r>
              <a:rPr lang="pl-PL" dirty="0" smtClean="0"/>
              <a:t>Rozpoczęcie rozmów z Operatorem Systemu Dystrybucyjnego „Tauron Dystrybucja S.A” w zakresie współpracy przy organizacji Klastra </a:t>
            </a:r>
            <a:r>
              <a:rPr lang="pl-PL" dirty="0" smtClean="0"/>
              <a:t>Energii </a:t>
            </a:r>
            <a:r>
              <a:rPr lang="pl-PL" dirty="0" smtClean="0"/>
              <a:t>na obszarze </a:t>
            </a:r>
            <a:r>
              <a:rPr lang="pl-PL" dirty="0" smtClean="0"/>
              <a:t>Żywiecczyzny </a:t>
            </a:r>
            <a:r>
              <a:rPr lang="pl-PL" dirty="0" smtClean="0"/>
              <a:t>– </a:t>
            </a:r>
            <a:r>
              <a:rPr lang="pl-PL" sz="2400" i="1" u="sng" dirty="0" smtClean="0"/>
              <a:t>czerwiec 2016</a:t>
            </a:r>
          </a:p>
          <a:p>
            <a:pPr marL="1257300" lvl="3" indent="-342900">
              <a:spcBef>
                <a:spcPts val="1000"/>
              </a:spcBef>
              <a:buFont typeface="+mj-lt"/>
              <a:buAutoNum type="arabicPeriod"/>
            </a:pPr>
            <a:r>
              <a:rPr lang="pl-PL" dirty="0" smtClean="0"/>
              <a:t>Zainteresowanie   przedsiębiorców oraz  podmiotów  instytucjonalnych  przystąpieniem do Klastra Energii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dirty="0" smtClean="0"/>
              <a:t>Promocja działań ZMGE dotyczących Klastra w  Ministerstwie Energii, NFOŚiGW, Urzędzie Marszałkowskim, </a:t>
            </a:r>
            <a:r>
              <a:rPr lang="pl-PL" dirty="0" err="1" smtClean="0"/>
              <a:t>WFOŚiGW</a:t>
            </a:r>
            <a:r>
              <a:rPr lang="pl-PL" dirty="0" smtClean="0"/>
              <a:t>, - budowanie marki Klastra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dirty="0"/>
              <a:t>Podpisanie Listu Intencyjnego pomiędzy ZMGE jako liderem Klastra a Tauron Dystrybucja S.A</a:t>
            </a:r>
            <a:r>
              <a:rPr lang="pl-PL" dirty="0" smtClean="0"/>
              <a:t>. – </a:t>
            </a:r>
            <a:r>
              <a:rPr lang="pl-PL" sz="2400" i="1" u="sng" dirty="0" smtClean="0"/>
              <a:t>listopad 2016</a:t>
            </a:r>
            <a:endParaRPr lang="pl-PL" sz="2400" b="1" i="1" u="sng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b="1" dirty="0" smtClean="0"/>
              <a:t>Podpisanie </a:t>
            </a:r>
            <a:r>
              <a:rPr lang="pl-PL" b="1" dirty="0" smtClean="0"/>
              <a:t>Listu Intencyjnego Klastra – </a:t>
            </a:r>
            <a:r>
              <a:rPr lang="pl-PL" sz="2400" b="1" i="1" u="sng" dirty="0" smtClean="0"/>
              <a:t>12 grudzień 2016 </a:t>
            </a:r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r>
              <a:rPr lang="pl-PL" b="1" dirty="0" smtClean="0"/>
              <a:t>Podpisanie umowy cywilno- prawnej Klastra „Żywiecka Energia </a:t>
            </a:r>
            <a:r>
              <a:rPr lang="pl-PL" b="1" dirty="0" smtClean="0"/>
              <a:t>Przyszłości” -  </a:t>
            </a:r>
            <a:r>
              <a:rPr lang="pl-PL" sz="2400" b="1" i="1" u="sng" dirty="0" smtClean="0"/>
              <a:t>9 luty 2017</a:t>
            </a:r>
            <a:endParaRPr lang="pl-PL" sz="2400" b="1" i="1" u="sng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endParaRPr lang="pl-PL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endParaRPr lang="pl-PL" dirty="0" smtClean="0"/>
          </a:p>
          <a:p>
            <a:pPr marL="971550" lvl="2" indent="-514350">
              <a:spcBef>
                <a:spcPts val="1000"/>
              </a:spcBef>
              <a:buFont typeface="+mj-lt"/>
              <a:buAutoNum type="alphaLcPeriod"/>
            </a:pPr>
            <a:endParaRPr lang="pl-PL" dirty="0" smtClean="0"/>
          </a:p>
          <a:p>
            <a:pPr marL="0" indent="0" algn="ctr">
              <a:buNone/>
            </a:pPr>
            <a:endParaRPr lang="pl-PL" altLang="pl-PL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092606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dirty="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1122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814039" y="1628078"/>
            <a:ext cx="10760927" cy="4391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i="1" dirty="0" smtClean="0"/>
              <a:t>Cel główny - wyzwanie</a:t>
            </a:r>
          </a:p>
          <a:p>
            <a:pPr marL="0" indent="0" algn="ctr">
              <a:buNone/>
            </a:pPr>
            <a:r>
              <a:rPr lang="pl-PL" sz="4400" b="1" i="1" dirty="0" smtClean="0"/>
              <a:t>Niezależność </a:t>
            </a:r>
            <a:r>
              <a:rPr lang="pl-PL" sz="4400" b="1" i="1" dirty="0"/>
              <a:t>energetyczna Żywiecczyzny, ograniczająca niską emisję do poziomu bezpiecznego dla zdrowia </a:t>
            </a:r>
            <a:r>
              <a:rPr lang="pl-PL" sz="4400" b="1" i="1" dirty="0" smtClean="0"/>
              <a:t>mieszkańców, </a:t>
            </a:r>
            <a:r>
              <a:rPr lang="pl-PL" sz="4400" b="1" i="1" dirty="0"/>
              <a:t>prowadząc zrównoważoną gospodarkę w zakresie środowiska naturalnego”.</a:t>
            </a:r>
            <a:r>
              <a:rPr lang="pl-PL" i="1" dirty="0"/>
              <a:t> </a:t>
            </a:r>
            <a:endParaRPr lang="pl-PL" altLang="pl-PL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39521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28078"/>
            <a:ext cx="7772400" cy="439172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altLang="pl-PL" sz="8800" dirty="0" smtClean="0"/>
              <a:t>Żywiecczyzna 2030</a:t>
            </a:r>
          </a:p>
          <a:p>
            <a:pPr marL="0" indent="0" algn="ctr">
              <a:buNone/>
            </a:pPr>
            <a:r>
              <a:rPr lang="pl-PL" altLang="pl-PL" sz="3000" dirty="0" smtClean="0"/>
              <a:t/>
            </a:r>
            <a:br>
              <a:rPr lang="pl-PL" altLang="pl-PL" sz="3000" dirty="0" smtClean="0"/>
            </a:br>
            <a:r>
              <a:rPr lang="pl-PL" altLang="pl-PL" sz="6600" dirty="0"/>
              <a:t>N</a:t>
            </a:r>
            <a:r>
              <a:rPr lang="pl-PL" altLang="pl-PL" sz="6600" b="1" dirty="0" smtClean="0"/>
              <a:t>iezależny</a:t>
            </a:r>
            <a:r>
              <a:rPr lang="pl-PL" altLang="pl-PL" sz="6600" dirty="0" smtClean="0"/>
              <a:t> energetycznie </a:t>
            </a:r>
            <a:r>
              <a:rPr lang="pl-PL" altLang="pl-PL" sz="6600" b="1" dirty="0" smtClean="0"/>
              <a:t>ekologiczny</a:t>
            </a:r>
            <a:r>
              <a:rPr lang="pl-PL" altLang="pl-PL" sz="6600" dirty="0" smtClean="0"/>
              <a:t> region turystyczny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1" y="204090"/>
            <a:ext cx="12398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40886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814039" y="1628078"/>
            <a:ext cx="10760927" cy="43917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altLang="pl-PL" dirty="0"/>
          </a:p>
          <a:p>
            <a:pPr marL="0" indent="0" algn="ctr">
              <a:buNone/>
            </a:pPr>
            <a:endParaRPr lang="pl-PL" altLang="pl-PL" dirty="0" smtClean="0"/>
          </a:p>
          <a:p>
            <a:pPr marL="0" indent="0" algn="ctr">
              <a:buNone/>
            </a:pPr>
            <a:r>
              <a:rPr lang="pl-PL" altLang="pl-PL" sz="6600" dirty="0" smtClean="0"/>
              <a:t>Dziękujemy </a:t>
            </a:r>
            <a:r>
              <a:rPr lang="pl-PL" altLang="pl-PL" sz="6600" dirty="0" smtClean="0"/>
              <a:t>za pomoc </a:t>
            </a:r>
            <a:br>
              <a:rPr lang="pl-PL" altLang="pl-PL" sz="6600" dirty="0" smtClean="0"/>
            </a:br>
            <a:r>
              <a:rPr lang="pl-PL" altLang="pl-PL" sz="6600" dirty="0" smtClean="0"/>
              <a:t>i współpracę</a:t>
            </a:r>
            <a:endParaRPr lang="pl-PL" altLang="pl-PL" sz="5400" dirty="0"/>
          </a:p>
          <a:p>
            <a:pPr marL="0" indent="0" algn="ctr">
              <a:buNone/>
            </a:pPr>
            <a:endParaRPr lang="pl-PL" altLang="pl-PL" sz="3600" dirty="0" smtClean="0"/>
          </a:p>
          <a:p>
            <a:pPr marL="0" indent="0" algn="ctr">
              <a:buNone/>
            </a:pPr>
            <a:r>
              <a:rPr lang="pl-PL" altLang="pl-PL" sz="3600" dirty="0" smtClean="0"/>
              <a:t>Janusz Michałek – Przewodniczący Komitetu Zarządzającego Klastra</a:t>
            </a:r>
            <a:endParaRPr lang="pl-PL" altLang="pl-PL" sz="3600" dirty="0" smtClean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6477000"/>
            <a:ext cx="86868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Związek Międzygminny ds. Ekologii w Żywcu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ul. Ks. Pr. St. Słonki 22 </a:t>
            </a:r>
            <a:r>
              <a:rPr lang="pl-PL" altLang="pl-PL" sz="17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altLang="pl-PL" sz="1700" b="1">
                <a:solidFill>
                  <a:srgbClr val="008000"/>
                </a:solidFill>
                <a:latin typeface="Calibri" panose="020F0502020204030204" pitchFamily="34" charset="0"/>
              </a:rPr>
              <a:t> www.zmge.zywiec.pl</a:t>
            </a:r>
            <a:endParaRPr lang="pl-PL" altLang="pl-PL" sz="17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6" y="140494"/>
            <a:ext cx="809752" cy="93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3271025" y="140494"/>
            <a:ext cx="7322634" cy="1487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Klaster Energii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6600" smtClean="0"/>
              <a:t>„Żywiecka Energia Przyszłości”</a:t>
            </a:r>
            <a:endParaRPr lang="pl-PL" altLang="pl-PL" sz="6600" dirty="0"/>
          </a:p>
        </p:txBody>
      </p:sp>
    </p:spTree>
    <p:extLst>
      <p:ext uri="{BB962C8B-B14F-4D97-AF65-F5344CB8AC3E}">
        <p14:creationId xmlns:p14="http://schemas.microsoft.com/office/powerpoint/2010/main" val="10789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436</Words>
  <Application>Microsoft Office PowerPoint</Application>
  <PresentationFormat>Panoramiczny</PresentationFormat>
  <Paragraphs>72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</dc:creator>
  <cp:lastModifiedBy>Piotr</cp:lastModifiedBy>
  <cp:revision>38</cp:revision>
  <dcterms:created xsi:type="dcterms:W3CDTF">2016-12-05T05:01:37Z</dcterms:created>
  <dcterms:modified xsi:type="dcterms:W3CDTF">2017-02-28T10:43:27Z</dcterms:modified>
</cp:coreProperties>
</file>