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5"/>
    <p:sldMasterId id="2147483809" r:id="rId6"/>
    <p:sldMasterId id="2147483821" r:id="rId7"/>
    <p:sldMasterId id="2147483833" r:id="rId8"/>
    <p:sldMasterId id="2147483845" r:id="rId9"/>
    <p:sldMasterId id="2147483770" r:id="rId10"/>
    <p:sldMasterId id="2147483789" r:id="rId11"/>
  </p:sldMasterIdLst>
  <p:notesMasterIdLst>
    <p:notesMasterId r:id="rId24"/>
  </p:notesMasterIdLst>
  <p:handoutMasterIdLst>
    <p:handoutMasterId r:id="rId25"/>
  </p:handoutMasterIdLst>
  <p:sldIdLst>
    <p:sldId id="307" r:id="rId12"/>
    <p:sldId id="472" r:id="rId13"/>
    <p:sldId id="473" r:id="rId14"/>
    <p:sldId id="518" r:id="rId15"/>
    <p:sldId id="519" r:id="rId16"/>
    <p:sldId id="454" r:id="rId17"/>
    <p:sldId id="521" r:id="rId18"/>
    <p:sldId id="516" r:id="rId19"/>
    <p:sldId id="522" r:id="rId20"/>
    <p:sldId id="526" r:id="rId21"/>
    <p:sldId id="520" r:id="rId22"/>
    <p:sldId id="517" r:id="rId23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  <a:srgbClr val="FF6600"/>
    <a:srgbClr val="0000FF"/>
    <a:srgbClr val="000000"/>
    <a:srgbClr val="008000"/>
    <a:srgbClr val="707173"/>
    <a:srgbClr val="B6C993"/>
    <a:srgbClr val="791A4E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1991" autoAdjust="0"/>
  </p:normalViewPr>
  <p:slideViewPr>
    <p:cSldViewPr>
      <p:cViewPr varScale="1">
        <p:scale>
          <a:sx n="81" d="100"/>
          <a:sy n="81" d="100"/>
        </p:scale>
        <p:origin x="1710" y="90"/>
      </p:cViewPr>
      <p:guideLst>
        <p:guide pos="288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3029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jblknloknlkjnb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11F59-50C3-44CA-99CF-629638AC1315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F3BA8-8023-4C8E-855A-251403D43A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76050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pl-PL" smtClean="0"/>
              <a:t>jblknloknlkjnb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88DF6A-DDE3-4A9B-86F7-71FA76B3D4B5}" type="datetimeFigureOut">
              <a:rPr lang="pl-PL"/>
              <a:pPr>
                <a:defRPr/>
              </a:pPr>
              <a:t>2017-02-28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B8D86E-99A7-469C-9A2C-7D9C62DF522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6820777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1</a:t>
            </a:fld>
            <a:endParaRPr lang="pl-PL" alt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jblknloknlkjnb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81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93251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11</a:t>
            </a:fld>
            <a:endParaRPr lang="pl-PL" alt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jblknloknlkjnb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42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12</a:t>
            </a:fld>
            <a:endParaRPr lang="pl-PL" alt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jblknloknlkjnb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93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2</a:t>
            </a:fld>
            <a:endParaRPr lang="pl-PL" alt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jblknloknlkjnb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232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3</a:t>
            </a:fld>
            <a:endParaRPr lang="pl-PL" alt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jblknloknlkjnb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793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4</a:t>
            </a:fld>
            <a:endParaRPr lang="pl-PL" alt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jblknloknlkjnb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694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5</a:t>
            </a:fld>
            <a:endParaRPr lang="pl-PL" alt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jblknloknlkjnb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58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6</a:t>
            </a:fld>
            <a:endParaRPr lang="pl-PL" alt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jblknloknlkjnb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52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7</a:t>
            </a:fld>
            <a:endParaRPr lang="pl-PL" alt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jblknloknlkjnb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518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8</a:t>
            </a:fld>
            <a:endParaRPr lang="pl-PL" alt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jblknloknlkjnb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694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D86E-99A7-469C-9A2C-7D9C62DF5226}" type="slidenum">
              <a:rPr lang="pl-PL" altLang="pl-PL" smtClean="0"/>
              <a:pPr/>
              <a:t>9</a:t>
            </a:fld>
            <a:endParaRPr lang="pl-PL" alt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jblknloknlkjnb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912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1" y="0"/>
            <a:ext cx="7164289" cy="6858000"/>
          </a:xfrm>
          <a:prstGeom prst="rect">
            <a:avLst/>
          </a:prstGeom>
          <a:solidFill>
            <a:srgbClr val="E2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28650" y="2852938"/>
            <a:ext cx="6432799" cy="259228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6" name="pole tekstowe 15"/>
          <p:cNvSpPr txBox="1"/>
          <p:nvPr userDrawn="1"/>
        </p:nvSpPr>
        <p:spPr>
          <a:xfrm>
            <a:off x="628650" y="6406199"/>
            <a:ext cx="1783110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Miasto, </a:t>
            </a:r>
            <a:fld id="{AD81EC0F-094B-4C97-9EFE-437DF3C9C71D}" type="datetime1">
              <a:rPr lang="pl-PL" sz="1200" smtClean="0">
                <a:solidFill>
                  <a:schemeClr val="bg1"/>
                </a:solidFill>
              </a:rPr>
              <a:t>2017-02-28</a:t>
            </a:fld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7" name="pole tekstowe 16"/>
          <p:cNvSpPr txBox="1"/>
          <p:nvPr userDrawn="1"/>
        </p:nvSpPr>
        <p:spPr>
          <a:xfrm>
            <a:off x="2411760" y="6406199"/>
            <a:ext cx="3528392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Tytuł prezentacji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8" name="pole tekstowe 17"/>
          <p:cNvSpPr txBox="1"/>
          <p:nvPr userDrawn="1"/>
        </p:nvSpPr>
        <p:spPr>
          <a:xfrm>
            <a:off x="5004048" y="6406199"/>
            <a:ext cx="2057401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>
                <a:solidFill>
                  <a:schemeClr val="bg1"/>
                </a:solidFill>
              </a:rPr>
              <a:t>Imię</a:t>
            </a:r>
            <a:r>
              <a:rPr lang="pl-PL" sz="1200" baseline="0" dirty="0" smtClean="0">
                <a:solidFill>
                  <a:schemeClr val="bg1"/>
                </a:solidFill>
              </a:rPr>
              <a:t> i Nazwisko Autora</a:t>
            </a:r>
            <a:endParaRPr lang="pl-PL" sz="12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380288" y="306388"/>
            <a:ext cx="1433512" cy="674687"/>
            <a:chOff x="7380288" y="306388"/>
            <a:chExt cx="1433512" cy="674687"/>
          </a:xfrm>
        </p:grpSpPr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067675" y="906463"/>
              <a:ext cx="65087" cy="73025"/>
            </a:xfrm>
            <a:custGeom>
              <a:avLst/>
              <a:gdLst>
                <a:gd name="T0" fmla="*/ 30 w 162"/>
                <a:gd name="T1" fmla="*/ 23 h 184"/>
                <a:gd name="T2" fmla="*/ 30 w 162"/>
                <a:gd name="T3" fmla="*/ 161 h 184"/>
                <a:gd name="T4" fmla="*/ 76 w 162"/>
                <a:gd name="T5" fmla="*/ 161 h 184"/>
                <a:gd name="T6" fmla="*/ 91 w 162"/>
                <a:gd name="T7" fmla="*/ 160 h 184"/>
                <a:gd name="T8" fmla="*/ 103 w 162"/>
                <a:gd name="T9" fmla="*/ 155 h 184"/>
                <a:gd name="T10" fmla="*/ 109 w 162"/>
                <a:gd name="T11" fmla="*/ 153 h 184"/>
                <a:gd name="T12" fmla="*/ 113 w 162"/>
                <a:gd name="T13" fmla="*/ 150 h 184"/>
                <a:gd name="T14" fmla="*/ 117 w 162"/>
                <a:gd name="T15" fmla="*/ 145 h 184"/>
                <a:gd name="T16" fmla="*/ 121 w 162"/>
                <a:gd name="T17" fmla="*/ 141 h 184"/>
                <a:gd name="T18" fmla="*/ 125 w 162"/>
                <a:gd name="T19" fmla="*/ 132 h 184"/>
                <a:gd name="T20" fmla="*/ 128 w 162"/>
                <a:gd name="T21" fmla="*/ 121 h 184"/>
                <a:gd name="T22" fmla="*/ 130 w 162"/>
                <a:gd name="T23" fmla="*/ 108 h 184"/>
                <a:gd name="T24" fmla="*/ 132 w 162"/>
                <a:gd name="T25" fmla="*/ 94 h 184"/>
                <a:gd name="T26" fmla="*/ 130 w 162"/>
                <a:gd name="T27" fmla="*/ 78 h 184"/>
                <a:gd name="T28" fmla="*/ 127 w 162"/>
                <a:gd name="T29" fmla="*/ 62 h 184"/>
                <a:gd name="T30" fmla="*/ 123 w 162"/>
                <a:gd name="T31" fmla="*/ 49 h 184"/>
                <a:gd name="T32" fmla="*/ 117 w 162"/>
                <a:gd name="T33" fmla="*/ 38 h 184"/>
                <a:gd name="T34" fmla="*/ 113 w 162"/>
                <a:gd name="T35" fmla="*/ 34 h 184"/>
                <a:gd name="T36" fmla="*/ 107 w 162"/>
                <a:gd name="T37" fmla="*/ 29 h 184"/>
                <a:gd name="T38" fmla="*/ 101 w 162"/>
                <a:gd name="T39" fmla="*/ 27 h 184"/>
                <a:gd name="T40" fmla="*/ 89 w 162"/>
                <a:gd name="T41" fmla="*/ 24 h 184"/>
                <a:gd name="T42" fmla="*/ 75 w 162"/>
                <a:gd name="T43" fmla="*/ 23 h 184"/>
                <a:gd name="T44" fmla="*/ 30 w 162"/>
                <a:gd name="T45" fmla="*/ 23 h 184"/>
                <a:gd name="T46" fmla="*/ 0 w 162"/>
                <a:gd name="T47" fmla="*/ 0 h 184"/>
                <a:gd name="T48" fmla="*/ 70 w 162"/>
                <a:gd name="T49" fmla="*/ 0 h 184"/>
                <a:gd name="T50" fmla="*/ 83 w 162"/>
                <a:gd name="T51" fmla="*/ 0 h 184"/>
                <a:gd name="T52" fmla="*/ 95 w 162"/>
                <a:gd name="T53" fmla="*/ 1 h 184"/>
                <a:gd name="T54" fmla="*/ 113 w 162"/>
                <a:gd name="T55" fmla="*/ 4 h 184"/>
                <a:gd name="T56" fmla="*/ 121 w 162"/>
                <a:gd name="T57" fmla="*/ 6 h 184"/>
                <a:gd name="T58" fmla="*/ 127 w 162"/>
                <a:gd name="T59" fmla="*/ 11 h 184"/>
                <a:gd name="T60" fmla="*/ 134 w 162"/>
                <a:gd name="T61" fmla="*/ 15 h 184"/>
                <a:gd name="T62" fmla="*/ 139 w 162"/>
                <a:gd name="T63" fmla="*/ 21 h 184"/>
                <a:gd name="T64" fmla="*/ 150 w 162"/>
                <a:gd name="T65" fmla="*/ 34 h 184"/>
                <a:gd name="T66" fmla="*/ 157 w 162"/>
                <a:gd name="T67" fmla="*/ 50 h 184"/>
                <a:gd name="T68" fmla="*/ 161 w 162"/>
                <a:gd name="T69" fmla="*/ 68 h 184"/>
                <a:gd name="T70" fmla="*/ 162 w 162"/>
                <a:gd name="T71" fmla="*/ 90 h 184"/>
                <a:gd name="T72" fmla="*/ 161 w 162"/>
                <a:gd name="T73" fmla="*/ 109 h 184"/>
                <a:gd name="T74" fmla="*/ 159 w 162"/>
                <a:gd name="T75" fmla="*/ 127 h 184"/>
                <a:gd name="T76" fmla="*/ 153 w 162"/>
                <a:gd name="T77" fmla="*/ 142 h 184"/>
                <a:gd name="T78" fmla="*/ 147 w 162"/>
                <a:gd name="T79" fmla="*/ 155 h 184"/>
                <a:gd name="T80" fmla="*/ 138 w 162"/>
                <a:gd name="T81" fmla="*/ 166 h 184"/>
                <a:gd name="T82" fmla="*/ 127 w 162"/>
                <a:gd name="T83" fmla="*/ 174 h 184"/>
                <a:gd name="T84" fmla="*/ 123 w 162"/>
                <a:gd name="T85" fmla="*/ 176 h 184"/>
                <a:gd name="T86" fmla="*/ 117 w 162"/>
                <a:gd name="T87" fmla="*/ 178 h 184"/>
                <a:gd name="T88" fmla="*/ 112 w 162"/>
                <a:gd name="T89" fmla="*/ 181 h 184"/>
                <a:gd name="T90" fmla="*/ 106 w 162"/>
                <a:gd name="T91" fmla="*/ 182 h 184"/>
                <a:gd name="T92" fmla="*/ 100 w 162"/>
                <a:gd name="T93" fmla="*/ 183 h 184"/>
                <a:gd name="T94" fmla="*/ 92 w 162"/>
                <a:gd name="T95" fmla="*/ 184 h 184"/>
                <a:gd name="T96" fmla="*/ 72 w 162"/>
                <a:gd name="T97" fmla="*/ 184 h 184"/>
                <a:gd name="T98" fmla="*/ 0 w 162"/>
                <a:gd name="T99" fmla="*/ 184 h 184"/>
                <a:gd name="T100" fmla="*/ 0 w 162"/>
                <a:gd name="T10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4">
                  <a:moveTo>
                    <a:pt x="30" y="23"/>
                  </a:moveTo>
                  <a:lnTo>
                    <a:pt x="30" y="161"/>
                  </a:lnTo>
                  <a:lnTo>
                    <a:pt x="76" y="161"/>
                  </a:lnTo>
                  <a:lnTo>
                    <a:pt x="91" y="160"/>
                  </a:lnTo>
                  <a:lnTo>
                    <a:pt x="103" y="155"/>
                  </a:lnTo>
                  <a:lnTo>
                    <a:pt x="109" y="153"/>
                  </a:lnTo>
                  <a:lnTo>
                    <a:pt x="113" y="150"/>
                  </a:lnTo>
                  <a:lnTo>
                    <a:pt x="117" y="145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8" y="121"/>
                  </a:lnTo>
                  <a:lnTo>
                    <a:pt x="130" y="108"/>
                  </a:lnTo>
                  <a:lnTo>
                    <a:pt x="132" y="94"/>
                  </a:lnTo>
                  <a:lnTo>
                    <a:pt x="130" y="78"/>
                  </a:lnTo>
                  <a:lnTo>
                    <a:pt x="127" y="62"/>
                  </a:lnTo>
                  <a:lnTo>
                    <a:pt x="123" y="49"/>
                  </a:lnTo>
                  <a:lnTo>
                    <a:pt x="117" y="38"/>
                  </a:lnTo>
                  <a:lnTo>
                    <a:pt x="113" y="34"/>
                  </a:lnTo>
                  <a:lnTo>
                    <a:pt x="107" y="29"/>
                  </a:lnTo>
                  <a:lnTo>
                    <a:pt x="101" y="27"/>
                  </a:lnTo>
                  <a:lnTo>
                    <a:pt x="89" y="24"/>
                  </a:lnTo>
                  <a:lnTo>
                    <a:pt x="75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113" y="4"/>
                  </a:lnTo>
                  <a:lnTo>
                    <a:pt x="121" y="6"/>
                  </a:lnTo>
                  <a:lnTo>
                    <a:pt x="127" y="11"/>
                  </a:lnTo>
                  <a:lnTo>
                    <a:pt x="134" y="15"/>
                  </a:lnTo>
                  <a:lnTo>
                    <a:pt x="139" y="21"/>
                  </a:lnTo>
                  <a:lnTo>
                    <a:pt x="150" y="34"/>
                  </a:lnTo>
                  <a:lnTo>
                    <a:pt x="157" y="50"/>
                  </a:lnTo>
                  <a:lnTo>
                    <a:pt x="161" y="68"/>
                  </a:lnTo>
                  <a:lnTo>
                    <a:pt x="162" y="90"/>
                  </a:lnTo>
                  <a:lnTo>
                    <a:pt x="161" y="109"/>
                  </a:lnTo>
                  <a:lnTo>
                    <a:pt x="159" y="127"/>
                  </a:lnTo>
                  <a:lnTo>
                    <a:pt x="153" y="142"/>
                  </a:lnTo>
                  <a:lnTo>
                    <a:pt x="147" y="155"/>
                  </a:lnTo>
                  <a:lnTo>
                    <a:pt x="138" y="166"/>
                  </a:lnTo>
                  <a:lnTo>
                    <a:pt x="127" y="174"/>
                  </a:lnTo>
                  <a:lnTo>
                    <a:pt x="123" y="176"/>
                  </a:lnTo>
                  <a:lnTo>
                    <a:pt x="117" y="178"/>
                  </a:lnTo>
                  <a:lnTo>
                    <a:pt x="112" y="181"/>
                  </a:lnTo>
                  <a:lnTo>
                    <a:pt x="106" y="182"/>
                  </a:lnTo>
                  <a:lnTo>
                    <a:pt x="100" y="183"/>
                  </a:lnTo>
                  <a:lnTo>
                    <a:pt x="92" y="184"/>
                  </a:lnTo>
                  <a:lnTo>
                    <a:pt x="72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8131175" y="906463"/>
              <a:ext cx="71437" cy="73025"/>
            </a:xfrm>
            <a:custGeom>
              <a:avLst/>
              <a:gdLst>
                <a:gd name="T0" fmla="*/ 0 w 177"/>
                <a:gd name="T1" fmla="*/ 0 h 184"/>
                <a:gd name="T2" fmla="*/ 35 w 177"/>
                <a:gd name="T3" fmla="*/ 0 h 184"/>
                <a:gd name="T4" fmla="*/ 90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4 w 177"/>
                <a:gd name="T11" fmla="*/ 109 h 184"/>
                <a:gd name="T12" fmla="*/ 104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5" y="0"/>
                  </a:lnTo>
                  <a:lnTo>
                    <a:pt x="90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4" y="109"/>
                  </a:lnTo>
                  <a:lnTo>
                    <a:pt x="104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8202613" y="906463"/>
              <a:ext cx="61912" cy="73025"/>
            </a:xfrm>
            <a:custGeom>
              <a:avLst/>
              <a:gdLst>
                <a:gd name="T0" fmla="*/ 146 w 155"/>
                <a:gd name="T1" fmla="*/ 0 h 184"/>
                <a:gd name="T2" fmla="*/ 71 w 155"/>
                <a:gd name="T3" fmla="*/ 23 h 184"/>
                <a:gd name="T4" fmla="*/ 52 w 155"/>
                <a:gd name="T5" fmla="*/ 24 h 184"/>
                <a:gd name="T6" fmla="*/ 41 w 155"/>
                <a:gd name="T7" fmla="*/ 28 h 184"/>
                <a:gd name="T8" fmla="*/ 36 w 155"/>
                <a:gd name="T9" fmla="*/ 34 h 184"/>
                <a:gd name="T10" fmla="*/ 33 w 155"/>
                <a:gd name="T11" fmla="*/ 41 h 184"/>
                <a:gd name="T12" fmla="*/ 30 w 155"/>
                <a:gd name="T13" fmla="*/ 51 h 184"/>
                <a:gd name="T14" fmla="*/ 35 w 155"/>
                <a:gd name="T15" fmla="*/ 67 h 184"/>
                <a:gd name="T16" fmla="*/ 48 w 155"/>
                <a:gd name="T17" fmla="*/ 74 h 184"/>
                <a:gd name="T18" fmla="*/ 71 w 155"/>
                <a:gd name="T19" fmla="*/ 76 h 184"/>
                <a:gd name="T20" fmla="*/ 103 w 155"/>
                <a:gd name="T21" fmla="*/ 78 h 184"/>
                <a:gd name="T22" fmla="*/ 118 w 155"/>
                <a:gd name="T23" fmla="*/ 79 h 184"/>
                <a:gd name="T24" fmla="*/ 129 w 155"/>
                <a:gd name="T25" fmla="*/ 82 h 184"/>
                <a:gd name="T26" fmla="*/ 138 w 155"/>
                <a:gd name="T27" fmla="*/ 87 h 184"/>
                <a:gd name="T28" fmla="*/ 151 w 155"/>
                <a:gd name="T29" fmla="*/ 106 h 184"/>
                <a:gd name="T30" fmla="*/ 155 w 155"/>
                <a:gd name="T31" fmla="*/ 131 h 184"/>
                <a:gd name="T32" fmla="*/ 149 w 155"/>
                <a:gd name="T33" fmla="*/ 160 h 184"/>
                <a:gd name="T34" fmla="*/ 129 w 155"/>
                <a:gd name="T35" fmla="*/ 177 h 184"/>
                <a:gd name="T36" fmla="*/ 116 w 155"/>
                <a:gd name="T37" fmla="*/ 182 h 184"/>
                <a:gd name="T38" fmla="*/ 105 w 155"/>
                <a:gd name="T39" fmla="*/ 183 h 184"/>
                <a:gd name="T40" fmla="*/ 91 w 155"/>
                <a:gd name="T41" fmla="*/ 184 h 184"/>
                <a:gd name="T42" fmla="*/ 6 w 155"/>
                <a:gd name="T43" fmla="*/ 184 h 184"/>
                <a:gd name="T44" fmla="*/ 85 w 155"/>
                <a:gd name="T45" fmla="*/ 161 h 184"/>
                <a:gd name="T46" fmla="*/ 108 w 155"/>
                <a:gd name="T47" fmla="*/ 158 h 184"/>
                <a:gd name="T48" fmla="*/ 120 w 155"/>
                <a:gd name="T49" fmla="*/ 149 h 184"/>
                <a:gd name="T50" fmla="*/ 125 w 155"/>
                <a:gd name="T51" fmla="*/ 132 h 184"/>
                <a:gd name="T52" fmla="*/ 122 w 155"/>
                <a:gd name="T53" fmla="*/ 119 h 184"/>
                <a:gd name="T54" fmla="*/ 117 w 155"/>
                <a:gd name="T55" fmla="*/ 110 h 184"/>
                <a:gd name="T56" fmla="*/ 108 w 155"/>
                <a:gd name="T57" fmla="*/ 105 h 184"/>
                <a:gd name="T58" fmla="*/ 98 w 155"/>
                <a:gd name="T59" fmla="*/ 104 h 184"/>
                <a:gd name="T60" fmla="*/ 80 w 155"/>
                <a:gd name="T61" fmla="*/ 103 h 184"/>
                <a:gd name="T62" fmla="*/ 49 w 155"/>
                <a:gd name="T63" fmla="*/ 103 h 184"/>
                <a:gd name="T64" fmla="*/ 26 w 155"/>
                <a:gd name="T65" fmla="*/ 98 h 184"/>
                <a:gd name="T66" fmla="*/ 13 w 155"/>
                <a:gd name="T67" fmla="*/ 90 h 184"/>
                <a:gd name="T68" fmla="*/ 4 w 155"/>
                <a:gd name="T69" fmla="*/ 78 h 184"/>
                <a:gd name="T70" fmla="*/ 0 w 155"/>
                <a:gd name="T71" fmla="*/ 56 h 184"/>
                <a:gd name="T72" fmla="*/ 6 w 155"/>
                <a:gd name="T73" fmla="*/ 27 h 184"/>
                <a:gd name="T74" fmla="*/ 26 w 155"/>
                <a:gd name="T75" fmla="*/ 7 h 184"/>
                <a:gd name="T76" fmla="*/ 45 w 155"/>
                <a:gd name="T77" fmla="*/ 2 h 184"/>
                <a:gd name="T78" fmla="*/ 71 w 155"/>
                <a:gd name="T7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184">
                  <a:moveTo>
                    <a:pt x="71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7" y="26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3" y="41"/>
                  </a:lnTo>
                  <a:lnTo>
                    <a:pt x="31" y="46"/>
                  </a:lnTo>
                  <a:lnTo>
                    <a:pt x="30" y="51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40" y="71"/>
                  </a:lnTo>
                  <a:lnTo>
                    <a:pt x="48" y="74"/>
                  </a:lnTo>
                  <a:lnTo>
                    <a:pt x="58" y="76"/>
                  </a:lnTo>
                  <a:lnTo>
                    <a:pt x="71" y="76"/>
                  </a:lnTo>
                  <a:lnTo>
                    <a:pt x="82" y="76"/>
                  </a:lnTo>
                  <a:lnTo>
                    <a:pt x="103" y="78"/>
                  </a:lnTo>
                  <a:lnTo>
                    <a:pt x="111" y="78"/>
                  </a:lnTo>
                  <a:lnTo>
                    <a:pt x="118" y="79"/>
                  </a:lnTo>
                  <a:lnTo>
                    <a:pt x="125" y="81"/>
                  </a:lnTo>
                  <a:lnTo>
                    <a:pt x="129" y="82"/>
                  </a:lnTo>
                  <a:lnTo>
                    <a:pt x="133" y="85"/>
                  </a:lnTo>
                  <a:lnTo>
                    <a:pt x="138" y="87"/>
                  </a:lnTo>
                  <a:lnTo>
                    <a:pt x="145" y="96"/>
                  </a:lnTo>
                  <a:lnTo>
                    <a:pt x="151" y="106"/>
                  </a:lnTo>
                  <a:lnTo>
                    <a:pt x="154" y="118"/>
                  </a:lnTo>
                  <a:lnTo>
                    <a:pt x="155" y="131"/>
                  </a:lnTo>
                  <a:lnTo>
                    <a:pt x="154" y="147"/>
                  </a:lnTo>
                  <a:lnTo>
                    <a:pt x="149" y="160"/>
                  </a:lnTo>
                  <a:lnTo>
                    <a:pt x="140" y="170"/>
                  </a:lnTo>
                  <a:lnTo>
                    <a:pt x="129" y="177"/>
                  </a:lnTo>
                  <a:lnTo>
                    <a:pt x="120" y="181"/>
                  </a:lnTo>
                  <a:lnTo>
                    <a:pt x="116" y="182"/>
                  </a:lnTo>
                  <a:lnTo>
                    <a:pt x="111" y="183"/>
                  </a:lnTo>
                  <a:lnTo>
                    <a:pt x="105" y="183"/>
                  </a:lnTo>
                  <a:lnTo>
                    <a:pt x="98" y="184"/>
                  </a:lnTo>
                  <a:lnTo>
                    <a:pt x="91" y="184"/>
                  </a:lnTo>
                  <a:lnTo>
                    <a:pt x="82" y="184"/>
                  </a:lnTo>
                  <a:lnTo>
                    <a:pt x="6" y="184"/>
                  </a:lnTo>
                  <a:lnTo>
                    <a:pt x="6" y="161"/>
                  </a:lnTo>
                  <a:lnTo>
                    <a:pt x="85" y="161"/>
                  </a:lnTo>
                  <a:lnTo>
                    <a:pt x="98" y="160"/>
                  </a:lnTo>
                  <a:lnTo>
                    <a:pt x="108" y="158"/>
                  </a:lnTo>
                  <a:lnTo>
                    <a:pt x="116" y="154"/>
                  </a:lnTo>
                  <a:lnTo>
                    <a:pt x="120" y="149"/>
                  </a:lnTo>
                  <a:lnTo>
                    <a:pt x="123" y="141"/>
                  </a:lnTo>
                  <a:lnTo>
                    <a:pt x="125" y="132"/>
                  </a:lnTo>
                  <a:lnTo>
                    <a:pt x="123" y="126"/>
                  </a:lnTo>
                  <a:lnTo>
                    <a:pt x="122" y="119"/>
                  </a:lnTo>
                  <a:lnTo>
                    <a:pt x="120" y="115"/>
                  </a:lnTo>
                  <a:lnTo>
                    <a:pt x="117" y="110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91" y="104"/>
                  </a:lnTo>
                  <a:lnTo>
                    <a:pt x="80" y="103"/>
                  </a:lnTo>
                  <a:lnTo>
                    <a:pt x="65" y="103"/>
                  </a:lnTo>
                  <a:lnTo>
                    <a:pt x="49" y="103"/>
                  </a:lnTo>
                  <a:lnTo>
                    <a:pt x="37" y="101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3" y="90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5" y="16"/>
                  </a:lnTo>
                  <a:lnTo>
                    <a:pt x="26" y="7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269288" y="906463"/>
              <a:ext cx="61912" cy="73025"/>
            </a:xfrm>
            <a:custGeom>
              <a:avLst/>
              <a:gdLst>
                <a:gd name="T0" fmla="*/ 0 w 157"/>
                <a:gd name="T1" fmla="*/ 0 h 184"/>
                <a:gd name="T2" fmla="*/ 157 w 157"/>
                <a:gd name="T3" fmla="*/ 0 h 184"/>
                <a:gd name="T4" fmla="*/ 157 w 157"/>
                <a:gd name="T5" fmla="*/ 23 h 184"/>
                <a:gd name="T6" fmla="*/ 93 w 157"/>
                <a:gd name="T7" fmla="*/ 23 h 184"/>
                <a:gd name="T8" fmla="*/ 93 w 157"/>
                <a:gd name="T9" fmla="*/ 184 h 184"/>
                <a:gd name="T10" fmla="*/ 64 w 157"/>
                <a:gd name="T11" fmla="*/ 184 h 184"/>
                <a:gd name="T12" fmla="*/ 64 w 157"/>
                <a:gd name="T13" fmla="*/ 23 h 184"/>
                <a:gd name="T14" fmla="*/ 0 w 157"/>
                <a:gd name="T15" fmla="*/ 23 h 184"/>
                <a:gd name="T16" fmla="*/ 0 w 157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84">
                  <a:moveTo>
                    <a:pt x="0" y="0"/>
                  </a:moveTo>
                  <a:lnTo>
                    <a:pt x="157" y="0"/>
                  </a:lnTo>
                  <a:lnTo>
                    <a:pt x="157" y="23"/>
                  </a:lnTo>
                  <a:lnTo>
                    <a:pt x="93" y="23"/>
                  </a:lnTo>
                  <a:lnTo>
                    <a:pt x="93" y="184"/>
                  </a:lnTo>
                  <a:lnTo>
                    <a:pt x="64" y="18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339138" y="906463"/>
              <a:ext cx="61912" cy="73025"/>
            </a:xfrm>
            <a:custGeom>
              <a:avLst/>
              <a:gdLst>
                <a:gd name="T0" fmla="*/ 30 w 156"/>
                <a:gd name="T1" fmla="*/ 83 h 184"/>
                <a:gd name="T2" fmla="*/ 94 w 156"/>
                <a:gd name="T3" fmla="*/ 82 h 184"/>
                <a:gd name="T4" fmla="*/ 107 w 156"/>
                <a:gd name="T5" fmla="*/ 80 h 184"/>
                <a:gd name="T6" fmla="*/ 113 w 156"/>
                <a:gd name="T7" fmla="*/ 76 h 184"/>
                <a:gd name="T8" fmla="*/ 124 w 156"/>
                <a:gd name="T9" fmla="*/ 52 h 184"/>
                <a:gd name="T10" fmla="*/ 123 w 156"/>
                <a:gd name="T11" fmla="*/ 41 h 184"/>
                <a:gd name="T12" fmla="*/ 119 w 156"/>
                <a:gd name="T13" fmla="*/ 33 h 184"/>
                <a:gd name="T14" fmla="*/ 111 w 156"/>
                <a:gd name="T15" fmla="*/ 27 h 184"/>
                <a:gd name="T16" fmla="*/ 101 w 156"/>
                <a:gd name="T17" fmla="*/ 24 h 184"/>
                <a:gd name="T18" fmla="*/ 83 w 156"/>
                <a:gd name="T19" fmla="*/ 23 h 184"/>
                <a:gd name="T20" fmla="*/ 0 w 156"/>
                <a:gd name="T21" fmla="*/ 0 h 184"/>
                <a:gd name="T22" fmla="*/ 102 w 156"/>
                <a:gd name="T23" fmla="*/ 1 h 184"/>
                <a:gd name="T24" fmla="*/ 127 w 156"/>
                <a:gd name="T25" fmla="*/ 5 h 184"/>
                <a:gd name="T26" fmla="*/ 142 w 156"/>
                <a:gd name="T27" fmla="*/ 15 h 184"/>
                <a:gd name="T28" fmla="*/ 150 w 156"/>
                <a:gd name="T29" fmla="*/ 28 h 184"/>
                <a:gd name="T30" fmla="*/ 155 w 156"/>
                <a:gd name="T31" fmla="*/ 51 h 184"/>
                <a:gd name="T32" fmla="*/ 150 w 156"/>
                <a:gd name="T33" fmla="*/ 72 h 184"/>
                <a:gd name="T34" fmla="*/ 144 w 156"/>
                <a:gd name="T35" fmla="*/ 84 h 184"/>
                <a:gd name="T36" fmla="*/ 134 w 156"/>
                <a:gd name="T37" fmla="*/ 92 h 184"/>
                <a:gd name="T38" fmla="*/ 124 w 156"/>
                <a:gd name="T39" fmla="*/ 97 h 184"/>
                <a:gd name="T40" fmla="*/ 125 w 156"/>
                <a:gd name="T41" fmla="*/ 104 h 184"/>
                <a:gd name="T42" fmla="*/ 137 w 156"/>
                <a:gd name="T43" fmla="*/ 113 h 184"/>
                <a:gd name="T44" fmla="*/ 145 w 156"/>
                <a:gd name="T45" fmla="*/ 124 h 184"/>
                <a:gd name="T46" fmla="*/ 148 w 156"/>
                <a:gd name="T47" fmla="*/ 135 h 184"/>
                <a:gd name="T48" fmla="*/ 150 w 156"/>
                <a:gd name="T49" fmla="*/ 156 h 184"/>
                <a:gd name="T50" fmla="*/ 152 w 156"/>
                <a:gd name="T51" fmla="*/ 168 h 184"/>
                <a:gd name="T52" fmla="*/ 153 w 156"/>
                <a:gd name="T53" fmla="*/ 176 h 184"/>
                <a:gd name="T54" fmla="*/ 154 w 156"/>
                <a:gd name="T55" fmla="*/ 179 h 184"/>
                <a:gd name="T56" fmla="*/ 156 w 156"/>
                <a:gd name="T57" fmla="*/ 184 h 184"/>
                <a:gd name="T58" fmla="*/ 124 w 156"/>
                <a:gd name="T59" fmla="*/ 182 h 184"/>
                <a:gd name="T60" fmla="*/ 124 w 156"/>
                <a:gd name="T61" fmla="*/ 179 h 184"/>
                <a:gd name="T62" fmla="*/ 122 w 156"/>
                <a:gd name="T63" fmla="*/ 166 h 184"/>
                <a:gd name="T64" fmla="*/ 120 w 156"/>
                <a:gd name="T65" fmla="*/ 144 h 184"/>
                <a:gd name="T66" fmla="*/ 113 w 156"/>
                <a:gd name="T67" fmla="*/ 127 h 184"/>
                <a:gd name="T68" fmla="*/ 106 w 156"/>
                <a:gd name="T69" fmla="*/ 117 h 184"/>
                <a:gd name="T70" fmla="*/ 87 w 156"/>
                <a:gd name="T71" fmla="*/ 108 h 184"/>
                <a:gd name="T72" fmla="*/ 59 w 156"/>
                <a:gd name="T73" fmla="*/ 106 h 184"/>
                <a:gd name="T74" fmla="*/ 30 w 156"/>
                <a:gd name="T75" fmla="*/ 184 h 184"/>
                <a:gd name="T76" fmla="*/ 0 w 156"/>
                <a:gd name="T7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84">
                  <a:moveTo>
                    <a:pt x="30" y="23"/>
                  </a:moveTo>
                  <a:lnTo>
                    <a:pt x="30" y="83"/>
                  </a:lnTo>
                  <a:lnTo>
                    <a:pt x="83" y="83"/>
                  </a:lnTo>
                  <a:lnTo>
                    <a:pt x="94" y="82"/>
                  </a:lnTo>
                  <a:lnTo>
                    <a:pt x="102" y="81"/>
                  </a:lnTo>
                  <a:lnTo>
                    <a:pt x="107" y="80"/>
                  </a:lnTo>
                  <a:lnTo>
                    <a:pt x="111" y="79"/>
                  </a:lnTo>
                  <a:lnTo>
                    <a:pt x="113" y="76"/>
                  </a:lnTo>
                  <a:lnTo>
                    <a:pt x="121" y="67"/>
                  </a:lnTo>
                  <a:lnTo>
                    <a:pt x="124" y="52"/>
                  </a:lnTo>
                  <a:lnTo>
                    <a:pt x="123" y="47"/>
                  </a:lnTo>
                  <a:lnTo>
                    <a:pt x="123" y="41"/>
                  </a:lnTo>
                  <a:lnTo>
                    <a:pt x="121" y="37"/>
                  </a:lnTo>
                  <a:lnTo>
                    <a:pt x="119" y="33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7" y="25"/>
                  </a:lnTo>
                  <a:lnTo>
                    <a:pt x="101" y="24"/>
                  </a:lnTo>
                  <a:lnTo>
                    <a:pt x="94" y="24"/>
                  </a:lnTo>
                  <a:lnTo>
                    <a:pt x="83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02" y="1"/>
                  </a:lnTo>
                  <a:lnTo>
                    <a:pt x="117" y="2"/>
                  </a:lnTo>
                  <a:lnTo>
                    <a:pt x="127" y="5"/>
                  </a:lnTo>
                  <a:lnTo>
                    <a:pt x="136" y="11"/>
                  </a:lnTo>
                  <a:lnTo>
                    <a:pt x="142" y="15"/>
                  </a:lnTo>
                  <a:lnTo>
                    <a:pt x="146" y="21"/>
                  </a:lnTo>
                  <a:lnTo>
                    <a:pt x="150" y="28"/>
                  </a:lnTo>
                  <a:lnTo>
                    <a:pt x="154" y="39"/>
                  </a:lnTo>
                  <a:lnTo>
                    <a:pt x="155" y="51"/>
                  </a:lnTo>
                  <a:lnTo>
                    <a:pt x="154" y="62"/>
                  </a:lnTo>
                  <a:lnTo>
                    <a:pt x="150" y="72"/>
                  </a:lnTo>
                  <a:lnTo>
                    <a:pt x="148" y="79"/>
                  </a:lnTo>
                  <a:lnTo>
                    <a:pt x="144" y="84"/>
                  </a:lnTo>
                  <a:lnTo>
                    <a:pt x="138" y="89"/>
                  </a:lnTo>
                  <a:lnTo>
                    <a:pt x="134" y="92"/>
                  </a:lnTo>
                  <a:lnTo>
                    <a:pt x="130" y="95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25" y="104"/>
                  </a:lnTo>
                  <a:lnTo>
                    <a:pt x="132" y="108"/>
                  </a:lnTo>
                  <a:lnTo>
                    <a:pt x="137" y="113"/>
                  </a:lnTo>
                  <a:lnTo>
                    <a:pt x="142" y="119"/>
                  </a:lnTo>
                  <a:lnTo>
                    <a:pt x="145" y="124"/>
                  </a:lnTo>
                  <a:lnTo>
                    <a:pt x="146" y="128"/>
                  </a:lnTo>
                  <a:lnTo>
                    <a:pt x="148" y="135"/>
                  </a:lnTo>
                  <a:lnTo>
                    <a:pt x="149" y="144"/>
                  </a:lnTo>
                  <a:lnTo>
                    <a:pt x="150" y="156"/>
                  </a:lnTo>
                  <a:lnTo>
                    <a:pt x="152" y="163"/>
                  </a:lnTo>
                  <a:lnTo>
                    <a:pt x="152" y="168"/>
                  </a:lnTo>
                  <a:lnTo>
                    <a:pt x="152" y="173"/>
                  </a:lnTo>
                  <a:lnTo>
                    <a:pt x="153" y="176"/>
                  </a:lnTo>
                  <a:lnTo>
                    <a:pt x="153" y="178"/>
                  </a:lnTo>
                  <a:lnTo>
                    <a:pt x="154" y="179"/>
                  </a:lnTo>
                  <a:lnTo>
                    <a:pt x="155" y="182"/>
                  </a:lnTo>
                  <a:lnTo>
                    <a:pt x="156" y="184"/>
                  </a:lnTo>
                  <a:lnTo>
                    <a:pt x="125" y="184"/>
                  </a:lnTo>
                  <a:lnTo>
                    <a:pt x="124" y="182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3" y="176"/>
                  </a:lnTo>
                  <a:lnTo>
                    <a:pt x="122" y="166"/>
                  </a:lnTo>
                  <a:lnTo>
                    <a:pt x="122" y="158"/>
                  </a:lnTo>
                  <a:lnTo>
                    <a:pt x="120" y="144"/>
                  </a:lnTo>
                  <a:lnTo>
                    <a:pt x="117" y="133"/>
                  </a:lnTo>
                  <a:lnTo>
                    <a:pt x="113" y="127"/>
                  </a:lnTo>
                  <a:lnTo>
                    <a:pt x="110" y="121"/>
                  </a:lnTo>
                  <a:lnTo>
                    <a:pt x="106" y="117"/>
                  </a:lnTo>
                  <a:lnTo>
                    <a:pt x="97" y="112"/>
                  </a:lnTo>
                  <a:lnTo>
                    <a:pt x="87" y="108"/>
                  </a:lnTo>
                  <a:lnTo>
                    <a:pt x="74" y="107"/>
                  </a:lnTo>
                  <a:lnTo>
                    <a:pt x="59" y="106"/>
                  </a:lnTo>
                  <a:lnTo>
                    <a:pt x="30" y="106"/>
                  </a:lnTo>
                  <a:lnTo>
                    <a:pt x="30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8402638" y="906463"/>
              <a:ext cx="69850" cy="73025"/>
            </a:xfrm>
            <a:custGeom>
              <a:avLst/>
              <a:gdLst>
                <a:gd name="T0" fmla="*/ 0 w 177"/>
                <a:gd name="T1" fmla="*/ 0 h 184"/>
                <a:gd name="T2" fmla="*/ 34 w 177"/>
                <a:gd name="T3" fmla="*/ 0 h 184"/>
                <a:gd name="T4" fmla="*/ 89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3 w 177"/>
                <a:gd name="T11" fmla="*/ 109 h 184"/>
                <a:gd name="T12" fmla="*/ 103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4" y="0"/>
                  </a:lnTo>
                  <a:lnTo>
                    <a:pt x="89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3" y="109"/>
                  </a:lnTo>
                  <a:lnTo>
                    <a:pt x="103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8482013" y="906463"/>
              <a:ext cx="60325" cy="73025"/>
            </a:xfrm>
            <a:custGeom>
              <a:avLst/>
              <a:gdLst>
                <a:gd name="T0" fmla="*/ 30 w 155"/>
                <a:gd name="T1" fmla="*/ 161 h 184"/>
                <a:gd name="T2" fmla="*/ 102 w 155"/>
                <a:gd name="T3" fmla="*/ 159 h 184"/>
                <a:gd name="T4" fmla="*/ 121 w 155"/>
                <a:gd name="T5" fmla="*/ 143 h 184"/>
                <a:gd name="T6" fmla="*/ 121 w 155"/>
                <a:gd name="T7" fmla="*/ 117 h 184"/>
                <a:gd name="T8" fmla="*/ 104 w 155"/>
                <a:gd name="T9" fmla="*/ 103 h 184"/>
                <a:gd name="T10" fmla="*/ 30 w 155"/>
                <a:gd name="T11" fmla="*/ 101 h 184"/>
                <a:gd name="T12" fmla="*/ 30 w 155"/>
                <a:gd name="T13" fmla="*/ 78 h 184"/>
                <a:gd name="T14" fmla="*/ 93 w 155"/>
                <a:gd name="T15" fmla="*/ 78 h 184"/>
                <a:gd name="T16" fmla="*/ 102 w 155"/>
                <a:gd name="T17" fmla="*/ 76 h 184"/>
                <a:gd name="T18" fmla="*/ 112 w 155"/>
                <a:gd name="T19" fmla="*/ 72 h 184"/>
                <a:gd name="T20" fmla="*/ 121 w 155"/>
                <a:gd name="T21" fmla="*/ 50 h 184"/>
                <a:gd name="T22" fmla="*/ 120 w 155"/>
                <a:gd name="T23" fmla="*/ 38 h 184"/>
                <a:gd name="T24" fmla="*/ 113 w 155"/>
                <a:gd name="T25" fmla="*/ 29 h 184"/>
                <a:gd name="T26" fmla="*/ 104 w 155"/>
                <a:gd name="T27" fmla="*/ 25 h 184"/>
                <a:gd name="T28" fmla="*/ 95 w 155"/>
                <a:gd name="T29" fmla="*/ 24 h 184"/>
                <a:gd name="T30" fmla="*/ 30 w 155"/>
                <a:gd name="T31" fmla="*/ 23 h 184"/>
                <a:gd name="T32" fmla="*/ 88 w 155"/>
                <a:gd name="T33" fmla="*/ 0 h 184"/>
                <a:gd name="T34" fmla="*/ 114 w 155"/>
                <a:gd name="T35" fmla="*/ 1 h 184"/>
                <a:gd name="T36" fmla="*/ 126 w 155"/>
                <a:gd name="T37" fmla="*/ 4 h 184"/>
                <a:gd name="T38" fmla="*/ 135 w 155"/>
                <a:gd name="T39" fmla="*/ 11 h 184"/>
                <a:gd name="T40" fmla="*/ 143 w 155"/>
                <a:gd name="T41" fmla="*/ 18 h 184"/>
                <a:gd name="T42" fmla="*/ 148 w 155"/>
                <a:gd name="T43" fmla="*/ 29 h 184"/>
                <a:gd name="T44" fmla="*/ 152 w 155"/>
                <a:gd name="T45" fmla="*/ 47 h 184"/>
                <a:gd name="T46" fmla="*/ 145 w 155"/>
                <a:gd name="T47" fmla="*/ 72 h 184"/>
                <a:gd name="T48" fmla="*/ 123 w 155"/>
                <a:gd name="T49" fmla="*/ 90 h 184"/>
                <a:gd name="T50" fmla="*/ 147 w 155"/>
                <a:gd name="T51" fmla="*/ 105 h 184"/>
                <a:gd name="T52" fmla="*/ 155 w 155"/>
                <a:gd name="T53" fmla="*/ 131 h 184"/>
                <a:gd name="T54" fmla="*/ 149 w 155"/>
                <a:gd name="T55" fmla="*/ 156 h 184"/>
                <a:gd name="T56" fmla="*/ 139 w 155"/>
                <a:gd name="T57" fmla="*/ 170 h 184"/>
                <a:gd name="T58" fmla="*/ 124 w 155"/>
                <a:gd name="T59" fmla="*/ 178 h 184"/>
                <a:gd name="T60" fmla="*/ 99 w 155"/>
                <a:gd name="T61" fmla="*/ 183 h 184"/>
                <a:gd name="T62" fmla="*/ 0 w 155"/>
                <a:gd name="T6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184">
                  <a:moveTo>
                    <a:pt x="30" y="101"/>
                  </a:moveTo>
                  <a:lnTo>
                    <a:pt x="30" y="161"/>
                  </a:lnTo>
                  <a:lnTo>
                    <a:pt x="86" y="161"/>
                  </a:lnTo>
                  <a:lnTo>
                    <a:pt x="102" y="159"/>
                  </a:lnTo>
                  <a:lnTo>
                    <a:pt x="114" y="153"/>
                  </a:lnTo>
                  <a:lnTo>
                    <a:pt x="121" y="143"/>
                  </a:lnTo>
                  <a:lnTo>
                    <a:pt x="123" y="130"/>
                  </a:lnTo>
                  <a:lnTo>
                    <a:pt x="121" y="117"/>
                  </a:lnTo>
                  <a:lnTo>
                    <a:pt x="115" y="107"/>
                  </a:lnTo>
                  <a:lnTo>
                    <a:pt x="104" y="103"/>
                  </a:lnTo>
                  <a:lnTo>
                    <a:pt x="88" y="101"/>
                  </a:lnTo>
                  <a:lnTo>
                    <a:pt x="30" y="101"/>
                  </a:lnTo>
                  <a:close/>
                  <a:moveTo>
                    <a:pt x="30" y="23"/>
                  </a:moveTo>
                  <a:lnTo>
                    <a:pt x="30" y="78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9" y="76"/>
                  </a:lnTo>
                  <a:lnTo>
                    <a:pt x="102" y="76"/>
                  </a:lnTo>
                  <a:lnTo>
                    <a:pt x="108" y="74"/>
                  </a:lnTo>
                  <a:lnTo>
                    <a:pt x="112" y="72"/>
                  </a:lnTo>
                  <a:lnTo>
                    <a:pt x="119" y="63"/>
                  </a:lnTo>
                  <a:lnTo>
                    <a:pt x="121" y="50"/>
                  </a:lnTo>
                  <a:lnTo>
                    <a:pt x="121" y="45"/>
                  </a:lnTo>
                  <a:lnTo>
                    <a:pt x="120" y="38"/>
                  </a:lnTo>
                  <a:lnTo>
                    <a:pt x="116" y="34"/>
                  </a:lnTo>
                  <a:lnTo>
                    <a:pt x="113" y="29"/>
                  </a:lnTo>
                  <a:lnTo>
                    <a:pt x="110" y="26"/>
                  </a:lnTo>
                  <a:lnTo>
                    <a:pt x="104" y="25"/>
                  </a:lnTo>
                  <a:lnTo>
                    <a:pt x="100" y="24"/>
                  </a:lnTo>
                  <a:lnTo>
                    <a:pt x="95" y="24"/>
                  </a:lnTo>
                  <a:lnTo>
                    <a:pt x="88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107" y="1"/>
                  </a:lnTo>
                  <a:lnTo>
                    <a:pt x="114" y="1"/>
                  </a:lnTo>
                  <a:lnTo>
                    <a:pt x="121" y="3"/>
                  </a:lnTo>
                  <a:lnTo>
                    <a:pt x="126" y="4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9" y="14"/>
                  </a:lnTo>
                  <a:lnTo>
                    <a:pt x="143" y="18"/>
                  </a:lnTo>
                  <a:lnTo>
                    <a:pt x="146" y="24"/>
                  </a:lnTo>
                  <a:lnTo>
                    <a:pt x="148" y="29"/>
                  </a:lnTo>
                  <a:lnTo>
                    <a:pt x="150" y="38"/>
                  </a:lnTo>
                  <a:lnTo>
                    <a:pt x="152" y="47"/>
                  </a:lnTo>
                  <a:lnTo>
                    <a:pt x="150" y="60"/>
                  </a:lnTo>
                  <a:lnTo>
                    <a:pt x="145" y="72"/>
                  </a:lnTo>
                  <a:lnTo>
                    <a:pt x="136" y="82"/>
                  </a:lnTo>
                  <a:lnTo>
                    <a:pt x="123" y="90"/>
                  </a:lnTo>
                  <a:lnTo>
                    <a:pt x="137" y="96"/>
                  </a:lnTo>
                  <a:lnTo>
                    <a:pt x="147" y="105"/>
                  </a:lnTo>
                  <a:lnTo>
                    <a:pt x="153" y="117"/>
                  </a:lnTo>
                  <a:lnTo>
                    <a:pt x="155" y="131"/>
                  </a:lnTo>
                  <a:lnTo>
                    <a:pt x="153" y="144"/>
                  </a:lnTo>
                  <a:lnTo>
                    <a:pt x="149" y="156"/>
                  </a:lnTo>
                  <a:lnTo>
                    <a:pt x="145" y="163"/>
                  </a:lnTo>
                  <a:lnTo>
                    <a:pt x="139" y="170"/>
                  </a:lnTo>
                  <a:lnTo>
                    <a:pt x="133" y="174"/>
                  </a:lnTo>
                  <a:lnTo>
                    <a:pt x="124" y="178"/>
                  </a:lnTo>
                  <a:lnTo>
                    <a:pt x="113" y="182"/>
                  </a:lnTo>
                  <a:lnTo>
                    <a:pt x="99" y="183"/>
                  </a:lnTo>
                  <a:lnTo>
                    <a:pt x="8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8553450" y="906463"/>
              <a:ext cx="61912" cy="74612"/>
            </a:xfrm>
            <a:custGeom>
              <a:avLst/>
              <a:gdLst>
                <a:gd name="T0" fmla="*/ 0 w 157"/>
                <a:gd name="T1" fmla="*/ 0 h 186"/>
                <a:gd name="T2" fmla="*/ 30 w 157"/>
                <a:gd name="T3" fmla="*/ 0 h 186"/>
                <a:gd name="T4" fmla="*/ 30 w 157"/>
                <a:gd name="T5" fmla="*/ 109 h 186"/>
                <a:gd name="T6" fmla="*/ 31 w 157"/>
                <a:gd name="T7" fmla="*/ 124 h 186"/>
                <a:gd name="T8" fmla="*/ 32 w 157"/>
                <a:gd name="T9" fmla="*/ 135 h 186"/>
                <a:gd name="T10" fmla="*/ 34 w 157"/>
                <a:gd name="T11" fmla="*/ 140 h 186"/>
                <a:gd name="T12" fmla="*/ 36 w 157"/>
                <a:gd name="T13" fmla="*/ 144 h 186"/>
                <a:gd name="T14" fmla="*/ 40 w 157"/>
                <a:gd name="T15" fmla="*/ 149 h 186"/>
                <a:gd name="T16" fmla="*/ 48 w 157"/>
                <a:gd name="T17" fmla="*/ 156 h 186"/>
                <a:gd name="T18" fmla="*/ 61 w 157"/>
                <a:gd name="T19" fmla="*/ 162 h 186"/>
                <a:gd name="T20" fmla="*/ 79 w 157"/>
                <a:gd name="T21" fmla="*/ 163 h 186"/>
                <a:gd name="T22" fmla="*/ 93 w 157"/>
                <a:gd name="T23" fmla="*/ 162 h 186"/>
                <a:gd name="T24" fmla="*/ 105 w 157"/>
                <a:gd name="T25" fmla="*/ 159 h 186"/>
                <a:gd name="T26" fmla="*/ 111 w 157"/>
                <a:gd name="T27" fmla="*/ 155 h 186"/>
                <a:gd name="T28" fmla="*/ 115 w 157"/>
                <a:gd name="T29" fmla="*/ 152 h 186"/>
                <a:gd name="T30" fmla="*/ 120 w 157"/>
                <a:gd name="T31" fmla="*/ 149 h 186"/>
                <a:gd name="T32" fmla="*/ 122 w 157"/>
                <a:gd name="T33" fmla="*/ 144 h 186"/>
                <a:gd name="T34" fmla="*/ 124 w 157"/>
                <a:gd name="T35" fmla="*/ 142 h 186"/>
                <a:gd name="T36" fmla="*/ 125 w 157"/>
                <a:gd name="T37" fmla="*/ 139 h 186"/>
                <a:gd name="T38" fmla="*/ 126 w 157"/>
                <a:gd name="T39" fmla="*/ 136 h 186"/>
                <a:gd name="T40" fmla="*/ 126 w 157"/>
                <a:gd name="T41" fmla="*/ 131 h 186"/>
                <a:gd name="T42" fmla="*/ 127 w 157"/>
                <a:gd name="T43" fmla="*/ 127 h 186"/>
                <a:gd name="T44" fmla="*/ 127 w 157"/>
                <a:gd name="T45" fmla="*/ 121 h 186"/>
                <a:gd name="T46" fmla="*/ 127 w 157"/>
                <a:gd name="T47" fmla="*/ 115 h 186"/>
                <a:gd name="T48" fmla="*/ 127 w 157"/>
                <a:gd name="T49" fmla="*/ 107 h 186"/>
                <a:gd name="T50" fmla="*/ 127 w 157"/>
                <a:gd name="T51" fmla="*/ 0 h 186"/>
                <a:gd name="T52" fmla="*/ 157 w 157"/>
                <a:gd name="T53" fmla="*/ 0 h 186"/>
                <a:gd name="T54" fmla="*/ 157 w 157"/>
                <a:gd name="T55" fmla="*/ 107 h 186"/>
                <a:gd name="T56" fmla="*/ 157 w 157"/>
                <a:gd name="T57" fmla="*/ 119 h 186"/>
                <a:gd name="T58" fmla="*/ 157 w 157"/>
                <a:gd name="T59" fmla="*/ 129 h 186"/>
                <a:gd name="T60" fmla="*/ 156 w 157"/>
                <a:gd name="T61" fmla="*/ 138 h 186"/>
                <a:gd name="T62" fmla="*/ 153 w 157"/>
                <a:gd name="T63" fmla="*/ 145 h 186"/>
                <a:gd name="T64" fmla="*/ 151 w 157"/>
                <a:gd name="T65" fmla="*/ 151 h 186"/>
                <a:gd name="T66" fmla="*/ 149 w 157"/>
                <a:gd name="T67" fmla="*/ 156 h 186"/>
                <a:gd name="T68" fmla="*/ 145 w 157"/>
                <a:gd name="T69" fmla="*/ 162 h 186"/>
                <a:gd name="T70" fmla="*/ 140 w 157"/>
                <a:gd name="T71" fmla="*/ 166 h 186"/>
                <a:gd name="T72" fmla="*/ 128 w 157"/>
                <a:gd name="T73" fmla="*/ 175 h 186"/>
                <a:gd name="T74" fmla="*/ 113 w 157"/>
                <a:gd name="T75" fmla="*/ 182 h 186"/>
                <a:gd name="T76" fmla="*/ 95 w 157"/>
                <a:gd name="T77" fmla="*/ 185 h 186"/>
                <a:gd name="T78" fmla="*/ 75 w 157"/>
                <a:gd name="T79" fmla="*/ 186 h 186"/>
                <a:gd name="T80" fmla="*/ 54 w 157"/>
                <a:gd name="T81" fmla="*/ 185 h 186"/>
                <a:gd name="T82" fmla="*/ 36 w 157"/>
                <a:gd name="T83" fmla="*/ 181 h 186"/>
                <a:gd name="T84" fmla="*/ 23 w 157"/>
                <a:gd name="T85" fmla="*/ 172 h 186"/>
                <a:gd name="T86" fmla="*/ 12 w 157"/>
                <a:gd name="T87" fmla="*/ 160 h 186"/>
                <a:gd name="T88" fmla="*/ 9 w 157"/>
                <a:gd name="T89" fmla="*/ 155 h 186"/>
                <a:gd name="T90" fmla="*/ 7 w 157"/>
                <a:gd name="T91" fmla="*/ 150 h 186"/>
                <a:gd name="T92" fmla="*/ 5 w 157"/>
                <a:gd name="T93" fmla="*/ 145 h 186"/>
                <a:gd name="T94" fmla="*/ 3 w 157"/>
                <a:gd name="T95" fmla="*/ 140 h 186"/>
                <a:gd name="T96" fmla="*/ 2 w 157"/>
                <a:gd name="T97" fmla="*/ 133 h 186"/>
                <a:gd name="T98" fmla="*/ 1 w 157"/>
                <a:gd name="T99" fmla="*/ 126 h 186"/>
                <a:gd name="T100" fmla="*/ 1 w 157"/>
                <a:gd name="T101" fmla="*/ 118 h 186"/>
                <a:gd name="T102" fmla="*/ 0 w 157"/>
                <a:gd name="T103" fmla="*/ 109 h 186"/>
                <a:gd name="T104" fmla="*/ 0 w 157"/>
                <a:gd name="T10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86">
                  <a:moveTo>
                    <a:pt x="0" y="0"/>
                  </a:moveTo>
                  <a:lnTo>
                    <a:pt x="30" y="0"/>
                  </a:lnTo>
                  <a:lnTo>
                    <a:pt x="30" y="109"/>
                  </a:lnTo>
                  <a:lnTo>
                    <a:pt x="31" y="124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6" y="144"/>
                  </a:lnTo>
                  <a:lnTo>
                    <a:pt x="40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9" y="163"/>
                  </a:lnTo>
                  <a:lnTo>
                    <a:pt x="93" y="162"/>
                  </a:lnTo>
                  <a:lnTo>
                    <a:pt x="105" y="159"/>
                  </a:lnTo>
                  <a:lnTo>
                    <a:pt x="111" y="155"/>
                  </a:lnTo>
                  <a:lnTo>
                    <a:pt x="115" y="152"/>
                  </a:lnTo>
                  <a:lnTo>
                    <a:pt x="120" y="149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5" y="139"/>
                  </a:lnTo>
                  <a:lnTo>
                    <a:pt x="126" y="136"/>
                  </a:lnTo>
                  <a:lnTo>
                    <a:pt x="126" y="131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27" y="115"/>
                  </a:lnTo>
                  <a:lnTo>
                    <a:pt x="127" y="107"/>
                  </a:lnTo>
                  <a:lnTo>
                    <a:pt x="127" y="0"/>
                  </a:lnTo>
                  <a:lnTo>
                    <a:pt x="157" y="0"/>
                  </a:lnTo>
                  <a:lnTo>
                    <a:pt x="157" y="107"/>
                  </a:lnTo>
                  <a:lnTo>
                    <a:pt x="157" y="119"/>
                  </a:lnTo>
                  <a:lnTo>
                    <a:pt x="157" y="129"/>
                  </a:lnTo>
                  <a:lnTo>
                    <a:pt x="156" y="138"/>
                  </a:lnTo>
                  <a:lnTo>
                    <a:pt x="153" y="145"/>
                  </a:lnTo>
                  <a:lnTo>
                    <a:pt x="151" y="151"/>
                  </a:lnTo>
                  <a:lnTo>
                    <a:pt x="149" y="156"/>
                  </a:lnTo>
                  <a:lnTo>
                    <a:pt x="145" y="162"/>
                  </a:lnTo>
                  <a:lnTo>
                    <a:pt x="140" y="166"/>
                  </a:lnTo>
                  <a:lnTo>
                    <a:pt x="128" y="175"/>
                  </a:lnTo>
                  <a:lnTo>
                    <a:pt x="113" y="182"/>
                  </a:lnTo>
                  <a:lnTo>
                    <a:pt x="95" y="185"/>
                  </a:lnTo>
                  <a:lnTo>
                    <a:pt x="75" y="186"/>
                  </a:lnTo>
                  <a:lnTo>
                    <a:pt x="54" y="185"/>
                  </a:lnTo>
                  <a:lnTo>
                    <a:pt x="36" y="181"/>
                  </a:lnTo>
                  <a:lnTo>
                    <a:pt x="23" y="172"/>
                  </a:lnTo>
                  <a:lnTo>
                    <a:pt x="12" y="160"/>
                  </a:lnTo>
                  <a:lnTo>
                    <a:pt x="9" y="155"/>
                  </a:lnTo>
                  <a:lnTo>
                    <a:pt x="7" y="150"/>
                  </a:lnTo>
                  <a:lnTo>
                    <a:pt x="5" y="145"/>
                  </a:lnTo>
                  <a:lnTo>
                    <a:pt x="3" y="140"/>
                  </a:lnTo>
                  <a:lnTo>
                    <a:pt x="2" y="133"/>
                  </a:lnTo>
                  <a:lnTo>
                    <a:pt x="1" y="126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8626475" y="906463"/>
              <a:ext cx="58737" cy="73025"/>
            </a:xfrm>
            <a:custGeom>
              <a:avLst/>
              <a:gdLst>
                <a:gd name="T0" fmla="*/ 89 w 148"/>
                <a:gd name="T1" fmla="*/ 0 h 184"/>
                <a:gd name="T2" fmla="*/ 148 w 148"/>
                <a:gd name="T3" fmla="*/ 0 h 184"/>
                <a:gd name="T4" fmla="*/ 148 w 148"/>
                <a:gd name="T5" fmla="*/ 23 h 184"/>
                <a:gd name="T6" fmla="*/ 91 w 148"/>
                <a:gd name="T7" fmla="*/ 23 h 184"/>
                <a:gd name="T8" fmla="*/ 82 w 148"/>
                <a:gd name="T9" fmla="*/ 24 h 184"/>
                <a:gd name="T10" fmla="*/ 75 w 148"/>
                <a:gd name="T11" fmla="*/ 24 h 184"/>
                <a:gd name="T12" fmla="*/ 68 w 148"/>
                <a:gd name="T13" fmla="*/ 25 h 184"/>
                <a:gd name="T14" fmla="*/ 63 w 148"/>
                <a:gd name="T15" fmla="*/ 26 h 184"/>
                <a:gd name="T16" fmla="*/ 57 w 148"/>
                <a:gd name="T17" fmla="*/ 28 h 184"/>
                <a:gd name="T18" fmla="*/ 53 w 148"/>
                <a:gd name="T19" fmla="*/ 30 h 184"/>
                <a:gd name="T20" fmla="*/ 49 w 148"/>
                <a:gd name="T21" fmla="*/ 34 h 184"/>
                <a:gd name="T22" fmla="*/ 46 w 148"/>
                <a:gd name="T23" fmla="*/ 38 h 184"/>
                <a:gd name="T24" fmla="*/ 40 w 148"/>
                <a:gd name="T25" fmla="*/ 48 h 184"/>
                <a:gd name="T26" fmla="*/ 35 w 148"/>
                <a:gd name="T27" fmla="*/ 61 h 184"/>
                <a:gd name="T28" fmla="*/ 32 w 148"/>
                <a:gd name="T29" fmla="*/ 78 h 184"/>
                <a:gd name="T30" fmla="*/ 31 w 148"/>
                <a:gd name="T31" fmla="*/ 94 h 184"/>
                <a:gd name="T32" fmla="*/ 32 w 148"/>
                <a:gd name="T33" fmla="*/ 110 h 184"/>
                <a:gd name="T34" fmla="*/ 35 w 148"/>
                <a:gd name="T35" fmla="*/ 125 h 184"/>
                <a:gd name="T36" fmla="*/ 41 w 148"/>
                <a:gd name="T37" fmla="*/ 137 h 184"/>
                <a:gd name="T38" fmla="*/ 48 w 148"/>
                <a:gd name="T39" fmla="*/ 147 h 184"/>
                <a:gd name="T40" fmla="*/ 52 w 148"/>
                <a:gd name="T41" fmla="*/ 151 h 184"/>
                <a:gd name="T42" fmla="*/ 56 w 148"/>
                <a:gd name="T43" fmla="*/ 153 h 184"/>
                <a:gd name="T44" fmla="*/ 60 w 148"/>
                <a:gd name="T45" fmla="*/ 155 h 184"/>
                <a:gd name="T46" fmla="*/ 65 w 148"/>
                <a:gd name="T47" fmla="*/ 158 h 184"/>
                <a:gd name="T48" fmla="*/ 70 w 148"/>
                <a:gd name="T49" fmla="*/ 159 h 184"/>
                <a:gd name="T50" fmla="*/ 77 w 148"/>
                <a:gd name="T51" fmla="*/ 160 h 184"/>
                <a:gd name="T52" fmla="*/ 84 w 148"/>
                <a:gd name="T53" fmla="*/ 160 h 184"/>
                <a:gd name="T54" fmla="*/ 93 w 148"/>
                <a:gd name="T55" fmla="*/ 161 h 184"/>
                <a:gd name="T56" fmla="*/ 148 w 148"/>
                <a:gd name="T57" fmla="*/ 161 h 184"/>
                <a:gd name="T58" fmla="*/ 148 w 148"/>
                <a:gd name="T59" fmla="*/ 184 h 184"/>
                <a:gd name="T60" fmla="*/ 91 w 148"/>
                <a:gd name="T61" fmla="*/ 184 h 184"/>
                <a:gd name="T62" fmla="*/ 68 w 148"/>
                <a:gd name="T63" fmla="*/ 183 h 184"/>
                <a:gd name="T64" fmla="*/ 49 w 148"/>
                <a:gd name="T65" fmla="*/ 179 h 184"/>
                <a:gd name="T66" fmla="*/ 42 w 148"/>
                <a:gd name="T67" fmla="*/ 176 h 184"/>
                <a:gd name="T68" fmla="*/ 35 w 148"/>
                <a:gd name="T69" fmla="*/ 173 h 184"/>
                <a:gd name="T70" fmla="*/ 30 w 148"/>
                <a:gd name="T71" fmla="*/ 168 h 184"/>
                <a:gd name="T72" fmla="*/ 23 w 148"/>
                <a:gd name="T73" fmla="*/ 163 h 184"/>
                <a:gd name="T74" fmla="*/ 13 w 148"/>
                <a:gd name="T75" fmla="*/ 150 h 184"/>
                <a:gd name="T76" fmla="*/ 7 w 148"/>
                <a:gd name="T77" fmla="*/ 132 h 184"/>
                <a:gd name="T78" fmla="*/ 1 w 148"/>
                <a:gd name="T79" fmla="*/ 114 h 184"/>
                <a:gd name="T80" fmla="*/ 0 w 148"/>
                <a:gd name="T81" fmla="*/ 93 h 184"/>
                <a:gd name="T82" fmla="*/ 2 w 148"/>
                <a:gd name="T83" fmla="*/ 68 h 184"/>
                <a:gd name="T84" fmla="*/ 9 w 148"/>
                <a:gd name="T85" fmla="*/ 46 h 184"/>
                <a:gd name="T86" fmla="*/ 20 w 148"/>
                <a:gd name="T87" fmla="*/ 26 h 184"/>
                <a:gd name="T88" fmla="*/ 26 w 148"/>
                <a:gd name="T89" fmla="*/ 18 h 184"/>
                <a:gd name="T90" fmla="*/ 33 w 148"/>
                <a:gd name="T91" fmla="*/ 13 h 184"/>
                <a:gd name="T92" fmla="*/ 44 w 148"/>
                <a:gd name="T93" fmla="*/ 6 h 184"/>
                <a:gd name="T94" fmla="*/ 56 w 148"/>
                <a:gd name="T95" fmla="*/ 3 h 184"/>
                <a:gd name="T96" fmla="*/ 71 w 148"/>
                <a:gd name="T97" fmla="*/ 1 h 184"/>
                <a:gd name="T98" fmla="*/ 89 w 148"/>
                <a:gd name="T9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84">
                  <a:moveTo>
                    <a:pt x="89" y="0"/>
                  </a:moveTo>
                  <a:lnTo>
                    <a:pt x="148" y="0"/>
                  </a:lnTo>
                  <a:lnTo>
                    <a:pt x="148" y="23"/>
                  </a:lnTo>
                  <a:lnTo>
                    <a:pt x="91" y="23"/>
                  </a:lnTo>
                  <a:lnTo>
                    <a:pt x="82" y="24"/>
                  </a:lnTo>
                  <a:lnTo>
                    <a:pt x="75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8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6" y="38"/>
                  </a:lnTo>
                  <a:lnTo>
                    <a:pt x="40" y="48"/>
                  </a:lnTo>
                  <a:lnTo>
                    <a:pt x="35" y="61"/>
                  </a:lnTo>
                  <a:lnTo>
                    <a:pt x="32" y="78"/>
                  </a:lnTo>
                  <a:lnTo>
                    <a:pt x="31" y="94"/>
                  </a:lnTo>
                  <a:lnTo>
                    <a:pt x="32" y="110"/>
                  </a:lnTo>
                  <a:lnTo>
                    <a:pt x="35" y="125"/>
                  </a:lnTo>
                  <a:lnTo>
                    <a:pt x="41" y="137"/>
                  </a:lnTo>
                  <a:lnTo>
                    <a:pt x="48" y="147"/>
                  </a:lnTo>
                  <a:lnTo>
                    <a:pt x="52" y="151"/>
                  </a:lnTo>
                  <a:lnTo>
                    <a:pt x="56" y="153"/>
                  </a:lnTo>
                  <a:lnTo>
                    <a:pt x="60" y="155"/>
                  </a:lnTo>
                  <a:lnTo>
                    <a:pt x="65" y="158"/>
                  </a:lnTo>
                  <a:lnTo>
                    <a:pt x="70" y="159"/>
                  </a:lnTo>
                  <a:lnTo>
                    <a:pt x="77" y="160"/>
                  </a:lnTo>
                  <a:lnTo>
                    <a:pt x="84" y="160"/>
                  </a:lnTo>
                  <a:lnTo>
                    <a:pt x="93" y="161"/>
                  </a:lnTo>
                  <a:lnTo>
                    <a:pt x="148" y="161"/>
                  </a:lnTo>
                  <a:lnTo>
                    <a:pt x="148" y="184"/>
                  </a:lnTo>
                  <a:lnTo>
                    <a:pt x="91" y="184"/>
                  </a:lnTo>
                  <a:lnTo>
                    <a:pt x="68" y="183"/>
                  </a:lnTo>
                  <a:lnTo>
                    <a:pt x="49" y="179"/>
                  </a:lnTo>
                  <a:lnTo>
                    <a:pt x="42" y="176"/>
                  </a:lnTo>
                  <a:lnTo>
                    <a:pt x="35" y="173"/>
                  </a:lnTo>
                  <a:lnTo>
                    <a:pt x="30" y="168"/>
                  </a:lnTo>
                  <a:lnTo>
                    <a:pt x="23" y="163"/>
                  </a:lnTo>
                  <a:lnTo>
                    <a:pt x="13" y="150"/>
                  </a:lnTo>
                  <a:lnTo>
                    <a:pt x="7" y="132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2" y="68"/>
                  </a:lnTo>
                  <a:lnTo>
                    <a:pt x="9" y="46"/>
                  </a:lnTo>
                  <a:lnTo>
                    <a:pt x="20" y="26"/>
                  </a:lnTo>
                  <a:lnTo>
                    <a:pt x="26" y="18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6" y="3"/>
                  </a:lnTo>
                  <a:lnTo>
                    <a:pt x="71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8689975" y="906463"/>
              <a:ext cx="44450" cy="73025"/>
            </a:xfrm>
            <a:custGeom>
              <a:avLst/>
              <a:gdLst>
                <a:gd name="T0" fmla="*/ 86 w 115"/>
                <a:gd name="T1" fmla="*/ 0 h 184"/>
                <a:gd name="T2" fmla="*/ 115 w 115"/>
                <a:gd name="T3" fmla="*/ 0 h 184"/>
                <a:gd name="T4" fmla="*/ 115 w 115"/>
                <a:gd name="T5" fmla="*/ 107 h 184"/>
                <a:gd name="T6" fmla="*/ 115 w 115"/>
                <a:gd name="T7" fmla="*/ 120 h 184"/>
                <a:gd name="T8" fmla="*/ 115 w 115"/>
                <a:gd name="T9" fmla="*/ 130 h 184"/>
                <a:gd name="T10" fmla="*/ 114 w 115"/>
                <a:gd name="T11" fmla="*/ 140 h 184"/>
                <a:gd name="T12" fmla="*/ 112 w 115"/>
                <a:gd name="T13" fmla="*/ 147 h 184"/>
                <a:gd name="T14" fmla="*/ 109 w 115"/>
                <a:gd name="T15" fmla="*/ 153 h 184"/>
                <a:gd name="T16" fmla="*/ 107 w 115"/>
                <a:gd name="T17" fmla="*/ 159 h 184"/>
                <a:gd name="T18" fmla="*/ 104 w 115"/>
                <a:gd name="T19" fmla="*/ 163 h 184"/>
                <a:gd name="T20" fmla="*/ 99 w 115"/>
                <a:gd name="T21" fmla="*/ 167 h 184"/>
                <a:gd name="T22" fmla="*/ 94 w 115"/>
                <a:gd name="T23" fmla="*/ 172 h 184"/>
                <a:gd name="T24" fmla="*/ 89 w 115"/>
                <a:gd name="T25" fmla="*/ 175 h 184"/>
                <a:gd name="T26" fmla="*/ 82 w 115"/>
                <a:gd name="T27" fmla="*/ 178 h 184"/>
                <a:gd name="T28" fmla="*/ 75 w 115"/>
                <a:gd name="T29" fmla="*/ 181 h 184"/>
                <a:gd name="T30" fmla="*/ 68 w 115"/>
                <a:gd name="T31" fmla="*/ 182 h 184"/>
                <a:gd name="T32" fmla="*/ 59 w 115"/>
                <a:gd name="T33" fmla="*/ 183 h 184"/>
                <a:gd name="T34" fmla="*/ 48 w 115"/>
                <a:gd name="T35" fmla="*/ 184 h 184"/>
                <a:gd name="T36" fmla="*/ 35 w 115"/>
                <a:gd name="T37" fmla="*/ 184 h 184"/>
                <a:gd name="T38" fmla="*/ 0 w 115"/>
                <a:gd name="T39" fmla="*/ 184 h 184"/>
                <a:gd name="T40" fmla="*/ 0 w 115"/>
                <a:gd name="T41" fmla="*/ 161 h 184"/>
                <a:gd name="T42" fmla="*/ 35 w 115"/>
                <a:gd name="T43" fmla="*/ 161 h 184"/>
                <a:gd name="T44" fmla="*/ 50 w 115"/>
                <a:gd name="T45" fmla="*/ 160 h 184"/>
                <a:gd name="T46" fmla="*/ 62 w 115"/>
                <a:gd name="T47" fmla="*/ 159 h 184"/>
                <a:gd name="T48" fmla="*/ 69 w 115"/>
                <a:gd name="T49" fmla="*/ 158 h 184"/>
                <a:gd name="T50" fmla="*/ 73 w 115"/>
                <a:gd name="T51" fmla="*/ 154 h 184"/>
                <a:gd name="T52" fmla="*/ 78 w 115"/>
                <a:gd name="T53" fmla="*/ 151 h 184"/>
                <a:gd name="T54" fmla="*/ 81 w 115"/>
                <a:gd name="T55" fmla="*/ 148 h 184"/>
                <a:gd name="T56" fmla="*/ 83 w 115"/>
                <a:gd name="T57" fmla="*/ 142 h 184"/>
                <a:gd name="T58" fmla="*/ 84 w 115"/>
                <a:gd name="T59" fmla="*/ 136 h 184"/>
                <a:gd name="T60" fmla="*/ 85 w 115"/>
                <a:gd name="T61" fmla="*/ 124 h 184"/>
                <a:gd name="T62" fmla="*/ 86 w 115"/>
                <a:gd name="T63" fmla="*/ 107 h 184"/>
                <a:gd name="T64" fmla="*/ 86 w 115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84">
                  <a:moveTo>
                    <a:pt x="86" y="0"/>
                  </a:moveTo>
                  <a:lnTo>
                    <a:pt x="115" y="0"/>
                  </a:lnTo>
                  <a:lnTo>
                    <a:pt x="115" y="107"/>
                  </a:lnTo>
                  <a:lnTo>
                    <a:pt x="115" y="120"/>
                  </a:lnTo>
                  <a:lnTo>
                    <a:pt x="115" y="130"/>
                  </a:lnTo>
                  <a:lnTo>
                    <a:pt x="114" y="140"/>
                  </a:lnTo>
                  <a:lnTo>
                    <a:pt x="112" y="147"/>
                  </a:lnTo>
                  <a:lnTo>
                    <a:pt x="109" y="153"/>
                  </a:lnTo>
                  <a:lnTo>
                    <a:pt x="107" y="159"/>
                  </a:lnTo>
                  <a:lnTo>
                    <a:pt x="104" y="163"/>
                  </a:lnTo>
                  <a:lnTo>
                    <a:pt x="99" y="167"/>
                  </a:lnTo>
                  <a:lnTo>
                    <a:pt x="94" y="172"/>
                  </a:lnTo>
                  <a:lnTo>
                    <a:pt x="89" y="175"/>
                  </a:lnTo>
                  <a:lnTo>
                    <a:pt x="82" y="178"/>
                  </a:lnTo>
                  <a:lnTo>
                    <a:pt x="75" y="181"/>
                  </a:lnTo>
                  <a:lnTo>
                    <a:pt x="68" y="182"/>
                  </a:lnTo>
                  <a:lnTo>
                    <a:pt x="59" y="183"/>
                  </a:lnTo>
                  <a:lnTo>
                    <a:pt x="48" y="184"/>
                  </a:lnTo>
                  <a:lnTo>
                    <a:pt x="35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35" y="161"/>
                  </a:lnTo>
                  <a:lnTo>
                    <a:pt x="50" y="160"/>
                  </a:lnTo>
                  <a:lnTo>
                    <a:pt x="62" y="159"/>
                  </a:lnTo>
                  <a:lnTo>
                    <a:pt x="69" y="158"/>
                  </a:lnTo>
                  <a:lnTo>
                    <a:pt x="73" y="154"/>
                  </a:lnTo>
                  <a:lnTo>
                    <a:pt x="78" y="151"/>
                  </a:lnTo>
                  <a:lnTo>
                    <a:pt x="81" y="148"/>
                  </a:lnTo>
                  <a:lnTo>
                    <a:pt x="83" y="142"/>
                  </a:lnTo>
                  <a:lnTo>
                    <a:pt x="84" y="136"/>
                  </a:lnTo>
                  <a:lnTo>
                    <a:pt x="85" y="124"/>
                  </a:lnTo>
                  <a:lnTo>
                    <a:pt x="86" y="10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8739188" y="906463"/>
              <a:ext cx="74612" cy="73025"/>
            </a:xfrm>
            <a:custGeom>
              <a:avLst/>
              <a:gdLst>
                <a:gd name="T0" fmla="*/ 95 w 188"/>
                <a:gd name="T1" fmla="*/ 22 h 184"/>
                <a:gd name="T2" fmla="*/ 59 w 188"/>
                <a:gd name="T3" fmla="*/ 113 h 184"/>
                <a:gd name="T4" fmla="*/ 128 w 188"/>
                <a:gd name="T5" fmla="*/ 113 h 184"/>
                <a:gd name="T6" fmla="*/ 95 w 188"/>
                <a:gd name="T7" fmla="*/ 22 h 184"/>
                <a:gd name="T8" fmla="*/ 76 w 188"/>
                <a:gd name="T9" fmla="*/ 0 h 184"/>
                <a:gd name="T10" fmla="*/ 115 w 188"/>
                <a:gd name="T11" fmla="*/ 0 h 184"/>
                <a:gd name="T12" fmla="*/ 188 w 188"/>
                <a:gd name="T13" fmla="*/ 184 h 184"/>
                <a:gd name="T14" fmla="*/ 156 w 188"/>
                <a:gd name="T15" fmla="*/ 184 h 184"/>
                <a:gd name="T16" fmla="*/ 138 w 188"/>
                <a:gd name="T17" fmla="*/ 136 h 184"/>
                <a:gd name="T18" fmla="*/ 50 w 188"/>
                <a:gd name="T19" fmla="*/ 136 h 184"/>
                <a:gd name="T20" fmla="*/ 32 w 188"/>
                <a:gd name="T21" fmla="*/ 184 h 184"/>
                <a:gd name="T22" fmla="*/ 0 w 188"/>
                <a:gd name="T23" fmla="*/ 184 h 184"/>
                <a:gd name="T24" fmla="*/ 76 w 18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4">
                  <a:moveTo>
                    <a:pt x="95" y="22"/>
                  </a:moveTo>
                  <a:lnTo>
                    <a:pt x="59" y="113"/>
                  </a:lnTo>
                  <a:lnTo>
                    <a:pt x="128" y="113"/>
                  </a:lnTo>
                  <a:lnTo>
                    <a:pt x="95" y="22"/>
                  </a:lnTo>
                  <a:close/>
                  <a:moveTo>
                    <a:pt x="76" y="0"/>
                  </a:moveTo>
                  <a:lnTo>
                    <a:pt x="115" y="0"/>
                  </a:lnTo>
                  <a:lnTo>
                    <a:pt x="188" y="184"/>
                  </a:lnTo>
                  <a:lnTo>
                    <a:pt x="156" y="184"/>
                  </a:lnTo>
                  <a:lnTo>
                    <a:pt x="138" y="136"/>
                  </a:lnTo>
                  <a:lnTo>
                    <a:pt x="50" y="136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843838" y="695325"/>
              <a:ext cx="144462" cy="168275"/>
            </a:xfrm>
            <a:custGeom>
              <a:avLst/>
              <a:gdLst>
                <a:gd name="T0" fmla="*/ 0 w 367"/>
                <a:gd name="T1" fmla="*/ 0 h 425"/>
                <a:gd name="T2" fmla="*/ 367 w 367"/>
                <a:gd name="T3" fmla="*/ 0 h 425"/>
                <a:gd name="T4" fmla="*/ 367 w 367"/>
                <a:gd name="T5" fmla="*/ 76 h 425"/>
                <a:gd name="T6" fmla="*/ 227 w 367"/>
                <a:gd name="T7" fmla="*/ 76 h 425"/>
                <a:gd name="T8" fmla="*/ 227 w 367"/>
                <a:gd name="T9" fmla="*/ 425 h 425"/>
                <a:gd name="T10" fmla="*/ 137 w 367"/>
                <a:gd name="T11" fmla="*/ 425 h 425"/>
                <a:gd name="T12" fmla="*/ 137 w 367"/>
                <a:gd name="T13" fmla="*/ 76 h 425"/>
                <a:gd name="T14" fmla="*/ 0 w 367"/>
                <a:gd name="T15" fmla="*/ 76 h 425"/>
                <a:gd name="T16" fmla="*/ 0 w 367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425">
                  <a:moveTo>
                    <a:pt x="0" y="0"/>
                  </a:moveTo>
                  <a:lnTo>
                    <a:pt x="367" y="0"/>
                  </a:lnTo>
                  <a:lnTo>
                    <a:pt x="367" y="76"/>
                  </a:lnTo>
                  <a:lnTo>
                    <a:pt x="227" y="76"/>
                  </a:lnTo>
                  <a:lnTo>
                    <a:pt x="227" y="425"/>
                  </a:lnTo>
                  <a:lnTo>
                    <a:pt x="137" y="425"/>
                  </a:lnTo>
                  <a:lnTo>
                    <a:pt x="137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7953375" y="695325"/>
              <a:ext cx="180975" cy="168275"/>
            </a:xfrm>
            <a:custGeom>
              <a:avLst/>
              <a:gdLst>
                <a:gd name="T0" fmla="*/ 228 w 456"/>
                <a:gd name="T1" fmla="*/ 102 h 425"/>
                <a:gd name="T2" fmla="*/ 168 w 456"/>
                <a:gd name="T3" fmla="*/ 251 h 425"/>
                <a:gd name="T4" fmla="*/ 289 w 456"/>
                <a:gd name="T5" fmla="*/ 251 h 425"/>
                <a:gd name="T6" fmla="*/ 228 w 456"/>
                <a:gd name="T7" fmla="*/ 102 h 425"/>
                <a:gd name="T8" fmla="*/ 177 w 456"/>
                <a:gd name="T9" fmla="*/ 0 h 425"/>
                <a:gd name="T10" fmla="*/ 281 w 456"/>
                <a:gd name="T11" fmla="*/ 0 h 425"/>
                <a:gd name="T12" fmla="*/ 456 w 456"/>
                <a:gd name="T13" fmla="*/ 425 h 425"/>
                <a:gd name="T14" fmla="*/ 351 w 456"/>
                <a:gd name="T15" fmla="*/ 425 h 425"/>
                <a:gd name="T16" fmla="*/ 309 w 456"/>
                <a:gd name="T17" fmla="*/ 327 h 425"/>
                <a:gd name="T18" fmla="*/ 147 w 456"/>
                <a:gd name="T19" fmla="*/ 327 h 425"/>
                <a:gd name="T20" fmla="*/ 106 w 456"/>
                <a:gd name="T21" fmla="*/ 425 h 425"/>
                <a:gd name="T22" fmla="*/ 0 w 456"/>
                <a:gd name="T23" fmla="*/ 425 h 425"/>
                <a:gd name="T24" fmla="*/ 177 w 456"/>
                <a:gd name="T2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425">
                  <a:moveTo>
                    <a:pt x="228" y="102"/>
                  </a:moveTo>
                  <a:lnTo>
                    <a:pt x="168" y="251"/>
                  </a:lnTo>
                  <a:lnTo>
                    <a:pt x="289" y="251"/>
                  </a:lnTo>
                  <a:lnTo>
                    <a:pt x="228" y="102"/>
                  </a:lnTo>
                  <a:close/>
                  <a:moveTo>
                    <a:pt x="177" y="0"/>
                  </a:moveTo>
                  <a:lnTo>
                    <a:pt x="281" y="0"/>
                  </a:lnTo>
                  <a:lnTo>
                    <a:pt x="456" y="425"/>
                  </a:lnTo>
                  <a:lnTo>
                    <a:pt x="351" y="425"/>
                  </a:lnTo>
                  <a:lnTo>
                    <a:pt x="309" y="327"/>
                  </a:lnTo>
                  <a:lnTo>
                    <a:pt x="147" y="327"/>
                  </a:lnTo>
                  <a:lnTo>
                    <a:pt x="106" y="425"/>
                  </a:lnTo>
                  <a:lnTo>
                    <a:pt x="0" y="4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8135938" y="695325"/>
              <a:ext cx="147637" cy="169862"/>
            </a:xfrm>
            <a:custGeom>
              <a:avLst/>
              <a:gdLst>
                <a:gd name="T0" fmla="*/ 0 w 371"/>
                <a:gd name="T1" fmla="*/ 0 h 429"/>
                <a:gd name="T2" fmla="*/ 91 w 371"/>
                <a:gd name="T3" fmla="*/ 0 h 429"/>
                <a:gd name="T4" fmla="*/ 91 w 371"/>
                <a:gd name="T5" fmla="*/ 256 h 429"/>
                <a:gd name="T6" fmla="*/ 91 w 371"/>
                <a:gd name="T7" fmla="*/ 275 h 429"/>
                <a:gd name="T8" fmla="*/ 93 w 371"/>
                <a:gd name="T9" fmla="*/ 291 h 429"/>
                <a:gd name="T10" fmla="*/ 96 w 371"/>
                <a:gd name="T11" fmla="*/ 304 h 429"/>
                <a:gd name="T12" fmla="*/ 103 w 371"/>
                <a:gd name="T13" fmla="*/ 320 h 429"/>
                <a:gd name="T14" fmla="*/ 114 w 371"/>
                <a:gd name="T15" fmla="*/ 333 h 429"/>
                <a:gd name="T16" fmla="*/ 128 w 371"/>
                <a:gd name="T17" fmla="*/ 343 h 429"/>
                <a:gd name="T18" fmla="*/ 147 w 371"/>
                <a:gd name="T19" fmla="*/ 351 h 429"/>
                <a:gd name="T20" fmla="*/ 166 w 371"/>
                <a:gd name="T21" fmla="*/ 356 h 429"/>
                <a:gd name="T22" fmla="*/ 187 w 371"/>
                <a:gd name="T23" fmla="*/ 357 h 429"/>
                <a:gd name="T24" fmla="*/ 207 w 371"/>
                <a:gd name="T25" fmla="*/ 356 h 429"/>
                <a:gd name="T26" fmla="*/ 225 w 371"/>
                <a:gd name="T27" fmla="*/ 353 h 429"/>
                <a:gd name="T28" fmla="*/ 242 w 371"/>
                <a:gd name="T29" fmla="*/ 346 h 429"/>
                <a:gd name="T30" fmla="*/ 255 w 371"/>
                <a:gd name="T31" fmla="*/ 339 h 429"/>
                <a:gd name="T32" fmla="*/ 265 w 371"/>
                <a:gd name="T33" fmla="*/ 329 h 429"/>
                <a:gd name="T34" fmla="*/ 273 w 371"/>
                <a:gd name="T35" fmla="*/ 317 h 429"/>
                <a:gd name="T36" fmla="*/ 276 w 371"/>
                <a:gd name="T37" fmla="*/ 306 h 429"/>
                <a:gd name="T38" fmla="*/ 279 w 371"/>
                <a:gd name="T39" fmla="*/ 293 h 429"/>
                <a:gd name="T40" fmla="*/ 280 w 371"/>
                <a:gd name="T41" fmla="*/ 276 h 429"/>
                <a:gd name="T42" fmla="*/ 280 w 371"/>
                <a:gd name="T43" fmla="*/ 256 h 429"/>
                <a:gd name="T44" fmla="*/ 280 w 371"/>
                <a:gd name="T45" fmla="*/ 0 h 429"/>
                <a:gd name="T46" fmla="*/ 371 w 371"/>
                <a:gd name="T47" fmla="*/ 0 h 429"/>
                <a:gd name="T48" fmla="*/ 371 w 371"/>
                <a:gd name="T49" fmla="*/ 251 h 429"/>
                <a:gd name="T50" fmla="*/ 370 w 371"/>
                <a:gd name="T51" fmla="*/ 283 h 429"/>
                <a:gd name="T52" fmla="*/ 367 w 371"/>
                <a:gd name="T53" fmla="*/ 311 h 429"/>
                <a:gd name="T54" fmla="*/ 360 w 371"/>
                <a:gd name="T55" fmla="*/ 334 h 429"/>
                <a:gd name="T56" fmla="*/ 351 w 371"/>
                <a:gd name="T57" fmla="*/ 355 h 429"/>
                <a:gd name="T58" fmla="*/ 339 w 371"/>
                <a:gd name="T59" fmla="*/ 373 h 429"/>
                <a:gd name="T60" fmla="*/ 325 w 371"/>
                <a:gd name="T61" fmla="*/ 387 h 429"/>
                <a:gd name="T62" fmla="*/ 308 w 371"/>
                <a:gd name="T63" fmla="*/ 400 h 429"/>
                <a:gd name="T64" fmla="*/ 288 w 371"/>
                <a:gd name="T65" fmla="*/ 411 h 429"/>
                <a:gd name="T66" fmla="*/ 266 w 371"/>
                <a:gd name="T67" fmla="*/ 419 h 429"/>
                <a:gd name="T68" fmla="*/ 242 w 371"/>
                <a:gd name="T69" fmla="*/ 424 h 429"/>
                <a:gd name="T70" fmla="*/ 214 w 371"/>
                <a:gd name="T71" fmla="*/ 428 h 429"/>
                <a:gd name="T72" fmla="*/ 186 w 371"/>
                <a:gd name="T73" fmla="*/ 429 h 429"/>
                <a:gd name="T74" fmla="*/ 148 w 371"/>
                <a:gd name="T75" fmla="*/ 428 h 429"/>
                <a:gd name="T76" fmla="*/ 114 w 371"/>
                <a:gd name="T77" fmla="*/ 422 h 429"/>
                <a:gd name="T78" fmla="*/ 84 w 371"/>
                <a:gd name="T79" fmla="*/ 412 h 429"/>
                <a:gd name="T80" fmla="*/ 59 w 371"/>
                <a:gd name="T81" fmla="*/ 399 h 429"/>
                <a:gd name="T82" fmla="*/ 39 w 371"/>
                <a:gd name="T83" fmla="*/ 383 h 429"/>
                <a:gd name="T84" fmla="*/ 21 w 371"/>
                <a:gd name="T85" fmla="*/ 360 h 429"/>
                <a:gd name="T86" fmla="*/ 13 w 371"/>
                <a:gd name="T87" fmla="*/ 348 h 429"/>
                <a:gd name="T88" fmla="*/ 9 w 371"/>
                <a:gd name="T89" fmla="*/ 333 h 429"/>
                <a:gd name="T90" fmla="*/ 4 w 371"/>
                <a:gd name="T91" fmla="*/ 318 h 429"/>
                <a:gd name="T92" fmla="*/ 2 w 371"/>
                <a:gd name="T93" fmla="*/ 300 h 429"/>
                <a:gd name="T94" fmla="*/ 1 w 371"/>
                <a:gd name="T95" fmla="*/ 280 h 429"/>
                <a:gd name="T96" fmla="*/ 0 w 371"/>
                <a:gd name="T97" fmla="*/ 258 h 429"/>
                <a:gd name="T98" fmla="*/ 0 w 371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1" h="429">
                  <a:moveTo>
                    <a:pt x="0" y="0"/>
                  </a:moveTo>
                  <a:lnTo>
                    <a:pt x="91" y="0"/>
                  </a:lnTo>
                  <a:lnTo>
                    <a:pt x="91" y="256"/>
                  </a:lnTo>
                  <a:lnTo>
                    <a:pt x="91" y="275"/>
                  </a:lnTo>
                  <a:lnTo>
                    <a:pt x="93" y="291"/>
                  </a:lnTo>
                  <a:lnTo>
                    <a:pt x="96" y="304"/>
                  </a:lnTo>
                  <a:lnTo>
                    <a:pt x="103" y="320"/>
                  </a:lnTo>
                  <a:lnTo>
                    <a:pt x="114" y="333"/>
                  </a:lnTo>
                  <a:lnTo>
                    <a:pt x="128" y="343"/>
                  </a:lnTo>
                  <a:lnTo>
                    <a:pt x="147" y="351"/>
                  </a:lnTo>
                  <a:lnTo>
                    <a:pt x="166" y="356"/>
                  </a:lnTo>
                  <a:lnTo>
                    <a:pt x="187" y="357"/>
                  </a:lnTo>
                  <a:lnTo>
                    <a:pt x="207" y="356"/>
                  </a:lnTo>
                  <a:lnTo>
                    <a:pt x="225" y="353"/>
                  </a:lnTo>
                  <a:lnTo>
                    <a:pt x="242" y="346"/>
                  </a:lnTo>
                  <a:lnTo>
                    <a:pt x="255" y="339"/>
                  </a:lnTo>
                  <a:lnTo>
                    <a:pt x="265" y="329"/>
                  </a:lnTo>
                  <a:lnTo>
                    <a:pt x="273" y="317"/>
                  </a:lnTo>
                  <a:lnTo>
                    <a:pt x="276" y="306"/>
                  </a:lnTo>
                  <a:lnTo>
                    <a:pt x="279" y="293"/>
                  </a:lnTo>
                  <a:lnTo>
                    <a:pt x="280" y="276"/>
                  </a:lnTo>
                  <a:lnTo>
                    <a:pt x="280" y="256"/>
                  </a:lnTo>
                  <a:lnTo>
                    <a:pt x="280" y="0"/>
                  </a:lnTo>
                  <a:lnTo>
                    <a:pt x="371" y="0"/>
                  </a:lnTo>
                  <a:lnTo>
                    <a:pt x="371" y="251"/>
                  </a:lnTo>
                  <a:lnTo>
                    <a:pt x="370" y="283"/>
                  </a:lnTo>
                  <a:lnTo>
                    <a:pt x="367" y="311"/>
                  </a:lnTo>
                  <a:lnTo>
                    <a:pt x="360" y="334"/>
                  </a:lnTo>
                  <a:lnTo>
                    <a:pt x="351" y="355"/>
                  </a:lnTo>
                  <a:lnTo>
                    <a:pt x="339" y="373"/>
                  </a:lnTo>
                  <a:lnTo>
                    <a:pt x="325" y="387"/>
                  </a:lnTo>
                  <a:lnTo>
                    <a:pt x="308" y="400"/>
                  </a:lnTo>
                  <a:lnTo>
                    <a:pt x="288" y="411"/>
                  </a:lnTo>
                  <a:lnTo>
                    <a:pt x="266" y="419"/>
                  </a:lnTo>
                  <a:lnTo>
                    <a:pt x="242" y="424"/>
                  </a:lnTo>
                  <a:lnTo>
                    <a:pt x="214" y="428"/>
                  </a:lnTo>
                  <a:lnTo>
                    <a:pt x="186" y="429"/>
                  </a:lnTo>
                  <a:lnTo>
                    <a:pt x="148" y="428"/>
                  </a:lnTo>
                  <a:lnTo>
                    <a:pt x="114" y="422"/>
                  </a:lnTo>
                  <a:lnTo>
                    <a:pt x="84" y="412"/>
                  </a:lnTo>
                  <a:lnTo>
                    <a:pt x="59" y="399"/>
                  </a:lnTo>
                  <a:lnTo>
                    <a:pt x="39" y="383"/>
                  </a:lnTo>
                  <a:lnTo>
                    <a:pt x="21" y="360"/>
                  </a:lnTo>
                  <a:lnTo>
                    <a:pt x="13" y="348"/>
                  </a:lnTo>
                  <a:lnTo>
                    <a:pt x="9" y="333"/>
                  </a:lnTo>
                  <a:lnTo>
                    <a:pt x="4" y="318"/>
                  </a:lnTo>
                  <a:lnTo>
                    <a:pt x="2" y="300"/>
                  </a:lnTo>
                  <a:lnTo>
                    <a:pt x="1" y="280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0"/>
            <p:cNvSpPr>
              <a:spLocks noEditPoints="1"/>
            </p:cNvSpPr>
            <p:nvPr userDrawn="1"/>
          </p:nvSpPr>
          <p:spPr bwMode="auto">
            <a:xfrm>
              <a:off x="8307388" y="695325"/>
              <a:ext cx="155575" cy="168275"/>
            </a:xfrm>
            <a:custGeom>
              <a:avLst/>
              <a:gdLst>
                <a:gd name="T0" fmla="*/ 90 w 388"/>
                <a:gd name="T1" fmla="*/ 189 h 425"/>
                <a:gd name="T2" fmla="*/ 237 w 388"/>
                <a:gd name="T3" fmla="*/ 188 h 425"/>
                <a:gd name="T4" fmla="*/ 263 w 388"/>
                <a:gd name="T5" fmla="*/ 178 h 425"/>
                <a:gd name="T6" fmla="*/ 280 w 388"/>
                <a:gd name="T7" fmla="*/ 150 h 425"/>
                <a:gd name="T8" fmla="*/ 280 w 388"/>
                <a:gd name="T9" fmla="*/ 112 h 425"/>
                <a:gd name="T10" fmla="*/ 265 w 388"/>
                <a:gd name="T11" fmla="*/ 87 h 425"/>
                <a:gd name="T12" fmla="*/ 237 w 388"/>
                <a:gd name="T13" fmla="*/ 77 h 425"/>
                <a:gd name="T14" fmla="*/ 90 w 388"/>
                <a:gd name="T15" fmla="*/ 76 h 425"/>
                <a:gd name="T16" fmla="*/ 208 w 388"/>
                <a:gd name="T17" fmla="*/ 0 h 425"/>
                <a:gd name="T18" fmla="*/ 265 w 388"/>
                <a:gd name="T19" fmla="*/ 3 h 425"/>
                <a:gd name="T20" fmla="*/ 305 w 388"/>
                <a:gd name="T21" fmla="*/ 10 h 425"/>
                <a:gd name="T22" fmla="*/ 336 w 388"/>
                <a:gd name="T23" fmla="*/ 26 h 425"/>
                <a:gd name="T24" fmla="*/ 361 w 388"/>
                <a:gd name="T25" fmla="*/ 50 h 425"/>
                <a:gd name="T26" fmla="*/ 379 w 388"/>
                <a:gd name="T27" fmla="*/ 91 h 425"/>
                <a:gd name="T28" fmla="*/ 381 w 388"/>
                <a:gd name="T29" fmla="*/ 149 h 425"/>
                <a:gd name="T30" fmla="*/ 362 w 388"/>
                <a:gd name="T31" fmla="*/ 199 h 425"/>
                <a:gd name="T32" fmla="*/ 326 w 388"/>
                <a:gd name="T33" fmla="*/ 233 h 425"/>
                <a:gd name="T34" fmla="*/ 325 w 388"/>
                <a:gd name="T35" fmla="*/ 252 h 425"/>
                <a:gd name="T36" fmla="*/ 358 w 388"/>
                <a:gd name="T37" fmla="*/ 283 h 425"/>
                <a:gd name="T38" fmla="*/ 375 w 388"/>
                <a:gd name="T39" fmla="*/ 330 h 425"/>
                <a:gd name="T40" fmla="*/ 379 w 388"/>
                <a:gd name="T41" fmla="*/ 375 h 425"/>
                <a:gd name="T42" fmla="*/ 382 w 388"/>
                <a:gd name="T43" fmla="*/ 395 h 425"/>
                <a:gd name="T44" fmla="*/ 384 w 388"/>
                <a:gd name="T45" fmla="*/ 409 h 425"/>
                <a:gd name="T46" fmla="*/ 388 w 388"/>
                <a:gd name="T47" fmla="*/ 425 h 425"/>
                <a:gd name="T48" fmla="*/ 286 w 388"/>
                <a:gd name="T49" fmla="*/ 421 h 425"/>
                <a:gd name="T50" fmla="*/ 284 w 388"/>
                <a:gd name="T51" fmla="*/ 414 h 425"/>
                <a:gd name="T52" fmla="*/ 282 w 388"/>
                <a:gd name="T53" fmla="*/ 402 h 425"/>
                <a:gd name="T54" fmla="*/ 279 w 388"/>
                <a:gd name="T55" fmla="*/ 365 h 425"/>
                <a:gd name="T56" fmla="*/ 268 w 388"/>
                <a:gd name="T57" fmla="*/ 317 h 425"/>
                <a:gd name="T58" fmla="*/ 248 w 388"/>
                <a:gd name="T59" fmla="*/ 286 h 425"/>
                <a:gd name="T60" fmla="*/ 214 w 388"/>
                <a:gd name="T61" fmla="*/ 269 h 425"/>
                <a:gd name="T62" fmla="*/ 163 w 388"/>
                <a:gd name="T63" fmla="*/ 264 h 425"/>
                <a:gd name="T64" fmla="*/ 90 w 388"/>
                <a:gd name="T65" fmla="*/ 425 h 425"/>
                <a:gd name="T66" fmla="*/ 0 w 388"/>
                <a:gd name="T6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425">
                  <a:moveTo>
                    <a:pt x="90" y="76"/>
                  </a:moveTo>
                  <a:lnTo>
                    <a:pt x="90" y="189"/>
                  </a:lnTo>
                  <a:lnTo>
                    <a:pt x="217" y="189"/>
                  </a:lnTo>
                  <a:lnTo>
                    <a:pt x="237" y="188"/>
                  </a:lnTo>
                  <a:lnTo>
                    <a:pt x="252" y="183"/>
                  </a:lnTo>
                  <a:lnTo>
                    <a:pt x="263" y="178"/>
                  </a:lnTo>
                  <a:lnTo>
                    <a:pt x="274" y="166"/>
                  </a:lnTo>
                  <a:lnTo>
                    <a:pt x="280" y="150"/>
                  </a:lnTo>
                  <a:lnTo>
                    <a:pt x="282" y="130"/>
                  </a:lnTo>
                  <a:lnTo>
                    <a:pt x="280" y="112"/>
                  </a:lnTo>
                  <a:lnTo>
                    <a:pt x="274" y="98"/>
                  </a:lnTo>
                  <a:lnTo>
                    <a:pt x="265" y="87"/>
                  </a:lnTo>
                  <a:lnTo>
                    <a:pt x="251" y="79"/>
                  </a:lnTo>
                  <a:lnTo>
                    <a:pt x="237" y="77"/>
                  </a:lnTo>
                  <a:lnTo>
                    <a:pt x="217" y="76"/>
                  </a:lnTo>
                  <a:lnTo>
                    <a:pt x="90" y="76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38" y="1"/>
                  </a:lnTo>
                  <a:lnTo>
                    <a:pt x="265" y="3"/>
                  </a:lnTo>
                  <a:lnTo>
                    <a:pt x="286" y="6"/>
                  </a:lnTo>
                  <a:lnTo>
                    <a:pt x="305" y="10"/>
                  </a:lnTo>
                  <a:lnTo>
                    <a:pt x="321" y="17"/>
                  </a:lnTo>
                  <a:lnTo>
                    <a:pt x="336" y="26"/>
                  </a:lnTo>
                  <a:lnTo>
                    <a:pt x="349" y="36"/>
                  </a:lnTo>
                  <a:lnTo>
                    <a:pt x="361" y="50"/>
                  </a:lnTo>
                  <a:lnTo>
                    <a:pt x="370" y="65"/>
                  </a:lnTo>
                  <a:lnTo>
                    <a:pt x="379" y="91"/>
                  </a:lnTo>
                  <a:lnTo>
                    <a:pt x="383" y="119"/>
                  </a:lnTo>
                  <a:lnTo>
                    <a:pt x="381" y="149"/>
                  </a:lnTo>
                  <a:lnTo>
                    <a:pt x="373" y="176"/>
                  </a:lnTo>
                  <a:lnTo>
                    <a:pt x="362" y="199"/>
                  </a:lnTo>
                  <a:lnTo>
                    <a:pt x="347" y="217"/>
                  </a:lnTo>
                  <a:lnTo>
                    <a:pt x="326" y="233"/>
                  </a:lnTo>
                  <a:lnTo>
                    <a:pt x="302" y="244"/>
                  </a:lnTo>
                  <a:lnTo>
                    <a:pt x="325" y="252"/>
                  </a:lnTo>
                  <a:lnTo>
                    <a:pt x="343" y="265"/>
                  </a:lnTo>
                  <a:lnTo>
                    <a:pt x="358" y="283"/>
                  </a:lnTo>
                  <a:lnTo>
                    <a:pt x="369" y="304"/>
                  </a:lnTo>
                  <a:lnTo>
                    <a:pt x="375" y="330"/>
                  </a:lnTo>
                  <a:lnTo>
                    <a:pt x="378" y="362"/>
                  </a:lnTo>
                  <a:lnTo>
                    <a:pt x="379" y="375"/>
                  </a:lnTo>
                  <a:lnTo>
                    <a:pt x="381" y="386"/>
                  </a:lnTo>
                  <a:lnTo>
                    <a:pt x="382" y="395"/>
                  </a:lnTo>
                  <a:lnTo>
                    <a:pt x="383" y="402"/>
                  </a:lnTo>
                  <a:lnTo>
                    <a:pt x="384" y="409"/>
                  </a:lnTo>
                  <a:lnTo>
                    <a:pt x="385" y="414"/>
                  </a:lnTo>
                  <a:lnTo>
                    <a:pt x="388" y="425"/>
                  </a:lnTo>
                  <a:lnTo>
                    <a:pt x="288" y="425"/>
                  </a:lnTo>
                  <a:lnTo>
                    <a:pt x="286" y="421"/>
                  </a:lnTo>
                  <a:lnTo>
                    <a:pt x="285" y="418"/>
                  </a:lnTo>
                  <a:lnTo>
                    <a:pt x="284" y="414"/>
                  </a:lnTo>
                  <a:lnTo>
                    <a:pt x="283" y="409"/>
                  </a:lnTo>
                  <a:lnTo>
                    <a:pt x="282" y="402"/>
                  </a:lnTo>
                  <a:lnTo>
                    <a:pt x="280" y="383"/>
                  </a:lnTo>
                  <a:lnTo>
                    <a:pt x="279" y="365"/>
                  </a:lnTo>
                  <a:lnTo>
                    <a:pt x="274" y="339"/>
                  </a:lnTo>
                  <a:lnTo>
                    <a:pt x="268" y="317"/>
                  </a:lnTo>
                  <a:lnTo>
                    <a:pt x="260" y="299"/>
                  </a:lnTo>
                  <a:lnTo>
                    <a:pt x="248" y="286"/>
                  </a:lnTo>
                  <a:lnTo>
                    <a:pt x="233" y="275"/>
                  </a:lnTo>
                  <a:lnTo>
                    <a:pt x="214" y="269"/>
                  </a:lnTo>
                  <a:lnTo>
                    <a:pt x="191" y="265"/>
                  </a:lnTo>
                  <a:lnTo>
                    <a:pt x="163" y="264"/>
                  </a:lnTo>
                  <a:lnTo>
                    <a:pt x="90" y="264"/>
                  </a:lnTo>
                  <a:lnTo>
                    <a:pt x="90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8477250" y="693738"/>
              <a:ext cx="166687" cy="171450"/>
            </a:xfrm>
            <a:custGeom>
              <a:avLst/>
              <a:gdLst>
                <a:gd name="T0" fmla="*/ 190 w 419"/>
                <a:gd name="T1" fmla="*/ 72 h 432"/>
                <a:gd name="T2" fmla="*/ 155 w 419"/>
                <a:gd name="T3" fmla="*/ 83 h 432"/>
                <a:gd name="T4" fmla="*/ 129 w 419"/>
                <a:gd name="T5" fmla="*/ 102 h 432"/>
                <a:gd name="T6" fmla="*/ 110 w 419"/>
                <a:gd name="T7" fmla="*/ 133 h 432"/>
                <a:gd name="T8" fmla="*/ 100 w 419"/>
                <a:gd name="T9" fmla="*/ 183 h 432"/>
                <a:gd name="T10" fmla="*/ 100 w 419"/>
                <a:gd name="T11" fmla="*/ 250 h 432"/>
                <a:gd name="T12" fmla="*/ 113 w 419"/>
                <a:gd name="T13" fmla="*/ 305 h 432"/>
                <a:gd name="T14" fmla="*/ 141 w 419"/>
                <a:gd name="T15" fmla="*/ 341 h 432"/>
                <a:gd name="T16" fmla="*/ 182 w 419"/>
                <a:gd name="T17" fmla="*/ 358 h 432"/>
                <a:gd name="T18" fmla="*/ 236 w 419"/>
                <a:gd name="T19" fmla="*/ 358 h 432"/>
                <a:gd name="T20" fmla="*/ 278 w 419"/>
                <a:gd name="T21" fmla="*/ 341 h 432"/>
                <a:gd name="T22" fmla="*/ 305 w 419"/>
                <a:gd name="T23" fmla="*/ 306 h 432"/>
                <a:gd name="T24" fmla="*/ 318 w 419"/>
                <a:gd name="T25" fmla="*/ 251 h 432"/>
                <a:gd name="T26" fmla="*/ 318 w 419"/>
                <a:gd name="T27" fmla="*/ 181 h 432"/>
                <a:gd name="T28" fmla="*/ 305 w 419"/>
                <a:gd name="T29" fmla="*/ 126 h 432"/>
                <a:gd name="T30" fmla="*/ 279 w 419"/>
                <a:gd name="T31" fmla="*/ 91 h 432"/>
                <a:gd name="T32" fmla="*/ 236 w 419"/>
                <a:gd name="T33" fmla="*/ 73 h 432"/>
                <a:gd name="T34" fmla="*/ 209 w 419"/>
                <a:gd name="T35" fmla="*/ 0 h 432"/>
                <a:gd name="T36" fmla="*/ 280 w 419"/>
                <a:gd name="T37" fmla="*/ 8 h 432"/>
                <a:gd name="T38" fmla="*/ 337 w 419"/>
                <a:gd name="T39" fmla="*/ 30 h 432"/>
                <a:gd name="T40" fmla="*/ 378 w 419"/>
                <a:gd name="T41" fmla="*/ 66 h 432"/>
                <a:gd name="T42" fmla="*/ 400 w 419"/>
                <a:gd name="T43" fmla="*/ 107 h 432"/>
                <a:gd name="T44" fmla="*/ 415 w 419"/>
                <a:gd name="T45" fmla="*/ 160 h 432"/>
                <a:gd name="T46" fmla="*/ 419 w 419"/>
                <a:gd name="T47" fmla="*/ 222 h 432"/>
                <a:gd name="T48" fmla="*/ 411 w 419"/>
                <a:gd name="T49" fmla="*/ 291 h 432"/>
                <a:gd name="T50" fmla="*/ 389 w 419"/>
                <a:gd name="T51" fmla="*/ 349 h 432"/>
                <a:gd name="T52" fmla="*/ 353 w 419"/>
                <a:gd name="T53" fmla="*/ 392 h 432"/>
                <a:gd name="T54" fmla="*/ 316 w 419"/>
                <a:gd name="T55" fmla="*/ 413 h 432"/>
                <a:gd name="T56" fmla="*/ 270 w 419"/>
                <a:gd name="T57" fmla="*/ 427 h 432"/>
                <a:gd name="T58" fmla="*/ 215 w 419"/>
                <a:gd name="T59" fmla="*/ 432 h 432"/>
                <a:gd name="T60" fmla="*/ 140 w 419"/>
                <a:gd name="T61" fmla="*/ 423 h 432"/>
                <a:gd name="T62" fmla="*/ 79 w 419"/>
                <a:gd name="T63" fmla="*/ 398 h 432"/>
                <a:gd name="T64" fmla="*/ 37 w 419"/>
                <a:gd name="T65" fmla="*/ 357 h 432"/>
                <a:gd name="T66" fmla="*/ 13 w 419"/>
                <a:gd name="T67" fmla="*/ 309 h 432"/>
                <a:gd name="T68" fmla="*/ 1 w 419"/>
                <a:gd name="T69" fmla="*/ 251 h 432"/>
                <a:gd name="T70" fmla="*/ 1 w 419"/>
                <a:gd name="T71" fmla="*/ 179 h 432"/>
                <a:gd name="T72" fmla="*/ 16 w 419"/>
                <a:gd name="T73" fmla="*/ 112 h 432"/>
                <a:gd name="T74" fmla="*/ 44 w 419"/>
                <a:gd name="T75" fmla="*/ 60 h 432"/>
                <a:gd name="T76" fmla="*/ 82 w 419"/>
                <a:gd name="T77" fmla="*/ 30 h 432"/>
                <a:gd name="T78" fmla="*/ 127 w 419"/>
                <a:gd name="T79" fmla="*/ 11 h 432"/>
                <a:gd name="T80" fmla="*/ 180 w 419"/>
                <a:gd name="T81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32">
                  <a:moveTo>
                    <a:pt x="210" y="71"/>
                  </a:moveTo>
                  <a:lnTo>
                    <a:pt x="190" y="72"/>
                  </a:lnTo>
                  <a:lnTo>
                    <a:pt x="171" y="77"/>
                  </a:lnTo>
                  <a:lnTo>
                    <a:pt x="155" y="83"/>
                  </a:lnTo>
                  <a:lnTo>
                    <a:pt x="141" y="91"/>
                  </a:lnTo>
                  <a:lnTo>
                    <a:pt x="129" y="102"/>
                  </a:lnTo>
                  <a:lnTo>
                    <a:pt x="119" y="114"/>
                  </a:lnTo>
                  <a:lnTo>
                    <a:pt x="110" y="133"/>
                  </a:lnTo>
                  <a:lnTo>
                    <a:pt x="104" y="156"/>
                  </a:lnTo>
                  <a:lnTo>
                    <a:pt x="100" y="183"/>
                  </a:lnTo>
                  <a:lnTo>
                    <a:pt x="99" y="215"/>
                  </a:lnTo>
                  <a:lnTo>
                    <a:pt x="100" y="250"/>
                  </a:lnTo>
                  <a:lnTo>
                    <a:pt x="106" y="280"/>
                  </a:lnTo>
                  <a:lnTo>
                    <a:pt x="113" y="305"/>
                  </a:lnTo>
                  <a:lnTo>
                    <a:pt x="125" y="325"/>
                  </a:lnTo>
                  <a:lnTo>
                    <a:pt x="141" y="341"/>
                  </a:lnTo>
                  <a:lnTo>
                    <a:pt x="159" y="352"/>
                  </a:lnTo>
                  <a:lnTo>
                    <a:pt x="182" y="358"/>
                  </a:lnTo>
                  <a:lnTo>
                    <a:pt x="210" y="360"/>
                  </a:lnTo>
                  <a:lnTo>
                    <a:pt x="236" y="358"/>
                  </a:lnTo>
                  <a:lnTo>
                    <a:pt x="259" y="352"/>
                  </a:lnTo>
                  <a:lnTo>
                    <a:pt x="278" y="341"/>
                  </a:lnTo>
                  <a:lnTo>
                    <a:pt x="293" y="325"/>
                  </a:lnTo>
                  <a:lnTo>
                    <a:pt x="305" y="306"/>
                  </a:lnTo>
                  <a:lnTo>
                    <a:pt x="313" y="280"/>
                  </a:lnTo>
                  <a:lnTo>
                    <a:pt x="318" y="251"/>
                  </a:lnTo>
                  <a:lnTo>
                    <a:pt x="319" y="216"/>
                  </a:lnTo>
                  <a:lnTo>
                    <a:pt x="318" y="181"/>
                  </a:lnTo>
                  <a:lnTo>
                    <a:pt x="313" y="151"/>
                  </a:lnTo>
                  <a:lnTo>
                    <a:pt x="305" y="126"/>
                  </a:lnTo>
                  <a:lnTo>
                    <a:pt x="293" y="106"/>
                  </a:lnTo>
                  <a:lnTo>
                    <a:pt x="279" y="91"/>
                  </a:lnTo>
                  <a:lnTo>
                    <a:pt x="259" y="80"/>
                  </a:lnTo>
                  <a:lnTo>
                    <a:pt x="236" y="73"/>
                  </a:lnTo>
                  <a:lnTo>
                    <a:pt x="210" y="71"/>
                  </a:lnTo>
                  <a:close/>
                  <a:moveTo>
                    <a:pt x="209" y="0"/>
                  </a:moveTo>
                  <a:lnTo>
                    <a:pt x="246" y="2"/>
                  </a:lnTo>
                  <a:lnTo>
                    <a:pt x="280" y="8"/>
                  </a:lnTo>
                  <a:lnTo>
                    <a:pt x="311" y="18"/>
                  </a:lnTo>
                  <a:lnTo>
                    <a:pt x="337" y="30"/>
                  </a:lnTo>
                  <a:lnTo>
                    <a:pt x="360" y="46"/>
                  </a:lnTo>
                  <a:lnTo>
                    <a:pt x="378" y="66"/>
                  </a:lnTo>
                  <a:lnTo>
                    <a:pt x="390" y="84"/>
                  </a:lnTo>
                  <a:lnTo>
                    <a:pt x="400" y="107"/>
                  </a:lnTo>
                  <a:lnTo>
                    <a:pt x="408" y="133"/>
                  </a:lnTo>
                  <a:lnTo>
                    <a:pt x="415" y="160"/>
                  </a:lnTo>
                  <a:lnTo>
                    <a:pt x="418" y="190"/>
                  </a:lnTo>
                  <a:lnTo>
                    <a:pt x="419" y="222"/>
                  </a:lnTo>
                  <a:lnTo>
                    <a:pt x="417" y="259"/>
                  </a:lnTo>
                  <a:lnTo>
                    <a:pt x="411" y="291"/>
                  </a:lnTo>
                  <a:lnTo>
                    <a:pt x="402" y="322"/>
                  </a:lnTo>
                  <a:lnTo>
                    <a:pt x="389" y="349"/>
                  </a:lnTo>
                  <a:lnTo>
                    <a:pt x="373" y="372"/>
                  </a:lnTo>
                  <a:lnTo>
                    <a:pt x="353" y="392"/>
                  </a:lnTo>
                  <a:lnTo>
                    <a:pt x="336" y="403"/>
                  </a:lnTo>
                  <a:lnTo>
                    <a:pt x="316" y="413"/>
                  </a:lnTo>
                  <a:lnTo>
                    <a:pt x="294" y="421"/>
                  </a:lnTo>
                  <a:lnTo>
                    <a:pt x="270" y="427"/>
                  </a:lnTo>
                  <a:lnTo>
                    <a:pt x="244" y="431"/>
                  </a:lnTo>
                  <a:lnTo>
                    <a:pt x="215" y="432"/>
                  </a:lnTo>
                  <a:lnTo>
                    <a:pt x="176" y="429"/>
                  </a:lnTo>
                  <a:lnTo>
                    <a:pt x="140" y="423"/>
                  </a:lnTo>
                  <a:lnTo>
                    <a:pt x="108" y="412"/>
                  </a:lnTo>
                  <a:lnTo>
                    <a:pt x="79" y="398"/>
                  </a:lnTo>
                  <a:lnTo>
                    <a:pt x="55" y="379"/>
                  </a:lnTo>
                  <a:lnTo>
                    <a:pt x="37" y="357"/>
                  </a:lnTo>
                  <a:lnTo>
                    <a:pt x="23" y="334"/>
                  </a:lnTo>
                  <a:lnTo>
                    <a:pt x="13" y="309"/>
                  </a:lnTo>
                  <a:lnTo>
                    <a:pt x="5" y="282"/>
                  </a:lnTo>
                  <a:lnTo>
                    <a:pt x="1" y="251"/>
                  </a:lnTo>
                  <a:lnTo>
                    <a:pt x="0" y="218"/>
                  </a:lnTo>
                  <a:lnTo>
                    <a:pt x="1" y="179"/>
                  </a:lnTo>
                  <a:lnTo>
                    <a:pt x="6" y="144"/>
                  </a:lnTo>
                  <a:lnTo>
                    <a:pt x="16" y="112"/>
                  </a:lnTo>
                  <a:lnTo>
                    <a:pt x="28" y="83"/>
                  </a:lnTo>
                  <a:lnTo>
                    <a:pt x="44" y="60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2" y="19"/>
                  </a:lnTo>
                  <a:lnTo>
                    <a:pt x="127" y="11"/>
                  </a:lnTo>
                  <a:lnTo>
                    <a:pt x="152" y="4"/>
                  </a:lnTo>
                  <a:lnTo>
                    <a:pt x="180" y="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666163" y="695325"/>
              <a:ext cx="147637" cy="168275"/>
            </a:xfrm>
            <a:custGeom>
              <a:avLst/>
              <a:gdLst>
                <a:gd name="T0" fmla="*/ 0 w 371"/>
                <a:gd name="T1" fmla="*/ 0 h 425"/>
                <a:gd name="T2" fmla="*/ 116 w 371"/>
                <a:gd name="T3" fmla="*/ 0 h 425"/>
                <a:gd name="T4" fmla="*/ 286 w 371"/>
                <a:gd name="T5" fmla="*/ 317 h 425"/>
                <a:gd name="T6" fmla="*/ 286 w 371"/>
                <a:gd name="T7" fmla="*/ 0 h 425"/>
                <a:gd name="T8" fmla="*/ 371 w 371"/>
                <a:gd name="T9" fmla="*/ 0 h 425"/>
                <a:gd name="T10" fmla="*/ 371 w 371"/>
                <a:gd name="T11" fmla="*/ 425 h 425"/>
                <a:gd name="T12" fmla="*/ 260 w 371"/>
                <a:gd name="T13" fmla="*/ 425 h 425"/>
                <a:gd name="T14" fmla="*/ 85 w 371"/>
                <a:gd name="T15" fmla="*/ 114 h 425"/>
                <a:gd name="T16" fmla="*/ 85 w 371"/>
                <a:gd name="T17" fmla="*/ 425 h 425"/>
                <a:gd name="T18" fmla="*/ 0 w 371"/>
                <a:gd name="T19" fmla="*/ 425 h 425"/>
                <a:gd name="T20" fmla="*/ 0 w 371"/>
                <a:gd name="T21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425">
                  <a:moveTo>
                    <a:pt x="0" y="0"/>
                  </a:moveTo>
                  <a:lnTo>
                    <a:pt x="116" y="0"/>
                  </a:lnTo>
                  <a:lnTo>
                    <a:pt x="286" y="317"/>
                  </a:lnTo>
                  <a:lnTo>
                    <a:pt x="286" y="0"/>
                  </a:lnTo>
                  <a:lnTo>
                    <a:pt x="371" y="0"/>
                  </a:lnTo>
                  <a:lnTo>
                    <a:pt x="371" y="425"/>
                  </a:lnTo>
                  <a:lnTo>
                    <a:pt x="260" y="425"/>
                  </a:lnTo>
                  <a:lnTo>
                    <a:pt x="85" y="114"/>
                  </a:lnTo>
                  <a:lnTo>
                    <a:pt x="85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7546975" y="306388"/>
              <a:ext cx="239712" cy="239712"/>
            </a:xfrm>
            <a:custGeom>
              <a:avLst/>
              <a:gdLst>
                <a:gd name="T0" fmla="*/ 604 w 604"/>
                <a:gd name="T1" fmla="*/ 0 h 604"/>
                <a:gd name="T2" fmla="*/ 604 w 604"/>
                <a:gd name="T3" fmla="*/ 24 h 604"/>
                <a:gd name="T4" fmla="*/ 604 w 604"/>
                <a:gd name="T5" fmla="*/ 50 h 604"/>
                <a:gd name="T6" fmla="*/ 604 w 604"/>
                <a:gd name="T7" fmla="*/ 80 h 604"/>
                <a:gd name="T8" fmla="*/ 604 w 604"/>
                <a:gd name="T9" fmla="*/ 109 h 604"/>
                <a:gd name="T10" fmla="*/ 604 w 604"/>
                <a:gd name="T11" fmla="*/ 135 h 604"/>
                <a:gd name="T12" fmla="*/ 604 w 604"/>
                <a:gd name="T13" fmla="*/ 159 h 604"/>
                <a:gd name="T14" fmla="*/ 604 w 604"/>
                <a:gd name="T15" fmla="*/ 178 h 604"/>
                <a:gd name="T16" fmla="*/ 604 w 604"/>
                <a:gd name="T17" fmla="*/ 190 h 604"/>
                <a:gd name="T18" fmla="*/ 600 w 604"/>
                <a:gd name="T19" fmla="*/ 212 h 604"/>
                <a:gd name="T20" fmla="*/ 591 w 604"/>
                <a:gd name="T21" fmla="*/ 233 h 604"/>
                <a:gd name="T22" fmla="*/ 576 w 604"/>
                <a:gd name="T23" fmla="*/ 253 h 604"/>
                <a:gd name="T24" fmla="*/ 558 w 604"/>
                <a:gd name="T25" fmla="*/ 273 h 604"/>
                <a:gd name="T26" fmla="*/ 535 w 604"/>
                <a:gd name="T27" fmla="*/ 291 h 604"/>
                <a:gd name="T28" fmla="*/ 507 w 604"/>
                <a:gd name="T29" fmla="*/ 308 h 604"/>
                <a:gd name="T30" fmla="*/ 478 w 604"/>
                <a:gd name="T31" fmla="*/ 325 h 604"/>
                <a:gd name="T32" fmla="*/ 445 w 604"/>
                <a:gd name="T33" fmla="*/ 342 h 604"/>
                <a:gd name="T34" fmla="*/ 410 w 604"/>
                <a:gd name="T35" fmla="*/ 357 h 604"/>
                <a:gd name="T36" fmla="*/ 373 w 604"/>
                <a:gd name="T37" fmla="*/ 373 h 604"/>
                <a:gd name="T38" fmla="*/ 335 w 604"/>
                <a:gd name="T39" fmla="*/ 388 h 604"/>
                <a:gd name="T40" fmla="*/ 302 w 604"/>
                <a:gd name="T41" fmla="*/ 402 h 604"/>
                <a:gd name="T42" fmla="*/ 265 w 604"/>
                <a:gd name="T43" fmla="*/ 417 h 604"/>
                <a:gd name="T44" fmla="*/ 228 w 604"/>
                <a:gd name="T45" fmla="*/ 434 h 604"/>
                <a:gd name="T46" fmla="*/ 190 w 604"/>
                <a:gd name="T47" fmla="*/ 452 h 604"/>
                <a:gd name="T48" fmla="*/ 153 w 604"/>
                <a:gd name="T49" fmla="*/ 472 h 604"/>
                <a:gd name="T50" fmla="*/ 116 w 604"/>
                <a:gd name="T51" fmla="*/ 494 h 604"/>
                <a:gd name="T52" fmla="*/ 83 w 604"/>
                <a:gd name="T53" fmla="*/ 518 h 604"/>
                <a:gd name="T54" fmla="*/ 51 w 604"/>
                <a:gd name="T55" fmla="*/ 544 h 604"/>
                <a:gd name="T56" fmla="*/ 23 w 604"/>
                <a:gd name="T57" fmla="*/ 573 h 604"/>
                <a:gd name="T58" fmla="*/ 0 w 604"/>
                <a:gd name="T59" fmla="*/ 604 h 604"/>
                <a:gd name="T60" fmla="*/ 20 w 604"/>
                <a:gd name="T61" fmla="*/ 544 h 604"/>
                <a:gd name="T62" fmla="*/ 40 w 604"/>
                <a:gd name="T63" fmla="*/ 482 h 604"/>
                <a:gd name="T64" fmla="*/ 61 w 604"/>
                <a:gd name="T65" fmla="*/ 421 h 604"/>
                <a:gd name="T66" fmla="*/ 79 w 604"/>
                <a:gd name="T67" fmla="*/ 362 h 604"/>
                <a:gd name="T68" fmla="*/ 90 w 604"/>
                <a:gd name="T69" fmla="*/ 336 h 604"/>
                <a:gd name="T70" fmla="*/ 106 w 604"/>
                <a:gd name="T71" fmla="*/ 312 h 604"/>
                <a:gd name="T72" fmla="*/ 124 w 604"/>
                <a:gd name="T73" fmla="*/ 291 h 604"/>
                <a:gd name="T74" fmla="*/ 147 w 604"/>
                <a:gd name="T75" fmla="*/ 272 h 604"/>
                <a:gd name="T76" fmla="*/ 175 w 604"/>
                <a:gd name="T77" fmla="*/ 253 h 604"/>
                <a:gd name="T78" fmla="*/ 205 w 604"/>
                <a:gd name="T79" fmla="*/ 236 h 604"/>
                <a:gd name="T80" fmla="*/ 240 w 604"/>
                <a:gd name="T81" fmla="*/ 219 h 604"/>
                <a:gd name="T82" fmla="*/ 277 w 604"/>
                <a:gd name="T83" fmla="*/ 202 h 604"/>
                <a:gd name="T84" fmla="*/ 319 w 604"/>
                <a:gd name="T85" fmla="*/ 185 h 604"/>
                <a:gd name="T86" fmla="*/ 354 w 604"/>
                <a:gd name="T87" fmla="*/ 171 h 604"/>
                <a:gd name="T88" fmla="*/ 390 w 604"/>
                <a:gd name="T89" fmla="*/ 157 h 604"/>
                <a:gd name="T90" fmla="*/ 424 w 604"/>
                <a:gd name="T91" fmla="*/ 142 h 604"/>
                <a:gd name="T92" fmla="*/ 457 w 604"/>
                <a:gd name="T93" fmla="*/ 128 h 604"/>
                <a:gd name="T94" fmla="*/ 489 w 604"/>
                <a:gd name="T95" fmla="*/ 114 h 604"/>
                <a:gd name="T96" fmla="*/ 517 w 604"/>
                <a:gd name="T97" fmla="*/ 99 h 604"/>
                <a:gd name="T98" fmla="*/ 542 w 604"/>
                <a:gd name="T99" fmla="*/ 82 h 604"/>
                <a:gd name="T100" fmla="*/ 564 w 604"/>
                <a:gd name="T101" fmla="*/ 64 h 604"/>
                <a:gd name="T102" fmla="*/ 583 w 604"/>
                <a:gd name="T103" fmla="*/ 45 h 604"/>
                <a:gd name="T104" fmla="*/ 595 w 604"/>
                <a:gd name="T105" fmla="*/ 23 h 604"/>
                <a:gd name="T106" fmla="*/ 604 w 604"/>
                <a:gd name="T10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4" h="604">
                  <a:moveTo>
                    <a:pt x="604" y="0"/>
                  </a:moveTo>
                  <a:lnTo>
                    <a:pt x="604" y="24"/>
                  </a:lnTo>
                  <a:lnTo>
                    <a:pt x="604" y="50"/>
                  </a:lnTo>
                  <a:lnTo>
                    <a:pt x="604" y="80"/>
                  </a:lnTo>
                  <a:lnTo>
                    <a:pt x="604" y="109"/>
                  </a:lnTo>
                  <a:lnTo>
                    <a:pt x="604" y="135"/>
                  </a:lnTo>
                  <a:lnTo>
                    <a:pt x="604" y="159"/>
                  </a:lnTo>
                  <a:lnTo>
                    <a:pt x="604" y="178"/>
                  </a:lnTo>
                  <a:lnTo>
                    <a:pt x="604" y="190"/>
                  </a:lnTo>
                  <a:lnTo>
                    <a:pt x="600" y="212"/>
                  </a:lnTo>
                  <a:lnTo>
                    <a:pt x="591" y="233"/>
                  </a:lnTo>
                  <a:lnTo>
                    <a:pt x="576" y="253"/>
                  </a:lnTo>
                  <a:lnTo>
                    <a:pt x="558" y="273"/>
                  </a:lnTo>
                  <a:lnTo>
                    <a:pt x="535" y="291"/>
                  </a:lnTo>
                  <a:lnTo>
                    <a:pt x="507" y="308"/>
                  </a:lnTo>
                  <a:lnTo>
                    <a:pt x="478" y="325"/>
                  </a:lnTo>
                  <a:lnTo>
                    <a:pt x="445" y="342"/>
                  </a:lnTo>
                  <a:lnTo>
                    <a:pt x="410" y="357"/>
                  </a:lnTo>
                  <a:lnTo>
                    <a:pt x="373" y="373"/>
                  </a:lnTo>
                  <a:lnTo>
                    <a:pt x="335" y="388"/>
                  </a:lnTo>
                  <a:lnTo>
                    <a:pt x="302" y="402"/>
                  </a:lnTo>
                  <a:lnTo>
                    <a:pt x="265" y="417"/>
                  </a:lnTo>
                  <a:lnTo>
                    <a:pt x="228" y="434"/>
                  </a:lnTo>
                  <a:lnTo>
                    <a:pt x="190" y="452"/>
                  </a:lnTo>
                  <a:lnTo>
                    <a:pt x="153" y="472"/>
                  </a:lnTo>
                  <a:lnTo>
                    <a:pt x="116" y="494"/>
                  </a:lnTo>
                  <a:lnTo>
                    <a:pt x="83" y="518"/>
                  </a:lnTo>
                  <a:lnTo>
                    <a:pt x="51" y="544"/>
                  </a:lnTo>
                  <a:lnTo>
                    <a:pt x="23" y="573"/>
                  </a:lnTo>
                  <a:lnTo>
                    <a:pt x="0" y="604"/>
                  </a:lnTo>
                  <a:lnTo>
                    <a:pt x="20" y="544"/>
                  </a:lnTo>
                  <a:lnTo>
                    <a:pt x="40" y="482"/>
                  </a:lnTo>
                  <a:lnTo>
                    <a:pt x="61" y="421"/>
                  </a:lnTo>
                  <a:lnTo>
                    <a:pt x="79" y="362"/>
                  </a:lnTo>
                  <a:lnTo>
                    <a:pt x="90" y="336"/>
                  </a:lnTo>
                  <a:lnTo>
                    <a:pt x="106" y="312"/>
                  </a:lnTo>
                  <a:lnTo>
                    <a:pt x="124" y="291"/>
                  </a:lnTo>
                  <a:lnTo>
                    <a:pt x="147" y="272"/>
                  </a:lnTo>
                  <a:lnTo>
                    <a:pt x="175" y="253"/>
                  </a:lnTo>
                  <a:lnTo>
                    <a:pt x="205" y="236"/>
                  </a:lnTo>
                  <a:lnTo>
                    <a:pt x="240" y="219"/>
                  </a:lnTo>
                  <a:lnTo>
                    <a:pt x="277" y="202"/>
                  </a:lnTo>
                  <a:lnTo>
                    <a:pt x="319" y="185"/>
                  </a:lnTo>
                  <a:lnTo>
                    <a:pt x="354" y="171"/>
                  </a:lnTo>
                  <a:lnTo>
                    <a:pt x="390" y="157"/>
                  </a:lnTo>
                  <a:lnTo>
                    <a:pt x="424" y="142"/>
                  </a:lnTo>
                  <a:lnTo>
                    <a:pt x="457" y="128"/>
                  </a:lnTo>
                  <a:lnTo>
                    <a:pt x="489" y="114"/>
                  </a:lnTo>
                  <a:lnTo>
                    <a:pt x="517" y="99"/>
                  </a:lnTo>
                  <a:lnTo>
                    <a:pt x="542" y="82"/>
                  </a:lnTo>
                  <a:lnTo>
                    <a:pt x="564" y="64"/>
                  </a:lnTo>
                  <a:lnTo>
                    <a:pt x="583" y="45"/>
                  </a:lnTo>
                  <a:lnTo>
                    <a:pt x="595" y="2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24"/>
            <p:cNvSpPr>
              <a:spLocks/>
            </p:cNvSpPr>
            <p:nvPr userDrawn="1"/>
          </p:nvSpPr>
          <p:spPr bwMode="auto">
            <a:xfrm>
              <a:off x="7380288" y="482600"/>
              <a:ext cx="252412" cy="150812"/>
            </a:xfrm>
            <a:custGeom>
              <a:avLst/>
              <a:gdLst>
                <a:gd name="T0" fmla="*/ 234 w 637"/>
                <a:gd name="T1" fmla="*/ 0 h 379"/>
                <a:gd name="T2" fmla="*/ 258 w 637"/>
                <a:gd name="T3" fmla="*/ 1 h 379"/>
                <a:gd name="T4" fmla="*/ 279 w 637"/>
                <a:gd name="T5" fmla="*/ 6 h 379"/>
                <a:gd name="T6" fmla="*/ 299 w 637"/>
                <a:gd name="T7" fmla="*/ 16 h 379"/>
                <a:gd name="T8" fmla="*/ 318 w 637"/>
                <a:gd name="T9" fmla="*/ 30 h 379"/>
                <a:gd name="T10" fmla="*/ 335 w 637"/>
                <a:gd name="T11" fmla="*/ 49 h 379"/>
                <a:gd name="T12" fmla="*/ 351 w 637"/>
                <a:gd name="T13" fmla="*/ 70 h 379"/>
                <a:gd name="T14" fmla="*/ 367 w 637"/>
                <a:gd name="T15" fmla="*/ 94 h 379"/>
                <a:gd name="T16" fmla="*/ 383 w 637"/>
                <a:gd name="T17" fmla="*/ 120 h 379"/>
                <a:gd name="T18" fmla="*/ 399 w 637"/>
                <a:gd name="T19" fmla="*/ 148 h 379"/>
                <a:gd name="T20" fmla="*/ 415 w 637"/>
                <a:gd name="T21" fmla="*/ 176 h 379"/>
                <a:gd name="T22" fmla="*/ 432 w 637"/>
                <a:gd name="T23" fmla="*/ 207 h 379"/>
                <a:gd name="T24" fmla="*/ 451 w 637"/>
                <a:gd name="T25" fmla="*/ 236 h 379"/>
                <a:gd name="T26" fmla="*/ 472 w 637"/>
                <a:gd name="T27" fmla="*/ 265 h 379"/>
                <a:gd name="T28" fmla="*/ 493 w 637"/>
                <a:gd name="T29" fmla="*/ 291 h 379"/>
                <a:gd name="T30" fmla="*/ 517 w 637"/>
                <a:gd name="T31" fmla="*/ 315 h 379"/>
                <a:gd name="T32" fmla="*/ 543 w 637"/>
                <a:gd name="T33" fmla="*/ 337 h 379"/>
                <a:gd name="T34" fmla="*/ 572 w 637"/>
                <a:gd name="T35" fmla="*/ 355 h 379"/>
                <a:gd name="T36" fmla="*/ 603 w 637"/>
                <a:gd name="T37" fmla="*/ 369 h 379"/>
                <a:gd name="T38" fmla="*/ 637 w 637"/>
                <a:gd name="T39" fmla="*/ 379 h 379"/>
                <a:gd name="T40" fmla="*/ 588 w 637"/>
                <a:gd name="T41" fmla="*/ 378 h 379"/>
                <a:gd name="T42" fmla="*/ 546 w 637"/>
                <a:gd name="T43" fmla="*/ 378 h 379"/>
                <a:gd name="T44" fmla="*/ 509 w 637"/>
                <a:gd name="T45" fmla="*/ 378 h 379"/>
                <a:gd name="T46" fmla="*/ 477 w 637"/>
                <a:gd name="T47" fmla="*/ 378 h 379"/>
                <a:gd name="T48" fmla="*/ 448 w 637"/>
                <a:gd name="T49" fmla="*/ 378 h 379"/>
                <a:gd name="T50" fmla="*/ 420 w 637"/>
                <a:gd name="T51" fmla="*/ 378 h 379"/>
                <a:gd name="T52" fmla="*/ 392 w 637"/>
                <a:gd name="T53" fmla="*/ 378 h 379"/>
                <a:gd name="T54" fmla="*/ 363 w 637"/>
                <a:gd name="T55" fmla="*/ 378 h 379"/>
                <a:gd name="T56" fmla="*/ 333 w 637"/>
                <a:gd name="T57" fmla="*/ 378 h 379"/>
                <a:gd name="T58" fmla="*/ 303 w 637"/>
                <a:gd name="T59" fmla="*/ 375 h 379"/>
                <a:gd name="T60" fmla="*/ 278 w 637"/>
                <a:gd name="T61" fmla="*/ 369 h 379"/>
                <a:gd name="T62" fmla="*/ 255 w 637"/>
                <a:gd name="T63" fmla="*/ 359 h 379"/>
                <a:gd name="T64" fmla="*/ 235 w 637"/>
                <a:gd name="T65" fmla="*/ 346 h 379"/>
                <a:gd name="T66" fmla="*/ 217 w 637"/>
                <a:gd name="T67" fmla="*/ 329 h 379"/>
                <a:gd name="T68" fmla="*/ 200 w 637"/>
                <a:gd name="T69" fmla="*/ 311 h 379"/>
                <a:gd name="T70" fmla="*/ 186 w 637"/>
                <a:gd name="T71" fmla="*/ 290 h 379"/>
                <a:gd name="T72" fmla="*/ 172 w 637"/>
                <a:gd name="T73" fmla="*/ 266 h 379"/>
                <a:gd name="T74" fmla="*/ 159 w 637"/>
                <a:gd name="T75" fmla="*/ 241 h 379"/>
                <a:gd name="T76" fmla="*/ 145 w 637"/>
                <a:gd name="T77" fmla="*/ 213 h 379"/>
                <a:gd name="T78" fmla="*/ 131 w 637"/>
                <a:gd name="T79" fmla="*/ 185 h 379"/>
                <a:gd name="T80" fmla="*/ 119 w 637"/>
                <a:gd name="T81" fmla="*/ 157 h 379"/>
                <a:gd name="T82" fmla="*/ 106 w 637"/>
                <a:gd name="T83" fmla="*/ 131 h 379"/>
                <a:gd name="T84" fmla="*/ 93 w 637"/>
                <a:gd name="T85" fmla="*/ 107 h 379"/>
                <a:gd name="T86" fmla="*/ 80 w 637"/>
                <a:gd name="T87" fmla="*/ 84 h 379"/>
                <a:gd name="T88" fmla="*/ 67 w 637"/>
                <a:gd name="T89" fmla="*/ 64 h 379"/>
                <a:gd name="T90" fmla="*/ 51 w 637"/>
                <a:gd name="T91" fmla="*/ 48 h 379"/>
                <a:gd name="T92" fmla="*/ 36 w 637"/>
                <a:gd name="T93" fmla="*/ 36 h 379"/>
                <a:gd name="T94" fmla="*/ 19 w 637"/>
                <a:gd name="T95" fmla="*/ 28 h 379"/>
                <a:gd name="T96" fmla="*/ 0 w 637"/>
                <a:gd name="T97" fmla="*/ 25 h 379"/>
                <a:gd name="T98" fmla="*/ 32 w 637"/>
                <a:gd name="T99" fmla="*/ 22 h 379"/>
                <a:gd name="T100" fmla="*/ 64 w 637"/>
                <a:gd name="T101" fmla="*/ 18 h 379"/>
                <a:gd name="T102" fmla="*/ 96 w 637"/>
                <a:gd name="T103" fmla="*/ 15 h 379"/>
                <a:gd name="T104" fmla="*/ 127 w 637"/>
                <a:gd name="T105" fmla="*/ 12 h 379"/>
                <a:gd name="T106" fmla="*/ 157 w 637"/>
                <a:gd name="T107" fmla="*/ 8 h 379"/>
                <a:gd name="T108" fmla="*/ 183 w 637"/>
                <a:gd name="T109" fmla="*/ 6 h 379"/>
                <a:gd name="T110" fmla="*/ 206 w 637"/>
                <a:gd name="T111" fmla="*/ 3 h 379"/>
                <a:gd name="T112" fmla="*/ 223 w 637"/>
                <a:gd name="T113" fmla="*/ 2 h 379"/>
                <a:gd name="T114" fmla="*/ 234 w 637"/>
                <a:gd name="T11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7" h="379">
                  <a:moveTo>
                    <a:pt x="234" y="0"/>
                  </a:moveTo>
                  <a:lnTo>
                    <a:pt x="258" y="1"/>
                  </a:lnTo>
                  <a:lnTo>
                    <a:pt x="279" y="6"/>
                  </a:lnTo>
                  <a:lnTo>
                    <a:pt x="299" y="16"/>
                  </a:lnTo>
                  <a:lnTo>
                    <a:pt x="318" y="30"/>
                  </a:lnTo>
                  <a:lnTo>
                    <a:pt x="335" y="49"/>
                  </a:lnTo>
                  <a:lnTo>
                    <a:pt x="351" y="70"/>
                  </a:lnTo>
                  <a:lnTo>
                    <a:pt x="367" y="94"/>
                  </a:lnTo>
                  <a:lnTo>
                    <a:pt x="383" y="120"/>
                  </a:lnTo>
                  <a:lnTo>
                    <a:pt x="399" y="148"/>
                  </a:lnTo>
                  <a:lnTo>
                    <a:pt x="415" y="176"/>
                  </a:lnTo>
                  <a:lnTo>
                    <a:pt x="432" y="207"/>
                  </a:lnTo>
                  <a:lnTo>
                    <a:pt x="451" y="236"/>
                  </a:lnTo>
                  <a:lnTo>
                    <a:pt x="472" y="265"/>
                  </a:lnTo>
                  <a:lnTo>
                    <a:pt x="493" y="291"/>
                  </a:lnTo>
                  <a:lnTo>
                    <a:pt x="517" y="315"/>
                  </a:lnTo>
                  <a:lnTo>
                    <a:pt x="543" y="337"/>
                  </a:lnTo>
                  <a:lnTo>
                    <a:pt x="572" y="355"/>
                  </a:lnTo>
                  <a:lnTo>
                    <a:pt x="603" y="369"/>
                  </a:lnTo>
                  <a:lnTo>
                    <a:pt x="637" y="379"/>
                  </a:lnTo>
                  <a:lnTo>
                    <a:pt x="588" y="378"/>
                  </a:lnTo>
                  <a:lnTo>
                    <a:pt x="546" y="378"/>
                  </a:lnTo>
                  <a:lnTo>
                    <a:pt x="509" y="378"/>
                  </a:lnTo>
                  <a:lnTo>
                    <a:pt x="477" y="378"/>
                  </a:lnTo>
                  <a:lnTo>
                    <a:pt x="448" y="378"/>
                  </a:lnTo>
                  <a:lnTo>
                    <a:pt x="420" y="378"/>
                  </a:lnTo>
                  <a:lnTo>
                    <a:pt x="392" y="378"/>
                  </a:lnTo>
                  <a:lnTo>
                    <a:pt x="363" y="378"/>
                  </a:lnTo>
                  <a:lnTo>
                    <a:pt x="333" y="378"/>
                  </a:lnTo>
                  <a:lnTo>
                    <a:pt x="303" y="375"/>
                  </a:lnTo>
                  <a:lnTo>
                    <a:pt x="278" y="369"/>
                  </a:lnTo>
                  <a:lnTo>
                    <a:pt x="255" y="359"/>
                  </a:lnTo>
                  <a:lnTo>
                    <a:pt x="235" y="346"/>
                  </a:lnTo>
                  <a:lnTo>
                    <a:pt x="217" y="329"/>
                  </a:lnTo>
                  <a:lnTo>
                    <a:pt x="200" y="311"/>
                  </a:lnTo>
                  <a:lnTo>
                    <a:pt x="186" y="290"/>
                  </a:lnTo>
                  <a:lnTo>
                    <a:pt x="172" y="266"/>
                  </a:lnTo>
                  <a:lnTo>
                    <a:pt x="159" y="241"/>
                  </a:lnTo>
                  <a:lnTo>
                    <a:pt x="145" y="213"/>
                  </a:lnTo>
                  <a:lnTo>
                    <a:pt x="131" y="185"/>
                  </a:lnTo>
                  <a:lnTo>
                    <a:pt x="119" y="157"/>
                  </a:lnTo>
                  <a:lnTo>
                    <a:pt x="106" y="131"/>
                  </a:lnTo>
                  <a:lnTo>
                    <a:pt x="93" y="107"/>
                  </a:lnTo>
                  <a:lnTo>
                    <a:pt x="80" y="84"/>
                  </a:lnTo>
                  <a:lnTo>
                    <a:pt x="67" y="64"/>
                  </a:lnTo>
                  <a:lnTo>
                    <a:pt x="51" y="48"/>
                  </a:lnTo>
                  <a:lnTo>
                    <a:pt x="36" y="36"/>
                  </a:lnTo>
                  <a:lnTo>
                    <a:pt x="19" y="28"/>
                  </a:lnTo>
                  <a:lnTo>
                    <a:pt x="0" y="25"/>
                  </a:lnTo>
                  <a:lnTo>
                    <a:pt x="32" y="22"/>
                  </a:lnTo>
                  <a:lnTo>
                    <a:pt x="64" y="18"/>
                  </a:lnTo>
                  <a:lnTo>
                    <a:pt x="96" y="15"/>
                  </a:lnTo>
                  <a:lnTo>
                    <a:pt x="127" y="12"/>
                  </a:lnTo>
                  <a:lnTo>
                    <a:pt x="157" y="8"/>
                  </a:lnTo>
                  <a:lnTo>
                    <a:pt x="183" y="6"/>
                  </a:lnTo>
                  <a:lnTo>
                    <a:pt x="206" y="3"/>
                  </a:lnTo>
                  <a:lnTo>
                    <a:pt x="223" y="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7437438" y="555625"/>
              <a:ext cx="349250" cy="328612"/>
            </a:xfrm>
            <a:custGeom>
              <a:avLst/>
              <a:gdLst>
                <a:gd name="T0" fmla="*/ 878 w 879"/>
                <a:gd name="T1" fmla="*/ 27 h 828"/>
                <a:gd name="T2" fmla="*/ 878 w 879"/>
                <a:gd name="T3" fmla="*/ 93 h 828"/>
                <a:gd name="T4" fmla="*/ 878 w 879"/>
                <a:gd name="T5" fmla="*/ 164 h 828"/>
                <a:gd name="T6" fmla="*/ 879 w 879"/>
                <a:gd name="T7" fmla="*/ 228 h 828"/>
                <a:gd name="T8" fmla="*/ 878 w 879"/>
                <a:gd name="T9" fmla="*/ 276 h 828"/>
                <a:gd name="T10" fmla="*/ 875 w 879"/>
                <a:gd name="T11" fmla="*/ 317 h 828"/>
                <a:gd name="T12" fmla="*/ 854 w 879"/>
                <a:gd name="T13" fmla="*/ 366 h 828"/>
                <a:gd name="T14" fmla="*/ 813 w 879"/>
                <a:gd name="T15" fmla="*/ 409 h 828"/>
                <a:gd name="T16" fmla="*/ 757 w 879"/>
                <a:gd name="T17" fmla="*/ 448 h 828"/>
                <a:gd name="T18" fmla="*/ 691 w 879"/>
                <a:gd name="T19" fmla="*/ 482 h 828"/>
                <a:gd name="T20" fmla="*/ 617 w 879"/>
                <a:gd name="T21" fmla="*/ 512 h 828"/>
                <a:gd name="T22" fmla="*/ 539 w 879"/>
                <a:gd name="T23" fmla="*/ 542 h 828"/>
                <a:gd name="T24" fmla="*/ 457 w 879"/>
                <a:gd name="T25" fmla="*/ 570 h 828"/>
                <a:gd name="T26" fmla="*/ 368 w 879"/>
                <a:gd name="T27" fmla="*/ 601 h 828"/>
                <a:gd name="T28" fmla="*/ 280 w 879"/>
                <a:gd name="T29" fmla="*/ 635 h 828"/>
                <a:gd name="T30" fmla="*/ 196 w 879"/>
                <a:gd name="T31" fmla="*/ 672 h 828"/>
                <a:gd name="T32" fmla="*/ 118 w 879"/>
                <a:gd name="T33" fmla="*/ 716 h 828"/>
                <a:gd name="T34" fmla="*/ 51 w 879"/>
                <a:gd name="T35" fmla="*/ 767 h 828"/>
                <a:gd name="T36" fmla="*/ 0 w 879"/>
                <a:gd name="T37" fmla="*/ 828 h 828"/>
                <a:gd name="T38" fmla="*/ 84 w 879"/>
                <a:gd name="T39" fmla="*/ 570 h 828"/>
                <a:gd name="T40" fmla="*/ 137 w 879"/>
                <a:gd name="T41" fmla="*/ 408 h 828"/>
                <a:gd name="T42" fmla="*/ 176 w 879"/>
                <a:gd name="T43" fmla="*/ 353 h 828"/>
                <a:gd name="T44" fmla="*/ 228 w 879"/>
                <a:gd name="T45" fmla="*/ 311 h 828"/>
                <a:gd name="T46" fmla="*/ 294 w 879"/>
                <a:gd name="T47" fmla="*/ 277 h 828"/>
                <a:gd name="T48" fmla="*/ 370 w 879"/>
                <a:gd name="T49" fmla="*/ 247 h 828"/>
                <a:gd name="T50" fmla="*/ 454 w 879"/>
                <a:gd name="T51" fmla="*/ 222 h 828"/>
                <a:gd name="T52" fmla="*/ 543 w 879"/>
                <a:gd name="T53" fmla="*/ 197 h 828"/>
                <a:gd name="T54" fmla="*/ 642 w 879"/>
                <a:gd name="T55" fmla="*/ 167 h 828"/>
                <a:gd name="T56" fmla="*/ 725 w 879"/>
                <a:gd name="T57" fmla="*/ 139 h 828"/>
                <a:gd name="T58" fmla="*/ 791 w 879"/>
                <a:gd name="T59" fmla="*/ 108 h 828"/>
                <a:gd name="T60" fmla="*/ 839 w 879"/>
                <a:gd name="T61" fmla="*/ 72 h 828"/>
                <a:gd name="T62" fmla="*/ 870 w 879"/>
                <a:gd name="T63" fmla="*/ 27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9" h="828">
                  <a:moveTo>
                    <a:pt x="878" y="0"/>
                  </a:moveTo>
                  <a:lnTo>
                    <a:pt x="878" y="27"/>
                  </a:lnTo>
                  <a:lnTo>
                    <a:pt x="878" y="59"/>
                  </a:lnTo>
                  <a:lnTo>
                    <a:pt x="878" y="93"/>
                  </a:lnTo>
                  <a:lnTo>
                    <a:pt x="878" y="129"/>
                  </a:lnTo>
                  <a:lnTo>
                    <a:pt x="878" y="164"/>
                  </a:lnTo>
                  <a:lnTo>
                    <a:pt x="879" y="198"/>
                  </a:lnTo>
                  <a:lnTo>
                    <a:pt x="879" y="228"/>
                  </a:lnTo>
                  <a:lnTo>
                    <a:pt x="878" y="255"/>
                  </a:lnTo>
                  <a:lnTo>
                    <a:pt x="878" y="276"/>
                  </a:lnTo>
                  <a:lnTo>
                    <a:pt x="878" y="290"/>
                  </a:lnTo>
                  <a:lnTo>
                    <a:pt x="875" y="317"/>
                  </a:lnTo>
                  <a:lnTo>
                    <a:pt x="867" y="342"/>
                  </a:lnTo>
                  <a:lnTo>
                    <a:pt x="854" y="366"/>
                  </a:lnTo>
                  <a:lnTo>
                    <a:pt x="835" y="388"/>
                  </a:lnTo>
                  <a:lnTo>
                    <a:pt x="813" y="409"/>
                  </a:lnTo>
                  <a:lnTo>
                    <a:pt x="787" y="429"/>
                  </a:lnTo>
                  <a:lnTo>
                    <a:pt x="757" y="448"/>
                  </a:lnTo>
                  <a:lnTo>
                    <a:pt x="725" y="465"/>
                  </a:lnTo>
                  <a:lnTo>
                    <a:pt x="691" y="482"/>
                  </a:lnTo>
                  <a:lnTo>
                    <a:pt x="654" y="497"/>
                  </a:lnTo>
                  <a:lnTo>
                    <a:pt x="617" y="512"/>
                  </a:lnTo>
                  <a:lnTo>
                    <a:pt x="579" y="528"/>
                  </a:lnTo>
                  <a:lnTo>
                    <a:pt x="539" y="542"/>
                  </a:lnTo>
                  <a:lnTo>
                    <a:pt x="500" y="555"/>
                  </a:lnTo>
                  <a:lnTo>
                    <a:pt x="457" y="570"/>
                  </a:lnTo>
                  <a:lnTo>
                    <a:pt x="413" y="586"/>
                  </a:lnTo>
                  <a:lnTo>
                    <a:pt x="368" y="601"/>
                  </a:lnTo>
                  <a:lnTo>
                    <a:pt x="325" y="617"/>
                  </a:lnTo>
                  <a:lnTo>
                    <a:pt x="280" y="635"/>
                  </a:lnTo>
                  <a:lnTo>
                    <a:pt x="237" y="652"/>
                  </a:lnTo>
                  <a:lnTo>
                    <a:pt x="196" y="672"/>
                  </a:lnTo>
                  <a:lnTo>
                    <a:pt x="155" y="693"/>
                  </a:lnTo>
                  <a:lnTo>
                    <a:pt x="118" y="716"/>
                  </a:lnTo>
                  <a:lnTo>
                    <a:pt x="83" y="740"/>
                  </a:lnTo>
                  <a:lnTo>
                    <a:pt x="51" y="767"/>
                  </a:lnTo>
                  <a:lnTo>
                    <a:pt x="24" y="796"/>
                  </a:lnTo>
                  <a:lnTo>
                    <a:pt x="0" y="828"/>
                  </a:lnTo>
                  <a:lnTo>
                    <a:pt x="42" y="698"/>
                  </a:lnTo>
                  <a:lnTo>
                    <a:pt x="84" y="570"/>
                  </a:lnTo>
                  <a:lnTo>
                    <a:pt x="125" y="441"/>
                  </a:lnTo>
                  <a:lnTo>
                    <a:pt x="137" y="408"/>
                  </a:lnTo>
                  <a:lnTo>
                    <a:pt x="155" y="380"/>
                  </a:lnTo>
                  <a:lnTo>
                    <a:pt x="176" y="353"/>
                  </a:lnTo>
                  <a:lnTo>
                    <a:pt x="200" y="331"/>
                  </a:lnTo>
                  <a:lnTo>
                    <a:pt x="228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1"/>
                  </a:lnTo>
                  <a:lnTo>
                    <a:pt x="370" y="247"/>
                  </a:lnTo>
                  <a:lnTo>
                    <a:pt x="410" y="235"/>
                  </a:lnTo>
                  <a:lnTo>
                    <a:pt x="454" y="222"/>
                  </a:lnTo>
                  <a:lnTo>
                    <a:pt x="498" y="209"/>
                  </a:lnTo>
                  <a:lnTo>
                    <a:pt x="543" y="197"/>
                  </a:lnTo>
                  <a:lnTo>
                    <a:pt x="595" y="181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60" y="123"/>
                  </a:lnTo>
                  <a:lnTo>
                    <a:pt x="791" y="108"/>
                  </a:lnTo>
                  <a:lnTo>
                    <a:pt x="817" y="90"/>
                  </a:lnTo>
                  <a:lnTo>
                    <a:pt x="839" y="72"/>
                  </a:lnTo>
                  <a:lnTo>
                    <a:pt x="857" y="50"/>
                  </a:lnTo>
                  <a:lnTo>
                    <a:pt x="870" y="2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6"/>
            <p:cNvSpPr>
              <a:spLocks/>
            </p:cNvSpPr>
            <p:nvPr userDrawn="1"/>
          </p:nvSpPr>
          <p:spPr bwMode="auto">
            <a:xfrm>
              <a:off x="7694613" y="446088"/>
              <a:ext cx="366712" cy="187325"/>
            </a:xfrm>
            <a:custGeom>
              <a:avLst/>
              <a:gdLst>
                <a:gd name="T0" fmla="*/ 349 w 925"/>
                <a:gd name="T1" fmla="*/ 0 h 471"/>
                <a:gd name="T2" fmla="*/ 378 w 925"/>
                <a:gd name="T3" fmla="*/ 6 h 471"/>
                <a:gd name="T4" fmla="*/ 408 w 925"/>
                <a:gd name="T5" fmla="*/ 18 h 471"/>
                <a:gd name="T6" fmla="*/ 436 w 925"/>
                <a:gd name="T7" fmla="*/ 35 h 471"/>
                <a:gd name="T8" fmla="*/ 464 w 925"/>
                <a:gd name="T9" fmla="*/ 56 h 471"/>
                <a:gd name="T10" fmla="*/ 491 w 925"/>
                <a:gd name="T11" fmla="*/ 82 h 471"/>
                <a:gd name="T12" fmla="*/ 517 w 925"/>
                <a:gd name="T13" fmla="*/ 111 h 471"/>
                <a:gd name="T14" fmla="*/ 543 w 925"/>
                <a:gd name="T15" fmla="*/ 143 h 471"/>
                <a:gd name="T16" fmla="*/ 567 w 925"/>
                <a:gd name="T17" fmla="*/ 178 h 471"/>
                <a:gd name="T18" fmla="*/ 590 w 925"/>
                <a:gd name="T19" fmla="*/ 215 h 471"/>
                <a:gd name="T20" fmla="*/ 614 w 925"/>
                <a:gd name="T21" fmla="*/ 254 h 471"/>
                <a:gd name="T22" fmla="*/ 640 w 925"/>
                <a:gd name="T23" fmla="*/ 290 h 471"/>
                <a:gd name="T24" fmla="*/ 669 w 925"/>
                <a:gd name="T25" fmla="*/ 325 h 471"/>
                <a:gd name="T26" fmla="*/ 698 w 925"/>
                <a:gd name="T27" fmla="*/ 357 h 471"/>
                <a:gd name="T28" fmla="*/ 730 w 925"/>
                <a:gd name="T29" fmla="*/ 386 h 471"/>
                <a:gd name="T30" fmla="*/ 765 w 925"/>
                <a:gd name="T31" fmla="*/ 412 h 471"/>
                <a:gd name="T32" fmla="*/ 801 w 925"/>
                <a:gd name="T33" fmla="*/ 433 h 471"/>
                <a:gd name="T34" fmla="*/ 839 w 925"/>
                <a:gd name="T35" fmla="*/ 451 h 471"/>
                <a:gd name="T36" fmla="*/ 881 w 925"/>
                <a:gd name="T37" fmla="*/ 463 h 471"/>
                <a:gd name="T38" fmla="*/ 925 w 925"/>
                <a:gd name="T39" fmla="*/ 471 h 471"/>
                <a:gd name="T40" fmla="*/ 855 w 925"/>
                <a:gd name="T41" fmla="*/ 471 h 471"/>
                <a:gd name="T42" fmla="*/ 792 w 925"/>
                <a:gd name="T43" fmla="*/ 471 h 471"/>
                <a:gd name="T44" fmla="*/ 734 w 925"/>
                <a:gd name="T45" fmla="*/ 471 h 471"/>
                <a:gd name="T46" fmla="*/ 682 w 925"/>
                <a:gd name="T47" fmla="*/ 471 h 471"/>
                <a:gd name="T48" fmla="*/ 631 w 925"/>
                <a:gd name="T49" fmla="*/ 471 h 471"/>
                <a:gd name="T50" fmla="*/ 585 w 925"/>
                <a:gd name="T51" fmla="*/ 470 h 471"/>
                <a:gd name="T52" fmla="*/ 540 w 925"/>
                <a:gd name="T53" fmla="*/ 470 h 471"/>
                <a:gd name="T54" fmla="*/ 497 w 925"/>
                <a:gd name="T55" fmla="*/ 470 h 471"/>
                <a:gd name="T56" fmla="*/ 453 w 925"/>
                <a:gd name="T57" fmla="*/ 470 h 471"/>
                <a:gd name="T58" fmla="*/ 421 w 925"/>
                <a:gd name="T59" fmla="*/ 467 h 471"/>
                <a:gd name="T60" fmla="*/ 393 w 925"/>
                <a:gd name="T61" fmla="*/ 461 h 471"/>
                <a:gd name="T62" fmla="*/ 369 w 925"/>
                <a:gd name="T63" fmla="*/ 451 h 471"/>
                <a:gd name="T64" fmla="*/ 348 w 925"/>
                <a:gd name="T65" fmla="*/ 438 h 471"/>
                <a:gd name="T66" fmla="*/ 329 w 925"/>
                <a:gd name="T67" fmla="*/ 423 h 471"/>
                <a:gd name="T68" fmla="*/ 313 w 925"/>
                <a:gd name="T69" fmla="*/ 404 h 471"/>
                <a:gd name="T70" fmla="*/ 298 w 925"/>
                <a:gd name="T71" fmla="*/ 384 h 471"/>
                <a:gd name="T72" fmla="*/ 286 w 925"/>
                <a:gd name="T73" fmla="*/ 362 h 471"/>
                <a:gd name="T74" fmla="*/ 274 w 925"/>
                <a:gd name="T75" fmla="*/ 339 h 471"/>
                <a:gd name="T76" fmla="*/ 263 w 925"/>
                <a:gd name="T77" fmla="*/ 315 h 471"/>
                <a:gd name="T78" fmla="*/ 254 w 925"/>
                <a:gd name="T79" fmla="*/ 290 h 471"/>
                <a:gd name="T80" fmla="*/ 243 w 925"/>
                <a:gd name="T81" fmla="*/ 265 h 471"/>
                <a:gd name="T82" fmla="*/ 232 w 925"/>
                <a:gd name="T83" fmla="*/ 240 h 471"/>
                <a:gd name="T84" fmla="*/ 213 w 925"/>
                <a:gd name="T85" fmla="*/ 205 h 471"/>
                <a:gd name="T86" fmla="*/ 193 w 925"/>
                <a:gd name="T87" fmla="*/ 172 h 471"/>
                <a:gd name="T88" fmla="*/ 173 w 925"/>
                <a:gd name="T89" fmla="*/ 140 h 471"/>
                <a:gd name="T90" fmla="*/ 148 w 925"/>
                <a:gd name="T91" fmla="*/ 113 h 471"/>
                <a:gd name="T92" fmla="*/ 123 w 925"/>
                <a:gd name="T93" fmla="*/ 87 h 471"/>
                <a:gd name="T94" fmla="*/ 96 w 925"/>
                <a:gd name="T95" fmla="*/ 68 h 471"/>
                <a:gd name="T96" fmla="*/ 66 w 925"/>
                <a:gd name="T97" fmla="*/ 51 h 471"/>
                <a:gd name="T98" fmla="*/ 34 w 925"/>
                <a:gd name="T99" fmla="*/ 39 h 471"/>
                <a:gd name="T100" fmla="*/ 0 w 925"/>
                <a:gd name="T101" fmla="*/ 34 h 471"/>
                <a:gd name="T102" fmla="*/ 32 w 925"/>
                <a:gd name="T103" fmla="*/ 30 h 471"/>
                <a:gd name="T104" fmla="*/ 67 w 925"/>
                <a:gd name="T105" fmla="*/ 26 h 471"/>
                <a:gd name="T106" fmla="*/ 104 w 925"/>
                <a:gd name="T107" fmla="*/ 23 h 471"/>
                <a:gd name="T108" fmla="*/ 140 w 925"/>
                <a:gd name="T109" fmla="*/ 18 h 471"/>
                <a:gd name="T110" fmla="*/ 175 w 925"/>
                <a:gd name="T111" fmla="*/ 15 h 471"/>
                <a:gd name="T112" fmla="*/ 208 w 925"/>
                <a:gd name="T113" fmla="*/ 12 h 471"/>
                <a:gd name="T114" fmla="*/ 238 w 925"/>
                <a:gd name="T115" fmla="*/ 8 h 471"/>
                <a:gd name="T116" fmla="*/ 266 w 925"/>
                <a:gd name="T117" fmla="*/ 5 h 471"/>
                <a:gd name="T118" fmla="*/ 289 w 925"/>
                <a:gd name="T119" fmla="*/ 3 h 471"/>
                <a:gd name="T120" fmla="*/ 306 w 925"/>
                <a:gd name="T121" fmla="*/ 2 h 471"/>
                <a:gd name="T122" fmla="*/ 318 w 925"/>
                <a:gd name="T123" fmla="*/ 0 h 471"/>
                <a:gd name="T124" fmla="*/ 349 w 925"/>
                <a:gd name="T12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5" h="471">
                  <a:moveTo>
                    <a:pt x="349" y="0"/>
                  </a:moveTo>
                  <a:lnTo>
                    <a:pt x="378" y="6"/>
                  </a:lnTo>
                  <a:lnTo>
                    <a:pt x="408" y="18"/>
                  </a:lnTo>
                  <a:lnTo>
                    <a:pt x="436" y="35"/>
                  </a:lnTo>
                  <a:lnTo>
                    <a:pt x="464" y="56"/>
                  </a:lnTo>
                  <a:lnTo>
                    <a:pt x="491" y="82"/>
                  </a:lnTo>
                  <a:lnTo>
                    <a:pt x="517" y="111"/>
                  </a:lnTo>
                  <a:lnTo>
                    <a:pt x="543" y="143"/>
                  </a:lnTo>
                  <a:lnTo>
                    <a:pt x="567" y="178"/>
                  </a:lnTo>
                  <a:lnTo>
                    <a:pt x="590" y="215"/>
                  </a:lnTo>
                  <a:lnTo>
                    <a:pt x="614" y="254"/>
                  </a:lnTo>
                  <a:lnTo>
                    <a:pt x="640" y="290"/>
                  </a:lnTo>
                  <a:lnTo>
                    <a:pt x="669" y="325"/>
                  </a:lnTo>
                  <a:lnTo>
                    <a:pt x="698" y="357"/>
                  </a:lnTo>
                  <a:lnTo>
                    <a:pt x="730" y="386"/>
                  </a:lnTo>
                  <a:lnTo>
                    <a:pt x="765" y="412"/>
                  </a:lnTo>
                  <a:lnTo>
                    <a:pt x="801" y="433"/>
                  </a:lnTo>
                  <a:lnTo>
                    <a:pt x="839" y="451"/>
                  </a:lnTo>
                  <a:lnTo>
                    <a:pt x="881" y="463"/>
                  </a:lnTo>
                  <a:lnTo>
                    <a:pt x="925" y="471"/>
                  </a:lnTo>
                  <a:lnTo>
                    <a:pt x="855" y="471"/>
                  </a:lnTo>
                  <a:lnTo>
                    <a:pt x="792" y="471"/>
                  </a:lnTo>
                  <a:lnTo>
                    <a:pt x="734" y="471"/>
                  </a:lnTo>
                  <a:lnTo>
                    <a:pt x="682" y="471"/>
                  </a:lnTo>
                  <a:lnTo>
                    <a:pt x="631" y="471"/>
                  </a:lnTo>
                  <a:lnTo>
                    <a:pt x="585" y="470"/>
                  </a:lnTo>
                  <a:lnTo>
                    <a:pt x="540" y="470"/>
                  </a:lnTo>
                  <a:lnTo>
                    <a:pt x="497" y="470"/>
                  </a:lnTo>
                  <a:lnTo>
                    <a:pt x="453" y="470"/>
                  </a:lnTo>
                  <a:lnTo>
                    <a:pt x="421" y="467"/>
                  </a:lnTo>
                  <a:lnTo>
                    <a:pt x="393" y="461"/>
                  </a:lnTo>
                  <a:lnTo>
                    <a:pt x="369" y="451"/>
                  </a:lnTo>
                  <a:lnTo>
                    <a:pt x="348" y="438"/>
                  </a:lnTo>
                  <a:lnTo>
                    <a:pt x="329" y="423"/>
                  </a:lnTo>
                  <a:lnTo>
                    <a:pt x="313" y="404"/>
                  </a:lnTo>
                  <a:lnTo>
                    <a:pt x="298" y="384"/>
                  </a:lnTo>
                  <a:lnTo>
                    <a:pt x="286" y="362"/>
                  </a:lnTo>
                  <a:lnTo>
                    <a:pt x="274" y="339"/>
                  </a:lnTo>
                  <a:lnTo>
                    <a:pt x="263" y="315"/>
                  </a:lnTo>
                  <a:lnTo>
                    <a:pt x="254" y="290"/>
                  </a:lnTo>
                  <a:lnTo>
                    <a:pt x="243" y="265"/>
                  </a:lnTo>
                  <a:lnTo>
                    <a:pt x="232" y="240"/>
                  </a:lnTo>
                  <a:lnTo>
                    <a:pt x="213" y="205"/>
                  </a:lnTo>
                  <a:lnTo>
                    <a:pt x="193" y="172"/>
                  </a:lnTo>
                  <a:lnTo>
                    <a:pt x="173" y="140"/>
                  </a:lnTo>
                  <a:lnTo>
                    <a:pt x="148" y="113"/>
                  </a:lnTo>
                  <a:lnTo>
                    <a:pt x="123" y="87"/>
                  </a:lnTo>
                  <a:lnTo>
                    <a:pt x="96" y="68"/>
                  </a:lnTo>
                  <a:lnTo>
                    <a:pt x="66" y="51"/>
                  </a:lnTo>
                  <a:lnTo>
                    <a:pt x="34" y="39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67" y="26"/>
                  </a:lnTo>
                  <a:lnTo>
                    <a:pt x="104" y="23"/>
                  </a:lnTo>
                  <a:lnTo>
                    <a:pt x="140" y="18"/>
                  </a:lnTo>
                  <a:lnTo>
                    <a:pt x="175" y="15"/>
                  </a:lnTo>
                  <a:lnTo>
                    <a:pt x="208" y="12"/>
                  </a:lnTo>
                  <a:lnTo>
                    <a:pt x="238" y="8"/>
                  </a:lnTo>
                  <a:lnTo>
                    <a:pt x="266" y="5"/>
                  </a:lnTo>
                  <a:lnTo>
                    <a:pt x="289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24576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zdje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5103034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5961424" y="1340768"/>
            <a:ext cx="2859048" cy="4528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16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wartość z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0" y="1340768"/>
            <a:ext cx="9144000" cy="551723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pl-PL" dirty="0"/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380288" y="306388"/>
            <a:ext cx="1433512" cy="674687"/>
            <a:chOff x="7380288" y="306388"/>
            <a:chExt cx="1433512" cy="674687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8067675" y="906463"/>
              <a:ext cx="65087" cy="73025"/>
            </a:xfrm>
            <a:custGeom>
              <a:avLst/>
              <a:gdLst>
                <a:gd name="T0" fmla="*/ 30 w 162"/>
                <a:gd name="T1" fmla="*/ 23 h 184"/>
                <a:gd name="T2" fmla="*/ 30 w 162"/>
                <a:gd name="T3" fmla="*/ 161 h 184"/>
                <a:gd name="T4" fmla="*/ 76 w 162"/>
                <a:gd name="T5" fmla="*/ 161 h 184"/>
                <a:gd name="T6" fmla="*/ 91 w 162"/>
                <a:gd name="T7" fmla="*/ 160 h 184"/>
                <a:gd name="T8" fmla="*/ 103 w 162"/>
                <a:gd name="T9" fmla="*/ 155 h 184"/>
                <a:gd name="T10" fmla="*/ 109 w 162"/>
                <a:gd name="T11" fmla="*/ 153 h 184"/>
                <a:gd name="T12" fmla="*/ 113 w 162"/>
                <a:gd name="T13" fmla="*/ 150 h 184"/>
                <a:gd name="T14" fmla="*/ 117 w 162"/>
                <a:gd name="T15" fmla="*/ 145 h 184"/>
                <a:gd name="T16" fmla="*/ 121 w 162"/>
                <a:gd name="T17" fmla="*/ 141 h 184"/>
                <a:gd name="T18" fmla="*/ 125 w 162"/>
                <a:gd name="T19" fmla="*/ 132 h 184"/>
                <a:gd name="T20" fmla="*/ 128 w 162"/>
                <a:gd name="T21" fmla="*/ 121 h 184"/>
                <a:gd name="T22" fmla="*/ 130 w 162"/>
                <a:gd name="T23" fmla="*/ 108 h 184"/>
                <a:gd name="T24" fmla="*/ 132 w 162"/>
                <a:gd name="T25" fmla="*/ 94 h 184"/>
                <a:gd name="T26" fmla="*/ 130 w 162"/>
                <a:gd name="T27" fmla="*/ 78 h 184"/>
                <a:gd name="T28" fmla="*/ 127 w 162"/>
                <a:gd name="T29" fmla="*/ 62 h 184"/>
                <a:gd name="T30" fmla="*/ 123 w 162"/>
                <a:gd name="T31" fmla="*/ 49 h 184"/>
                <a:gd name="T32" fmla="*/ 117 w 162"/>
                <a:gd name="T33" fmla="*/ 38 h 184"/>
                <a:gd name="T34" fmla="*/ 113 w 162"/>
                <a:gd name="T35" fmla="*/ 34 h 184"/>
                <a:gd name="T36" fmla="*/ 107 w 162"/>
                <a:gd name="T37" fmla="*/ 29 h 184"/>
                <a:gd name="T38" fmla="*/ 101 w 162"/>
                <a:gd name="T39" fmla="*/ 27 h 184"/>
                <a:gd name="T40" fmla="*/ 89 w 162"/>
                <a:gd name="T41" fmla="*/ 24 h 184"/>
                <a:gd name="T42" fmla="*/ 75 w 162"/>
                <a:gd name="T43" fmla="*/ 23 h 184"/>
                <a:gd name="T44" fmla="*/ 30 w 162"/>
                <a:gd name="T45" fmla="*/ 23 h 184"/>
                <a:gd name="T46" fmla="*/ 0 w 162"/>
                <a:gd name="T47" fmla="*/ 0 h 184"/>
                <a:gd name="T48" fmla="*/ 70 w 162"/>
                <a:gd name="T49" fmla="*/ 0 h 184"/>
                <a:gd name="T50" fmla="*/ 83 w 162"/>
                <a:gd name="T51" fmla="*/ 0 h 184"/>
                <a:gd name="T52" fmla="*/ 95 w 162"/>
                <a:gd name="T53" fmla="*/ 1 h 184"/>
                <a:gd name="T54" fmla="*/ 113 w 162"/>
                <a:gd name="T55" fmla="*/ 4 h 184"/>
                <a:gd name="T56" fmla="*/ 121 w 162"/>
                <a:gd name="T57" fmla="*/ 6 h 184"/>
                <a:gd name="T58" fmla="*/ 127 w 162"/>
                <a:gd name="T59" fmla="*/ 11 h 184"/>
                <a:gd name="T60" fmla="*/ 134 w 162"/>
                <a:gd name="T61" fmla="*/ 15 h 184"/>
                <a:gd name="T62" fmla="*/ 139 w 162"/>
                <a:gd name="T63" fmla="*/ 21 h 184"/>
                <a:gd name="T64" fmla="*/ 150 w 162"/>
                <a:gd name="T65" fmla="*/ 34 h 184"/>
                <a:gd name="T66" fmla="*/ 157 w 162"/>
                <a:gd name="T67" fmla="*/ 50 h 184"/>
                <a:gd name="T68" fmla="*/ 161 w 162"/>
                <a:gd name="T69" fmla="*/ 68 h 184"/>
                <a:gd name="T70" fmla="*/ 162 w 162"/>
                <a:gd name="T71" fmla="*/ 90 h 184"/>
                <a:gd name="T72" fmla="*/ 161 w 162"/>
                <a:gd name="T73" fmla="*/ 109 h 184"/>
                <a:gd name="T74" fmla="*/ 159 w 162"/>
                <a:gd name="T75" fmla="*/ 127 h 184"/>
                <a:gd name="T76" fmla="*/ 153 w 162"/>
                <a:gd name="T77" fmla="*/ 142 h 184"/>
                <a:gd name="T78" fmla="*/ 147 w 162"/>
                <a:gd name="T79" fmla="*/ 155 h 184"/>
                <a:gd name="T80" fmla="*/ 138 w 162"/>
                <a:gd name="T81" fmla="*/ 166 h 184"/>
                <a:gd name="T82" fmla="*/ 127 w 162"/>
                <a:gd name="T83" fmla="*/ 174 h 184"/>
                <a:gd name="T84" fmla="*/ 123 w 162"/>
                <a:gd name="T85" fmla="*/ 176 h 184"/>
                <a:gd name="T86" fmla="*/ 117 w 162"/>
                <a:gd name="T87" fmla="*/ 178 h 184"/>
                <a:gd name="T88" fmla="*/ 112 w 162"/>
                <a:gd name="T89" fmla="*/ 181 h 184"/>
                <a:gd name="T90" fmla="*/ 106 w 162"/>
                <a:gd name="T91" fmla="*/ 182 h 184"/>
                <a:gd name="T92" fmla="*/ 100 w 162"/>
                <a:gd name="T93" fmla="*/ 183 h 184"/>
                <a:gd name="T94" fmla="*/ 92 w 162"/>
                <a:gd name="T95" fmla="*/ 184 h 184"/>
                <a:gd name="T96" fmla="*/ 72 w 162"/>
                <a:gd name="T97" fmla="*/ 184 h 184"/>
                <a:gd name="T98" fmla="*/ 0 w 162"/>
                <a:gd name="T99" fmla="*/ 184 h 184"/>
                <a:gd name="T100" fmla="*/ 0 w 162"/>
                <a:gd name="T10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4">
                  <a:moveTo>
                    <a:pt x="30" y="23"/>
                  </a:moveTo>
                  <a:lnTo>
                    <a:pt x="30" y="161"/>
                  </a:lnTo>
                  <a:lnTo>
                    <a:pt x="76" y="161"/>
                  </a:lnTo>
                  <a:lnTo>
                    <a:pt x="91" y="160"/>
                  </a:lnTo>
                  <a:lnTo>
                    <a:pt x="103" y="155"/>
                  </a:lnTo>
                  <a:lnTo>
                    <a:pt x="109" y="153"/>
                  </a:lnTo>
                  <a:lnTo>
                    <a:pt x="113" y="150"/>
                  </a:lnTo>
                  <a:lnTo>
                    <a:pt x="117" y="145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8" y="121"/>
                  </a:lnTo>
                  <a:lnTo>
                    <a:pt x="130" y="108"/>
                  </a:lnTo>
                  <a:lnTo>
                    <a:pt x="132" y="94"/>
                  </a:lnTo>
                  <a:lnTo>
                    <a:pt x="130" y="78"/>
                  </a:lnTo>
                  <a:lnTo>
                    <a:pt x="127" y="62"/>
                  </a:lnTo>
                  <a:lnTo>
                    <a:pt x="123" y="49"/>
                  </a:lnTo>
                  <a:lnTo>
                    <a:pt x="117" y="38"/>
                  </a:lnTo>
                  <a:lnTo>
                    <a:pt x="113" y="34"/>
                  </a:lnTo>
                  <a:lnTo>
                    <a:pt x="107" y="29"/>
                  </a:lnTo>
                  <a:lnTo>
                    <a:pt x="101" y="27"/>
                  </a:lnTo>
                  <a:lnTo>
                    <a:pt x="89" y="24"/>
                  </a:lnTo>
                  <a:lnTo>
                    <a:pt x="75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113" y="4"/>
                  </a:lnTo>
                  <a:lnTo>
                    <a:pt x="121" y="6"/>
                  </a:lnTo>
                  <a:lnTo>
                    <a:pt x="127" y="11"/>
                  </a:lnTo>
                  <a:lnTo>
                    <a:pt x="134" y="15"/>
                  </a:lnTo>
                  <a:lnTo>
                    <a:pt x="139" y="21"/>
                  </a:lnTo>
                  <a:lnTo>
                    <a:pt x="150" y="34"/>
                  </a:lnTo>
                  <a:lnTo>
                    <a:pt x="157" y="50"/>
                  </a:lnTo>
                  <a:lnTo>
                    <a:pt x="161" y="68"/>
                  </a:lnTo>
                  <a:lnTo>
                    <a:pt x="162" y="90"/>
                  </a:lnTo>
                  <a:lnTo>
                    <a:pt x="161" y="109"/>
                  </a:lnTo>
                  <a:lnTo>
                    <a:pt x="159" y="127"/>
                  </a:lnTo>
                  <a:lnTo>
                    <a:pt x="153" y="142"/>
                  </a:lnTo>
                  <a:lnTo>
                    <a:pt x="147" y="155"/>
                  </a:lnTo>
                  <a:lnTo>
                    <a:pt x="138" y="166"/>
                  </a:lnTo>
                  <a:lnTo>
                    <a:pt x="127" y="174"/>
                  </a:lnTo>
                  <a:lnTo>
                    <a:pt x="123" y="176"/>
                  </a:lnTo>
                  <a:lnTo>
                    <a:pt x="117" y="178"/>
                  </a:lnTo>
                  <a:lnTo>
                    <a:pt x="112" y="181"/>
                  </a:lnTo>
                  <a:lnTo>
                    <a:pt x="106" y="182"/>
                  </a:lnTo>
                  <a:lnTo>
                    <a:pt x="100" y="183"/>
                  </a:lnTo>
                  <a:lnTo>
                    <a:pt x="92" y="184"/>
                  </a:lnTo>
                  <a:lnTo>
                    <a:pt x="72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131175" y="906463"/>
              <a:ext cx="71437" cy="73025"/>
            </a:xfrm>
            <a:custGeom>
              <a:avLst/>
              <a:gdLst>
                <a:gd name="T0" fmla="*/ 0 w 177"/>
                <a:gd name="T1" fmla="*/ 0 h 184"/>
                <a:gd name="T2" fmla="*/ 35 w 177"/>
                <a:gd name="T3" fmla="*/ 0 h 184"/>
                <a:gd name="T4" fmla="*/ 90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4 w 177"/>
                <a:gd name="T11" fmla="*/ 109 h 184"/>
                <a:gd name="T12" fmla="*/ 104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5" y="0"/>
                  </a:lnTo>
                  <a:lnTo>
                    <a:pt x="90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4" y="109"/>
                  </a:lnTo>
                  <a:lnTo>
                    <a:pt x="104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8202613" y="906463"/>
              <a:ext cx="61912" cy="73025"/>
            </a:xfrm>
            <a:custGeom>
              <a:avLst/>
              <a:gdLst>
                <a:gd name="T0" fmla="*/ 146 w 155"/>
                <a:gd name="T1" fmla="*/ 0 h 184"/>
                <a:gd name="T2" fmla="*/ 71 w 155"/>
                <a:gd name="T3" fmla="*/ 23 h 184"/>
                <a:gd name="T4" fmla="*/ 52 w 155"/>
                <a:gd name="T5" fmla="*/ 24 h 184"/>
                <a:gd name="T6" fmla="*/ 41 w 155"/>
                <a:gd name="T7" fmla="*/ 28 h 184"/>
                <a:gd name="T8" fmla="*/ 36 w 155"/>
                <a:gd name="T9" fmla="*/ 34 h 184"/>
                <a:gd name="T10" fmla="*/ 33 w 155"/>
                <a:gd name="T11" fmla="*/ 41 h 184"/>
                <a:gd name="T12" fmla="*/ 30 w 155"/>
                <a:gd name="T13" fmla="*/ 51 h 184"/>
                <a:gd name="T14" fmla="*/ 35 w 155"/>
                <a:gd name="T15" fmla="*/ 67 h 184"/>
                <a:gd name="T16" fmla="*/ 48 w 155"/>
                <a:gd name="T17" fmla="*/ 74 h 184"/>
                <a:gd name="T18" fmla="*/ 71 w 155"/>
                <a:gd name="T19" fmla="*/ 76 h 184"/>
                <a:gd name="T20" fmla="*/ 103 w 155"/>
                <a:gd name="T21" fmla="*/ 78 h 184"/>
                <a:gd name="T22" fmla="*/ 118 w 155"/>
                <a:gd name="T23" fmla="*/ 79 h 184"/>
                <a:gd name="T24" fmla="*/ 129 w 155"/>
                <a:gd name="T25" fmla="*/ 82 h 184"/>
                <a:gd name="T26" fmla="*/ 138 w 155"/>
                <a:gd name="T27" fmla="*/ 87 h 184"/>
                <a:gd name="T28" fmla="*/ 151 w 155"/>
                <a:gd name="T29" fmla="*/ 106 h 184"/>
                <a:gd name="T30" fmla="*/ 155 w 155"/>
                <a:gd name="T31" fmla="*/ 131 h 184"/>
                <a:gd name="T32" fmla="*/ 149 w 155"/>
                <a:gd name="T33" fmla="*/ 160 h 184"/>
                <a:gd name="T34" fmla="*/ 129 w 155"/>
                <a:gd name="T35" fmla="*/ 177 h 184"/>
                <a:gd name="T36" fmla="*/ 116 w 155"/>
                <a:gd name="T37" fmla="*/ 182 h 184"/>
                <a:gd name="T38" fmla="*/ 105 w 155"/>
                <a:gd name="T39" fmla="*/ 183 h 184"/>
                <a:gd name="T40" fmla="*/ 91 w 155"/>
                <a:gd name="T41" fmla="*/ 184 h 184"/>
                <a:gd name="T42" fmla="*/ 6 w 155"/>
                <a:gd name="T43" fmla="*/ 184 h 184"/>
                <a:gd name="T44" fmla="*/ 85 w 155"/>
                <a:gd name="T45" fmla="*/ 161 h 184"/>
                <a:gd name="T46" fmla="*/ 108 w 155"/>
                <a:gd name="T47" fmla="*/ 158 h 184"/>
                <a:gd name="T48" fmla="*/ 120 w 155"/>
                <a:gd name="T49" fmla="*/ 149 h 184"/>
                <a:gd name="T50" fmla="*/ 125 w 155"/>
                <a:gd name="T51" fmla="*/ 132 h 184"/>
                <a:gd name="T52" fmla="*/ 122 w 155"/>
                <a:gd name="T53" fmla="*/ 119 h 184"/>
                <a:gd name="T54" fmla="*/ 117 w 155"/>
                <a:gd name="T55" fmla="*/ 110 h 184"/>
                <a:gd name="T56" fmla="*/ 108 w 155"/>
                <a:gd name="T57" fmla="*/ 105 h 184"/>
                <a:gd name="T58" fmla="*/ 98 w 155"/>
                <a:gd name="T59" fmla="*/ 104 h 184"/>
                <a:gd name="T60" fmla="*/ 80 w 155"/>
                <a:gd name="T61" fmla="*/ 103 h 184"/>
                <a:gd name="T62" fmla="*/ 49 w 155"/>
                <a:gd name="T63" fmla="*/ 103 h 184"/>
                <a:gd name="T64" fmla="*/ 26 w 155"/>
                <a:gd name="T65" fmla="*/ 98 h 184"/>
                <a:gd name="T66" fmla="*/ 13 w 155"/>
                <a:gd name="T67" fmla="*/ 90 h 184"/>
                <a:gd name="T68" fmla="*/ 4 w 155"/>
                <a:gd name="T69" fmla="*/ 78 h 184"/>
                <a:gd name="T70" fmla="*/ 0 w 155"/>
                <a:gd name="T71" fmla="*/ 56 h 184"/>
                <a:gd name="T72" fmla="*/ 6 w 155"/>
                <a:gd name="T73" fmla="*/ 27 h 184"/>
                <a:gd name="T74" fmla="*/ 26 w 155"/>
                <a:gd name="T75" fmla="*/ 7 h 184"/>
                <a:gd name="T76" fmla="*/ 45 w 155"/>
                <a:gd name="T77" fmla="*/ 2 h 184"/>
                <a:gd name="T78" fmla="*/ 71 w 155"/>
                <a:gd name="T7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184">
                  <a:moveTo>
                    <a:pt x="71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7" y="26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3" y="41"/>
                  </a:lnTo>
                  <a:lnTo>
                    <a:pt x="31" y="46"/>
                  </a:lnTo>
                  <a:lnTo>
                    <a:pt x="30" y="51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40" y="71"/>
                  </a:lnTo>
                  <a:lnTo>
                    <a:pt x="48" y="74"/>
                  </a:lnTo>
                  <a:lnTo>
                    <a:pt x="58" y="76"/>
                  </a:lnTo>
                  <a:lnTo>
                    <a:pt x="71" y="76"/>
                  </a:lnTo>
                  <a:lnTo>
                    <a:pt x="82" y="76"/>
                  </a:lnTo>
                  <a:lnTo>
                    <a:pt x="103" y="78"/>
                  </a:lnTo>
                  <a:lnTo>
                    <a:pt x="111" y="78"/>
                  </a:lnTo>
                  <a:lnTo>
                    <a:pt x="118" y="79"/>
                  </a:lnTo>
                  <a:lnTo>
                    <a:pt x="125" y="81"/>
                  </a:lnTo>
                  <a:lnTo>
                    <a:pt x="129" y="82"/>
                  </a:lnTo>
                  <a:lnTo>
                    <a:pt x="133" y="85"/>
                  </a:lnTo>
                  <a:lnTo>
                    <a:pt x="138" y="87"/>
                  </a:lnTo>
                  <a:lnTo>
                    <a:pt x="145" y="96"/>
                  </a:lnTo>
                  <a:lnTo>
                    <a:pt x="151" y="106"/>
                  </a:lnTo>
                  <a:lnTo>
                    <a:pt x="154" y="118"/>
                  </a:lnTo>
                  <a:lnTo>
                    <a:pt x="155" y="131"/>
                  </a:lnTo>
                  <a:lnTo>
                    <a:pt x="154" y="147"/>
                  </a:lnTo>
                  <a:lnTo>
                    <a:pt x="149" y="160"/>
                  </a:lnTo>
                  <a:lnTo>
                    <a:pt x="140" y="170"/>
                  </a:lnTo>
                  <a:lnTo>
                    <a:pt x="129" y="177"/>
                  </a:lnTo>
                  <a:lnTo>
                    <a:pt x="120" y="181"/>
                  </a:lnTo>
                  <a:lnTo>
                    <a:pt x="116" y="182"/>
                  </a:lnTo>
                  <a:lnTo>
                    <a:pt x="111" y="183"/>
                  </a:lnTo>
                  <a:lnTo>
                    <a:pt x="105" y="183"/>
                  </a:lnTo>
                  <a:lnTo>
                    <a:pt x="98" y="184"/>
                  </a:lnTo>
                  <a:lnTo>
                    <a:pt x="91" y="184"/>
                  </a:lnTo>
                  <a:lnTo>
                    <a:pt x="82" y="184"/>
                  </a:lnTo>
                  <a:lnTo>
                    <a:pt x="6" y="184"/>
                  </a:lnTo>
                  <a:lnTo>
                    <a:pt x="6" y="161"/>
                  </a:lnTo>
                  <a:lnTo>
                    <a:pt x="85" y="161"/>
                  </a:lnTo>
                  <a:lnTo>
                    <a:pt x="98" y="160"/>
                  </a:lnTo>
                  <a:lnTo>
                    <a:pt x="108" y="158"/>
                  </a:lnTo>
                  <a:lnTo>
                    <a:pt x="116" y="154"/>
                  </a:lnTo>
                  <a:lnTo>
                    <a:pt x="120" y="149"/>
                  </a:lnTo>
                  <a:lnTo>
                    <a:pt x="123" y="141"/>
                  </a:lnTo>
                  <a:lnTo>
                    <a:pt x="125" y="132"/>
                  </a:lnTo>
                  <a:lnTo>
                    <a:pt x="123" y="126"/>
                  </a:lnTo>
                  <a:lnTo>
                    <a:pt x="122" y="119"/>
                  </a:lnTo>
                  <a:lnTo>
                    <a:pt x="120" y="115"/>
                  </a:lnTo>
                  <a:lnTo>
                    <a:pt x="117" y="110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91" y="104"/>
                  </a:lnTo>
                  <a:lnTo>
                    <a:pt x="80" y="103"/>
                  </a:lnTo>
                  <a:lnTo>
                    <a:pt x="65" y="103"/>
                  </a:lnTo>
                  <a:lnTo>
                    <a:pt x="49" y="103"/>
                  </a:lnTo>
                  <a:lnTo>
                    <a:pt x="37" y="101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3" y="90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5" y="16"/>
                  </a:lnTo>
                  <a:lnTo>
                    <a:pt x="26" y="7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8269288" y="906463"/>
              <a:ext cx="61912" cy="73025"/>
            </a:xfrm>
            <a:custGeom>
              <a:avLst/>
              <a:gdLst>
                <a:gd name="T0" fmla="*/ 0 w 157"/>
                <a:gd name="T1" fmla="*/ 0 h 184"/>
                <a:gd name="T2" fmla="*/ 157 w 157"/>
                <a:gd name="T3" fmla="*/ 0 h 184"/>
                <a:gd name="T4" fmla="*/ 157 w 157"/>
                <a:gd name="T5" fmla="*/ 23 h 184"/>
                <a:gd name="T6" fmla="*/ 93 w 157"/>
                <a:gd name="T7" fmla="*/ 23 h 184"/>
                <a:gd name="T8" fmla="*/ 93 w 157"/>
                <a:gd name="T9" fmla="*/ 184 h 184"/>
                <a:gd name="T10" fmla="*/ 64 w 157"/>
                <a:gd name="T11" fmla="*/ 184 h 184"/>
                <a:gd name="T12" fmla="*/ 64 w 157"/>
                <a:gd name="T13" fmla="*/ 23 h 184"/>
                <a:gd name="T14" fmla="*/ 0 w 157"/>
                <a:gd name="T15" fmla="*/ 23 h 184"/>
                <a:gd name="T16" fmla="*/ 0 w 157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84">
                  <a:moveTo>
                    <a:pt x="0" y="0"/>
                  </a:moveTo>
                  <a:lnTo>
                    <a:pt x="157" y="0"/>
                  </a:lnTo>
                  <a:lnTo>
                    <a:pt x="157" y="23"/>
                  </a:lnTo>
                  <a:lnTo>
                    <a:pt x="93" y="23"/>
                  </a:lnTo>
                  <a:lnTo>
                    <a:pt x="93" y="184"/>
                  </a:lnTo>
                  <a:lnTo>
                    <a:pt x="64" y="18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8339138" y="906463"/>
              <a:ext cx="61912" cy="73025"/>
            </a:xfrm>
            <a:custGeom>
              <a:avLst/>
              <a:gdLst>
                <a:gd name="T0" fmla="*/ 30 w 156"/>
                <a:gd name="T1" fmla="*/ 83 h 184"/>
                <a:gd name="T2" fmla="*/ 94 w 156"/>
                <a:gd name="T3" fmla="*/ 82 h 184"/>
                <a:gd name="T4" fmla="*/ 107 w 156"/>
                <a:gd name="T5" fmla="*/ 80 h 184"/>
                <a:gd name="T6" fmla="*/ 113 w 156"/>
                <a:gd name="T7" fmla="*/ 76 h 184"/>
                <a:gd name="T8" fmla="*/ 124 w 156"/>
                <a:gd name="T9" fmla="*/ 52 h 184"/>
                <a:gd name="T10" fmla="*/ 123 w 156"/>
                <a:gd name="T11" fmla="*/ 41 h 184"/>
                <a:gd name="T12" fmla="*/ 119 w 156"/>
                <a:gd name="T13" fmla="*/ 33 h 184"/>
                <a:gd name="T14" fmla="*/ 111 w 156"/>
                <a:gd name="T15" fmla="*/ 27 h 184"/>
                <a:gd name="T16" fmla="*/ 101 w 156"/>
                <a:gd name="T17" fmla="*/ 24 h 184"/>
                <a:gd name="T18" fmla="*/ 83 w 156"/>
                <a:gd name="T19" fmla="*/ 23 h 184"/>
                <a:gd name="T20" fmla="*/ 0 w 156"/>
                <a:gd name="T21" fmla="*/ 0 h 184"/>
                <a:gd name="T22" fmla="*/ 102 w 156"/>
                <a:gd name="T23" fmla="*/ 1 h 184"/>
                <a:gd name="T24" fmla="*/ 127 w 156"/>
                <a:gd name="T25" fmla="*/ 5 h 184"/>
                <a:gd name="T26" fmla="*/ 142 w 156"/>
                <a:gd name="T27" fmla="*/ 15 h 184"/>
                <a:gd name="T28" fmla="*/ 150 w 156"/>
                <a:gd name="T29" fmla="*/ 28 h 184"/>
                <a:gd name="T30" fmla="*/ 155 w 156"/>
                <a:gd name="T31" fmla="*/ 51 h 184"/>
                <a:gd name="T32" fmla="*/ 150 w 156"/>
                <a:gd name="T33" fmla="*/ 72 h 184"/>
                <a:gd name="T34" fmla="*/ 144 w 156"/>
                <a:gd name="T35" fmla="*/ 84 h 184"/>
                <a:gd name="T36" fmla="*/ 134 w 156"/>
                <a:gd name="T37" fmla="*/ 92 h 184"/>
                <a:gd name="T38" fmla="*/ 124 w 156"/>
                <a:gd name="T39" fmla="*/ 97 h 184"/>
                <a:gd name="T40" fmla="*/ 125 w 156"/>
                <a:gd name="T41" fmla="*/ 104 h 184"/>
                <a:gd name="T42" fmla="*/ 137 w 156"/>
                <a:gd name="T43" fmla="*/ 113 h 184"/>
                <a:gd name="T44" fmla="*/ 145 w 156"/>
                <a:gd name="T45" fmla="*/ 124 h 184"/>
                <a:gd name="T46" fmla="*/ 148 w 156"/>
                <a:gd name="T47" fmla="*/ 135 h 184"/>
                <a:gd name="T48" fmla="*/ 150 w 156"/>
                <a:gd name="T49" fmla="*/ 156 h 184"/>
                <a:gd name="T50" fmla="*/ 152 w 156"/>
                <a:gd name="T51" fmla="*/ 168 h 184"/>
                <a:gd name="T52" fmla="*/ 153 w 156"/>
                <a:gd name="T53" fmla="*/ 176 h 184"/>
                <a:gd name="T54" fmla="*/ 154 w 156"/>
                <a:gd name="T55" fmla="*/ 179 h 184"/>
                <a:gd name="T56" fmla="*/ 156 w 156"/>
                <a:gd name="T57" fmla="*/ 184 h 184"/>
                <a:gd name="T58" fmla="*/ 124 w 156"/>
                <a:gd name="T59" fmla="*/ 182 h 184"/>
                <a:gd name="T60" fmla="*/ 124 w 156"/>
                <a:gd name="T61" fmla="*/ 179 h 184"/>
                <a:gd name="T62" fmla="*/ 122 w 156"/>
                <a:gd name="T63" fmla="*/ 166 h 184"/>
                <a:gd name="T64" fmla="*/ 120 w 156"/>
                <a:gd name="T65" fmla="*/ 144 h 184"/>
                <a:gd name="T66" fmla="*/ 113 w 156"/>
                <a:gd name="T67" fmla="*/ 127 h 184"/>
                <a:gd name="T68" fmla="*/ 106 w 156"/>
                <a:gd name="T69" fmla="*/ 117 h 184"/>
                <a:gd name="T70" fmla="*/ 87 w 156"/>
                <a:gd name="T71" fmla="*/ 108 h 184"/>
                <a:gd name="T72" fmla="*/ 59 w 156"/>
                <a:gd name="T73" fmla="*/ 106 h 184"/>
                <a:gd name="T74" fmla="*/ 30 w 156"/>
                <a:gd name="T75" fmla="*/ 184 h 184"/>
                <a:gd name="T76" fmla="*/ 0 w 156"/>
                <a:gd name="T7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84">
                  <a:moveTo>
                    <a:pt x="30" y="23"/>
                  </a:moveTo>
                  <a:lnTo>
                    <a:pt x="30" y="83"/>
                  </a:lnTo>
                  <a:lnTo>
                    <a:pt x="83" y="83"/>
                  </a:lnTo>
                  <a:lnTo>
                    <a:pt x="94" y="82"/>
                  </a:lnTo>
                  <a:lnTo>
                    <a:pt x="102" y="81"/>
                  </a:lnTo>
                  <a:lnTo>
                    <a:pt x="107" y="80"/>
                  </a:lnTo>
                  <a:lnTo>
                    <a:pt x="111" y="79"/>
                  </a:lnTo>
                  <a:lnTo>
                    <a:pt x="113" y="76"/>
                  </a:lnTo>
                  <a:lnTo>
                    <a:pt x="121" y="67"/>
                  </a:lnTo>
                  <a:lnTo>
                    <a:pt x="124" y="52"/>
                  </a:lnTo>
                  <a:lnTo>
                    <a:pt x="123" y="47"/>
                  </a:lnTo>
                  <a:lnTo>
                    <a:pt x="123" y="41"/>
                  </a:lnTo>
                  <a:lnTo>
                    <a:pt x="121" y="37"/>
                  </a:lnTo>
                  <a:lnTo>
                    <a:pt x="119" y="33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7" y="25"/>
                  </a:lnTo>
                  <a:lnTo>
                    <a:pt x="101" y="24"/>
                  </a:lnTo>
                  <a:lnTo>
                    <a:pt x="94" y="24"/>
                  </a:lnTo>
                  <a:lnTo>
                    <a:pt x="83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02" y="1"/>
                  </a:lnTo>
                  <a:lnTo>
                    <a:pt x="117" y="2"/>
                  </a:lnTo>
                  <a:lnTo>
                    <a:pt x="127" y="5"/>
                  </a:lnTo>
                  <a:lnTo>
                    <a:pt x="136" y="11"/>
                  </a:lnTo>
                  <a:lnTo>
                    <a:pt x="142" y="15"/>
                  </a:lnTo>
                  <a:lnTo>
                    <a:pt x="146" y="21"/>
                  </a:lnTo>
                  <a:lnTo>
                    <a:pt x="150" y="28"/>
                  </a:lnTo>
                  <a:lnTo>
                    <a:pt x="154" y="39"/>
                  </a:lnTo>
                  <a:lnTo>
                    <a:pt x="155" y="51"/>
                  </a:lnTo>
                  <a:lnTo>
                    <a:pt x="154" y="62"/>
                  </a:lnTo>
                  <a:lnTo>
                    <a:pt x="150" y="72"/>
                  </a:lnTo>
                  <a:lnTo>
                    <a:pt x="148" y="79"/>
                  </a:lnTo>
                  <a:lnTo>
                    <a:pt x="144" y="84"/>
                  </a:lnTo>
                  <a:lnTo>
                    <a:pt x="138" y="89"/>
                  </a:lnTo>
                  <a:lnTo>
                    <a:pt x="134" y="92"/>
                  </a:lnTo>
                  <a:lnTo>
                    <a:pt x="130" y="95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25" y="104"/>
                  </a:lnTo>
                  <a:lnTo>
                    <a:pt x="132" y="108"/>
                  </a:lnTo>
                  <a:lnTo>
                    <a:pt x="137" y="113"/>
                  </a:lnTo>
                  <a:lnTo>
                    <a:pt x="142" y="119"/>
                  </a:lnTo>
                  <a:lnTo>
                    <a:pt x="145" y="124"/>
                  </a:lnTo>
                  <a:lnTo>
                    <a:pt x="146" y="128"/>
                  </a:lnTo>
                  <a:lnTo>
                    <a:pt x="148" y="135"/>
                  </a:lnTo>
                  <a:lnTo>
                    <a:pt x="149" y="144"/>
                  </a:lnTo>
                  <a:lnTo>
                    <a:pt x="150" y="156"/>
                  </a:lnTo>
                  <a:lnTo>
                    <a:pt x="152" y="163"/>
                  </a:lnTo>
                  <a:lnTo>
                    <a:pt x="152" y="168"/>
                  </a:lnTo>
                  <a:lnTo>
                    <a:pt x="152" y="173"/>
                  </a:lnTo>
                  <a:lnTo>
                    <a:pt x="153" y="176"/>
                  </a:lnTo>
                  <a:lnTo>
                    <a:pt x="153" y="178"/>
                  </a:lnTo>
                  <a:lnTo>
                    <a:pt x="154" y="179"/>
                  </a:lnTo>
                  <a:lnTo>
                    <a:pt x="155" y="182"/>
                  </a:lnTo>
                  <a:lnTo>
                    <a:pt x="156" y="184"/>
                  </a:lnTo>
                  <a:lnTo>
                    <a:pt x="125" y="184"/>
                  </a:lnTo>
                  <a:lnTo>
                    <a:pt x="124" y="182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3" y="176"/>
                  </a:lnTo>
                  <a:lnTo>
                    <a:pt x="122" y="166"/>
                  </a:lnTo>
                  <a:lnTo>
                    <a:pt x="122" y="158"/>
                  </a:lnTo>
                  <a:lnTo>
                    <a:pt x="120" y="144"/>
                  </a:lnTo>
                  <a:lnTo>
                    <a:pt x="117" y="133"/>
                  </a:lnTo>
                  <a:lnTo>
                    <a:pt x="113" y="127"/>
                  </a:lnTo>
                  <a:lnTo>
                    <a:pt x="110" y="121"/>
                  </a:lnTo>
                  <a:lnTo>
                    <a:pt x="106" y="117"/>
                  </a:lnTo>
                  <a:lnTo>
                    <a:pt x="97" y="112"/>
                  </a:lnTo>
                  <a:lnTo>
                    <a:pt x="87" y="108"/>
                  </a:lnTo>
                  <a:lnTo>
                    <a:pt x="74" y="107"/>
                  </a:lnTo>
                  <a:lnTo>
                    <a:pt x="59" y="106"/>
                  </a:lnTo>
                  <a:lnTo>
                    <a:pt x="30" y="106"/>
                  </a:lnTo>
                  <a:lnTo>
                    <a:pt x="30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8402638" y="906463"/>
              <a:ext cx="69850" cy="73025"/>
            </a:xfrm>
            <a:custGeom>
              <a:avLst/>
              <a:gdLst>
                <a:gd name="T0" fmla="*/ 0 w 177"/>
                <a:gd name="T1" fmla="*/ 0 h 184"/>
                <a:gd name="T2" fmla="*/ 34 w 177"/>
                <a:gd name="T3" fmla="*/ 0 h 184"/>
                <a:gd name="T4" fmla="*/ 89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3 w 177"/>
                <a:gd name="T11" fmla="*/ 109 h 184"/>
                <a:gd name="T12" fmla="*/ 103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4" y="0"/>
                  </a:lnTo>
                  <a:lnTo>
                    <a:pt x="89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3" y="109"/>
                  </a:lnTo>
                  <a:lnTo>
                    <a:pt x="103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8482013" y="906463"/>
              <a:ext cx="60325" cy="73025"/>
            </a:xfrm>
            <a:custGeom>
              <a:avLst/>
              <a:gdLst>
                <a:gd name="T0" fmla="*/ 30 w 155"/>
                <a:gd name="T1" fmla="*/ 161 h 184"/>
                <a:gd name="T2" fmla="*/ 102 w 155"/>
                <a:gd name="T3" fmla="*/ 159 h 184"/>
                <a:gd name="T4" fmla="*/ 121 w 155"/>
                <a:gd name="T5" fmla="*/ 143 h 184"/>
                <a:gd name="T6" fmla="*/ 121 w 155"/>
                <a:gd name="T7" fmla="*/ 117 h 184"/>
                <a:gd name="T8" fmla="*/ 104 w 155"/>
                <a:gd name="T9" fmla="*/ 103 h 184"/>
                <a:gd name="T10" fmla="*/ 30 w 155"/>
                <a:gd name="T11" fmla="*/ 101 h 184"/>
                <a:gd name="T12" fmla="*/ 30 w 155"/>
                <a:gd name="T13" fmla="*/ 78 h 184"/>
                <a:gd name="T14" fmla="*/ 93 w 155"/>
                <a:gd name="T15" fmla="*/ 78 h 184"/>
                <a:gd name="T16" fmla="*/ 102 w 155"/>
                <a:gd name="T17" fmla="*/ 76 h 184"/>
                <a:gd name="T18" fmla="*/ 112 w 155"/>
                <a:gd name="T19" fmla="*/ 72 h 184"/>
                <a:gd name="T20" fmla="*/ 121 w 155"/>
                <a:gd name="T21" fmla="*/ 50 h 184"/>
                <a:gd name="T22" fmla="*/ 120 w 155"/>
                <a:gd name="T23" fmla="*/ 38 h 184"/>
                <a:gd name="T24" fmla="*/ 113 w 155"/>
                <a:gd name="T25" fmla="*/ 29 h 184"/>
                <a:gd name="T26" fmla="*/ 104 w 155"/>
                <a:gd name="T27" fmla="*/ 25 h 184"/>
                <a:gd name="T28" fmla="*/ 95 w 155"/>
                <a:gd name="T29" fmla="*/ 24 h 184"/>
                <a:gd name="T30" fmla="*/ 30 w 155"/>
                <a:gd name="T31" fmla="*/ 23 h 184"/>
                <a:gd name="T32" fmla="*/ 88 w 155"/>
                <a:gd name="T33" fmla="*/ 0 h 184"/>
                <a:gd name="T34" fmla="*/ 114 w 155"/>
                <a:gd name="T35" fmla="*/ 1 h 184"/>
                <a:gd name="T36" fmla="*/ 126 w 155"/>
                <a:gd name="T37" fmla="*/ 4 h 184"/>
                <a:gd name="T38" fmla="*/ 135 w 155"/>
                <a:gd name="T39" fmla="*/ 11 h 184"/>
                <a:gd name="T40" fmla="*/ 143 w 155"/>
                <a:gd name="T41" fmla="*/ 18 h 184"/>
                <a:gd name="T42" fmla="*/ 148 w 155"/>
                <a:gd name="T43" fmla="*/ 29 h 184"/>
                <a:gd name="T44" fmla="*/ 152 w 155"/>
                <a:gd name="T45" fmla="*/ 47 h 184"/>
                <a:gd name="T46" fmla="*/ 145 w 155"/>
                <a:gd name="T47" fmla="*/ 72 h 184"/>
                <a:gd name="T48" fmla="*/ 123 w 155"/>
                <a:gd name="T49" fmla="*/ 90 h 184"/>
                <a:gd name="T50" fmla="*/ 147 w 155"/>
                <a:gd name="T51" fmla="*/ 105 h 184"/>
                <a:gd name="T52" fmla="*/ 155 w 155"/>
                <a:gd name="T53" fmla="*/ 131 h 184"/>
                <a:gd name="T54" fmla="*/ 149 w 155"/>
                <a:gd name="T55" fmla="*/ 156 h 184"/>
                <a:gd name="T56" fmla="*/ 139 w 155"/>
                <a:gd name="T57" fmla="*/ 170 h 184"/>
                <a:gd name="T58" fmla="*/ 124 w 155"/>
                <a:gd name="T59" fmla="*/ 178 h 184"/>
                <a:gd name="T60" fmla="*/ 99 w 155"/>
                <a:gd name="T61" fmla="*/ 183 h 184"/>
                <a:gd name="T62" fmla="*/ 0 w 155"/>
                <a:gd name="T6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184">
                  <a:moveTo>
                    <a:pt x="30" y="101"/>
                  </a:moveTo>
                  <a:lnTo>
                    <a:pt x="30" y="161"/>
                  </a:lnTo>
                  <a:lnTo>
                    <a:pt x="86" y="161"/>
                  </a:lnTo>
                  <a:lnTo>
                    <a:pt x="102" y="159"/>
                  </a:lnTo>
                  <a:lnTo>
                    <a:pt x="114" y="153"/>
                  </a:lnTo>
                  <a:lnTo>
                    <a:pt x="121" y="143"/>
                  </a:lnTo>
                  <a:lnTo>
                    <a:pt x="123" y="130"/>
                  </a:lnTo>
                  <a:lnTo>
                    <a:pt x="121" y="117"/>
                  </a:lnTo>
                  <a:lnTo>
                    <a:pt x="115" y="107"/>
                  </a:lnTo>
                  <a:lnTo>
                    <a:pt x="104" y="103"/>
                  </a:lnTo>
                  <a:lnTo>
                    <a:pt x="88" y="101"/>
                  </a:lnTo>
                  <a:lnTo>
                    <a:pt x="30" y="101"/>
                  </a:lnTo>
                  <a:close/>
                  <a:moveTo>
                    <a:pt x="30" y="23"/>
                  </a:moveTo>
                  <a:lnTo>
                    <a:pt x="30" y="78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9" y="76"/>
                  </a:lnTo>
                  <a:lnTo>
                    <a:pt x="102" y="76"/>
                  </a:lnTo>
                  <a:lnTo>
                    <a:pt x="108" y="74"/>
                  </a:lnTo>
                  <a:lnTo>
                    <a:pt x="112" y="72"/>
                  </a:lnTo>
                  <a:lnTo>
                    <a:pt x="119" y="63"/>
                  </a:lnTo>
                  <a:lnTo>
                    <a:pt x="121" y="50"/>
                  </a:lnTo>
                  <a:lnTo>
                    <a:pt x="121" y="45"/>
                  </a:lnTo>
                  <a:lnTo>
                    <a:pt x="120" y="38"/>
                  </a:lnTo>
                  <a:lnTo>
                    <a:pt x="116" y="34"/>
                  </a:lnTo>
                  <a:lnTo>
                    <a:pt x="113" y="29"/>
                  </a:lnTo>
                  <a:lnTo>
                    <a:pt x="110" y="26"/>
                  </a:lnTo>
                  <a:lnTo>
                    <a:pt x="104" y="25"/>
                  </a:lnTo>
                  <a:lnTo>
                    <a:pt x="100" y="24"/>
                  </a:lnTo>
                  <a:lnTo>
                    <a:pt x="95" y="24"/>
                  </a:lnTo>
                  <a:lnTo>
                    <a:pt x="88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107" y="1"/>
                  </a:lnTo>
                  <a:lnTo>
                    <a:pt x="114" y="1"/>
                  </a:lnTo>
                  <a:lnTo>
                    <a:pt x="121" y="3"/>
                  </a:lnTo>
                  <a:lnTo>
                    <a:pt x="126" y="4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9" y="14"/>
                  </a:lnTo>
                  <a:lnTo>
                    <a:pt x="143" y="18"/>
                  </a:lnTo>
                  <a:lnTo>
                    <a:pt x="146" y="24"/>
                  </a:lnTo>
                  <a:lnTo>
                    <a:pt x="148" y="29"/>
                  </a:lnTo>
                  <a:lnTo>
                    <a:pt x="150" y="38"/>
                  </a:lnTo>
                  <a:lnTo>
                    <a:pt x="152" y="47"/>
                  </a:lnTo>
                  <a:lnTo>
                    <a:pt x="150" y="60"/>
                  </a:lnTo>
                  <a:lnTo>
                    <a:pt x="145" y="72"/>
                  </a:lnTo>
                  <a:lnTo>
                    <a:pt x="136" y="82"/>
                  </a:lnTo>
                  <a:lnTo>
                    <a:pt x="123" y="90"/>
                  </a:lnTo>
                  <a:lnTo>
                    <a:pt x="137" y="96"/>
                  </a:lnTo>
                  <a:lnTo>
                    <a:pt x="147" y="105"/>
                  </a:lnTo>
                  <a:lnTo>
                    <a:pt x="153" y="117"/>
                  </a:lnTo>
                  <a:lnTo>
                    <a:pt x="155" y="131"/>
                  </a:lnTo>
                  <a:lnTo>
                    <a:pt x="153" y="144"/>
                  </a:lnTo>
                  <a:lnTo>
                    <a:pt x="149" y="156"/>
                  </a:lnTo>
                  <a:lnTo>
                    <a:pt x="145" y="163"/>
                  </a:lnTo>
                  <a:lnTo>
                    <a:pt x="139" y="170"/>
                  </a:lnTo>
                  <a:lnTo>
                    <a:pt x="133" y="174"/>
                  </a:lnTo>
                  <a:lnTo>
                    <a:pt x="124" y="178"/>
                  </a:lnTo>
                  <a:lnTo>
                    <a:pt x="113" y="182"/>
                  </a:lnTo>
                  <a:lnTo>
                    <a:pt x="99" y="183"/>
                  </a:lnTo>
                  <a:lnTo>
                    <a:pt x="8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8553450" y="906463"/>
              <a:ext cx="61912" cy="74612"/>
            </a:xfrm>
            <a:custGeom>
              <a:avLst/>
              <a:gdLst>
                <a:gd name="T0" fmla="*/ 0 w 157"/>
                <a:gd name="T1" fmla="*/ 0 h 186"/>
                <a:gd name="T2" fmla="*/ 30 w 157"/>
                <a:gd name="T3" fmla="*/ 0 h 186"/>
                <a:gd name="T4" fmla="*/ 30 w 157"/>
                <a:gd name="T5" fmla="*/ 109 h 186"/>
                <a:gd name="T6" fmla="*/ 31 w 157"/>
                <a:gd name="T7" fmla="*/ 124 h 186"/>
                <a:gd name="T8" fmla="*/ 32 w 157"/>
                <a:gd name="T9" fmla="*/ 135 h 186"/>
                <a:gd name="T10" fmla="*/ 34 w 157"/>
                <a:gd name="T11" fmla="*/ 140 h 186"/>
                <a:gd name="T12" fmla="*/ 36 w 157"/>
                <a:gd name="T13" fmla="*/ 144 h 186"/>
                <a:gd name="T14" fmla="*/ 40 w 157"/>
                <a:gd name="T15" fmla="*/ 149 h 186"/>
                <a:gd name="T16" fmla="*/ 48 w 157"/>
                <a:gd name="T17" fmla="*/ 156 h 186"/>
                <a:gd name="T18" fmla="*/ 61 w 157"/>
                <a:gd name="T19" fmla="*/ 162 h 186"/>
                <a:gd name="T20" fmla="*/ 79 w 157"/>
                <a:gd name="T21" fmla="*/ 163 h 186"/>
                <a:gd name="T22" fmla="*/ 93 w 157"/>
                <a:gd name="T23" fmla="*/ 162 h 186"/>
                <a:gd name="T24" fmla="*/ 105 w 157"/>
                <a:gd name="T25" fmla="*/ 159 h 186"/>
                <a:gd name="T26" fmla="*/ 111 w 157"/>
                <a:gd name="T27" fmla="*/ 155 h 186"/>
                <a:gd name="T28" fmla="*/ 115 w 157"/>
                <a:gd name="T29" fmla="*/ 152 h 186"/>
                <a:gd name="T30" fmla="*/ 120 w 157"/>
                <a:gd name="T31" fmla="*/ 149 h 186"/>
                <a:gd name="T32" fmla="*/ 122 w 157"/>
                <a:gd name="T33" fmla="*/ 144 h 186"/>
                <a:gd name="T34" fmla="*/ 124 w 157"/>
                <a:gd name="T35" fmla="*/ 142 h 186"/>
                <a:gd name="T36" fmla="*/ 125 w 157"/>
                <a:gd name="T37" fmla="*/ 139 h 186"/>
                <a:gd name="T38" fmla="*/ 126 w 157"/>
                <a:gd name="T39" fmla="*/ 136 h 186"/>
                <a:gd name="T40" fmla="*/ 126 w 157"/>
                <a:gd name="T41" fmla="*/ 131 h 186"/>
                <a:gd name="T42" fmla="*/ 127 w 157"/>
                <a:gd name="T43" fmla="*/ 127 h 186"/>
                <a:gd name="T44" fmla="*/ 127 w 157"/>
                <a:gd name="T45" fmla="*/ 121 h 186"/>
                <a:gd name="T46" fmla="*/ 127 w 157"/>
                <a:gd name="T47" fmla="*/ 115 h 186"/>
                <a:gd name="T48" fmla="*/ 127 w 157"/>
                <a:gd name="T49" fmla="*/ 107 h 186"/>
                <a:gd name="T50" fmla="*/ 127 w 157"/>
                <a:gd name="T51" fmla="*/ 0 h 186"/>
                <a:gd name="T52" fmla="*/ 157 w 157"/>
                <a:gd name="T53" fmla="*/ 0 h 186"/>
                <a:gd name="T54" fmla="*/ 157 w 157"/>
                <a:gd name="T55" fmla="*/ 107 h 186"/>
                <a:gd name="T56" fmla="*/ 157 w 157"/>
                <a:gd name="T57" fmla="*/ 119 h 186"/>
                <a:gd name="T58" fmla="*/ 157 w 157"/>
                <a:gd name="T59" fmla="*/ 129 h 186"/>
                <a:gd name="T60" fmla="*/ 156 w 157"/>
                <a:gd name="T61" fmla="*/ 138 h 186"/>
                <a:gd name="T62" fmla="*/ 153 w 157"/>
                <a:gd name="T63" fmla="*/ 145 h 186"/>
                <a:gd name="T64" fmla="*/ 151 w 157"/>
                <a:gd name="T65" fmla="*/ 151 h 186"/>
                <a:gd name="T66" fmla="*/ 149 w 157"/>
                <a:gd name="T67" fmla="*/ 156 h 186"/>
                <a:gd name="T68" fmla="*/ 145 w 157"/>
                <a:gd name="T69" fmla="*/ 162 h 186"/>
                <a:gd name="T70" fmla="*/ 140 w 157"/>
                <a:gd name="T71" fmla="*/ 166 h 186"/>
                <a:gd name="T72" fmla="*/ 128 w 157"/>
                <a:gd name="T73" fmla="*/ 175 h 186"/>
                <a:gd name="T74" fmla="*/ 113 w 157"/>
                <a:gd name="T75" fmla="*/ 182 h 186"/>
                <a:gd name="T76" fmla="*/ 95 w 157"/>
                <a:gd name="T77" fmla="*/ 185 h 186"/>
                <a:gd name="T78" fmla="*/ 75 w 157"/>
                <a:gd name="T79" fmla="*/ 186 h 186"/>
                <a:gd name="T80" fmla="*/ 54 w 157"/>
                <a:gd name="T81" fmla="*/ 185 h 186"/>
                <a:gd name="T82" fmla="*/ 36 w 157"/>
                <a:gd name="T83" fmla="*/ 181 h 186"/>
                <a:gd name="T84" fmla="*/ 23 w 157"/>
                <a:gd name="T85" fmla="*/ 172 h 186"/>
                <a:gd name="T86" fmla="*/ 12 w 157"/>
                <a:gd name="T87" fmla="*/ 160 h 186"/>
                <a:gd name="T88" fmla="*/ 9 w 157"/>
                <a:gd name="T89" fmla="*/ 155 h 186"/>
                <a:gd name="T90" fmla="*/ 7 w 157"/>
                <a:gd name="T91" fmla="*/ 150 h 186"/>
                <a:gd name="T92" fmla="*/ 5 w 157"/>
                <a:gd name="T93" fmla="*/ 145 h 186"/>
                <a:gd name="T94" fmla="*/ 3 w 157"/>
                <a:gd name="T95" fmla="*/ 140 h 186"/>
                <a:gd name="T96" fmla="*/ 2 w 157"/>
                <a:gd name="T97" fmla="*/ 133 h 186"/>
                <a:gd name="T98" fmla="*/ 1 w 157"/>
                <a:gd name="T99" fmla="*/ 126 h 186"/>
                <a:gd name="T100" fmla="*/ 1 w 157"/>
                <a:gd name="T101" fmla="*/ 118 h 186"/>
                <a:gd name="T102" fmla="*/ 0 w 157"/>
                <a:gd name="T103" fmla="*/ 109 h 186"/>
                <a:gd name="T104" fmla="*/ 0 w 157"/>
                <a:gd name="T10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86">
                  <a:moveTo>
                    <a:pt x="0" y="0"/>
                  </a:moveTo>
                  <a:lnTo>
                    <a:pt x="30" y="0"/>
                  </a:lnTo>
                  <a:lnTo>
                    <a:pt x="30" y="109"/>
                  </a:lnTo>
                  <a:lnTo>
                    <a:pt x="31" y="124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6" y="144"/>
                  </a:lnTo>
                  <a:lnTo>
                    <a:pt x="40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9" y="163"/>
                  </a:lnTo>
                  <a:lnTo>
                    <a:pt x="93" y="162"/>
                  </a:lnTo>
                  <a:lnTo>
                    <a:pt x="105" y="159"/>
                  </a:lnTo>
                  <a:lnTo>
                    <a:pt x="111" y="155"/>
                  </a:lnTo>
                  <a:lnTo>
                    <a:pt x="115" y="152"/>
                  </a:lnTo>
                  <a:lnTo>
                    <a:pt x="120" y="149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5" y="139"/>
                  </a:lnTo>
                  <a:lnTo>
                    <a:pt x="126" y="136"/>
                  </a:lnTo>
                  <a:lnTo>
                    <a:pt x="126" y="131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27" y="115"/>
                  </a:lnTo>
                  <a:lnTo>
                    <a:pt x="127" y="107"/>
                  </a:lnTo>
                  <a:lnTo>
                    <a:pt x="127" y="0"/>
                  </a:lnTo>
                  <a:lnTo>
                    <a:pt x="157" y="0"/>
                  </a:lnTo>
                  <a:lnTo>
                    <a:pt x="157" y="107"/>
                  </a:lnTo>
                  <a:lnTo>
                    <a:pt x="157" y="119"/>
                  </a:lnTo>
                  <a:lnTo>
                    <a:pt x="157" y="129"/>
                  </a:lnTo>
                  <a:lnTo>
                    <a:pt x="156" y="138"/>
                  </a:lnTo>
                  <a:lnTo>
                    <a:pt x="153" y="145"/>
                  </a:lnTo>
                  <a:lnTo>
                    <a:pt x="151" y="151"/>
                  </a:lnTo>
                  <a:lnTo>
                    <a:pt x="149" y="156"/>
                  </a:lnTo>
                  <a:lnTo>
                    <a:pt x="145" y="162"/>
                  </a:lnTo>
                  <a:lnTo>
                    <a:pt x="140" y="166"/>
                  </a:lnTo>
                  <a:lnTo>
                    <a:pt x="128" y="175"/>
                  </a:lnTo>
                  <a:lnTo>
                    <a:pt x="113" y="182"/>
                  </a:lnTo>
                  <a:lnTo>
                    <a:pt x="95" y="185"/>
                  </a:lnTo>
                  <a:lnTo>
                    <a:pt x="75" y="186"/>
                  </a:lnTo>
                  <a:lnTo>
                    <a:pt x="54" y="185"/>
                  </a:lnTo>
                  <a:lnTo>
                    <a:pt x="36" y="181"/>
                  </a:lnTo>
                  <a:lnTo>
                    <a:pt x="23" y="172"/>
                  </a:lnTo>
                  <a:lnTo>
                    <a:pt x="12" y="160"/>
                  </a:lnTo>
                  <a:lnTo>
                    <a:pt x="9" y="155"/>
                  </a:lnTo>
                  <a:lnTo>
                    <a:pt x="7" y="150"/>
                  </a:lnTo>
                  <a:lnTo>
                    <a:pt x="5" y="145"/>
                  </a:lnTo>
                  <a:lnTo>
                    <a:pt x="3" y="140"/>
                  </a:lnTo>
                  <a:lnTo>
                    <a:pt x="2" y="133"/>
                  </a:lnTo>
                  <a:lnTo>
                    <a:pt x="1" y="126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626475" y="906463"/>
              <a:ext cx="58737" cy="73025"/>
            </a:xfrm>
            <a:custGeom>
              <a:avLst/>
              <a:gdLst>
                <a:gd name="T0" fmla="*/ 89 w 148"/>
                <a:gd name="T1" fmla="*/ 0 h 184"/>
                <a:gd name="T2" fmla="*/ 148 w 148"/>
                <a:gd name="T3" fmla="*/ 0 h 184"/>
                <a:gd name="T4" fmla="*/ 148 w 148"/>
                <a:gd name="T5" fmla="*/ 23 h 184"/>
                <a:gd name="T6" fmla="*/ 91 w 148"/>
                <a:gd name="T7" fmla="*/ 23 h 184"/>
                <a:gd name="T8" fmla="*/ 82 w 148"/>
                <a:gd name="T9" fmla="*/ 24 h 184"/>
                <a:gd name="T10" fmla="*/ 75 w 148"/>
                <a:gd name="T11" fmla="*/ 24 h 184"/>
                <a:gd name="T12" fmla="*/ 68 w 148"/>
                <a:gd name="T13" fmla="*/ 25 h 184"/>
                <a:gd name="T14" fmla="*/ 63 w 148"/>
                <a:gd name="T15" fmla="*/ 26 h 184"/>
                <a:gd name="T16" fmla="*/ 57 w 148"/>
                <a:gd name="T17" fmla="*/ 28 h 184"/>
                <a:gd name="T18" fmla="*/ 53 w 148"/>
                <a:gd name="T19" fmla="*/ 30 h 184"/>
                <a:gd name="T20" fmla="*/ 49 w 148"/>
                <a:gd name="T21" fmla="*/ 34 h 184"/>
                <a:gd name="T22" fmla="*/ 46 w 148"/>
                <a:gd name="T23" fmla="*/ 38 h 184"/>
                <a:gd name="T24" fmla="*/ 40 w 148"/>
                <a:gd name="T25" fmla="*/ 48 h 184"/>
                <a:gd name="T26" fmla="*/ 35 w 148"/>
                <a:gd name="T27" fmla="*/ 61 h 184"/>
                <a:gd name="T28" fmla="*/ 32 w 148"/>
                <a:gd name="T29" fmla="*/ 78 h 184"/>
                <a:gd name="T30" fmla="*/ 31 w 148"/>
                <a:gd name="T31" fmla="*/ 94 h 184"/>
                <a:gd name="T32" fmla="*/ 32 w 148"/>
                <a:gd name="T33" fmla="*/ 110 h 184"/>
                <a:gd name="T34" fmla="*/ 35 w 148"/>
                <a:gd name="T35" fmla="*/ 125 h 184"/>
                <a:gd name="T36" fmla="*/ 41 w 148"/>
                <a:gd name="T37" fmla="*/ 137 h 184"/>
                <a:gd name="T38" fmla="*/ 48 w 148"/>
                <a:gd name="T39" fmla="*/ 147 h 184"/>
                <a:gd name="T40" fmla="*/ 52 w 148"/>
                <a:gd name="T41" fmla="*/ 151 h 184"/>
                <a:gd name="T42" fmla="*/ 56 w 148"/>
                <a:gd name="T43" fmla="*/ 153 h 184"/>
                <a:gd name="T44" fmla="*/ 60 w 148"/>
                <a:gd name="T45" fmla="*/ 155 h 184"/>
                <a:gd name="T46" fmla="*/ 65 w 148"/>
                <a:gd name="T47" fmla="*/ 158 h 184"/>
                <a:gd name="T48" fmla="*/ 70 w 148"/>
                <a:gd name="T49" fmla="*/ 159 h 184"/>
                <a:gd name="T50" fmla="*/ 77 w 148"/>
                <a:gd name="T51" fmla="*/ 160 h 184"/>
                <a:gd name="T52" fmla="*/ 84 w 148"/>
                <a:gd name="T53" fmla="*/ 160 h 184"/>
                <a:gd name="T54" fmla="*/ 93 w 148"/>
                <a:gd name="T55" fmla="*/ 161 h 184"/>
                <a:gd name="T56" fmla="*/ 148 w 148"/>
                <a:gd name="T57" fmla="*/ 161 h 184"/>
                <a:gd name="T58" fmla="*/ 148 w 148"/>
                <a:gd name="T59" fmla="*/ 184 h 184"/>
                <a:gd name="T60" fmla="*/ 91 w 148"/>
                <a:gd name="T61" fmla="*/ 184 h 184"/>
                <a:gd name="T62" fmla="*/ 68 w 148"/>
                <a:gd name="T63" fmla="*/ 183 h 184"/>
                <a:gd name="T64" fmla="*/ 49 w 148"/>
                <a:gd name="T65" fmla="*/ 179 h 184"/>
                <a:gd name="T66" fmla="*/ 42 w 148"/>
                <a:gd name="T67" fmla="*/ 176 h 184"/>
                <a:gd name="T68" fmla="*/ 35 w 148"/>
                <a:gd name="T69" fmla="*/ 173 h 184"/>
                <a:gd name="T70" fmla="*/ 30 w 148"/>
                <a:gd name="T71" fmla="*/ 168 h 184"/>
                <a:gd name="T72" fmla="*/ 23 w 148"/>
                <a:gd name="T73" fmla="*/ 163 h 184"/>
                <a:gd name="T74" fmla="*/ 13 w 148"/>
                <a:gd name="T75" fmla="*/ 150 h 184"/>
                <a:gd name="T76" fmla="*/ 7 w 148"/>
                <a:gd name="T77" fmla="*/ 132 h 184"/>
                <a:gd name="T78" fmla="*/ 1 w 148"/>
                <a:gd name="T79" fmla="*/ 114 h 184"/>
                <a:gd name="T80" fmla="*/ 0 w 148"/>
                <a:gd name="T81" fmla="*/ 93 h 184"/>
                <a:gd name="T82" fmla="*/ 2 w 148"/>
                <a:gd name="T83" fmla="*/ 68 h 184"/>
                <a:gd name="T84" fmla="*/ 9 w 148"/>
                <a:gd name="T85" fmla="*/ 46 h 184"/>
                <a:gd name="T86" fmla="*/ 20 w 148"/>
                <a:gd name="T87" fmla="*/ 26 h 184"/>
                <a:gd name="T88" fmla="*/ 26 w 148"/>
                <a:gd name="T89" fmla="*/ 18 h 184"/>
                <a:gd name="T90" fmla="*/ 33 w 148"/>
                <a:gd name="T91" fmla="*/ 13 h 184"/>
                <a:gd name="T92" fmla="*/ 44 w 148"/>
                <a:gd name="T93" fmla="*/ 6 h 184"/>
                <a:gd name="T94" fmla="*/ 56 w 148"/>
                <a:gd name="T95" fmla="*/ 3 h 184"/>
                <a:gd name="T96" fmla="*/ 71 w 148"/>
                <a:gd name="T97" fmla="*/ 1 h 184"/>
                <a:gd name="T98" fmla="*/ 89 w 148"/>
                <a:gd name="T9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84">
                  <a:moveTo>
                    <a:pt x="89" y="0"/>
                  </a:moveTo>
                  <a:lnTo>
                    <a:pt x="148" y="0"/>
                  </a:lnTo>
                  <a:lnTo>
                    <a:pt x="148" y="23"/>
                  </a:lnTo>
                  <a:lnTo>
                    <a:pt x="91" y="23"/>
                  </a:lnTo>
                  <a:lnTo>
                    <a:pt x="82" y="24"/>
                  </a:lnTo>
                  <a:lnTo>
                    <a:pt x="75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8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6" y="38"/>
                  </a:lnTo>
                  <a:lnTo>
                    <a:pt x="40" y="48"/>
                  </a:lnTo>
                  <a:lnTo>
                    <a:pt x="35" y="61"/>
                  </a:lnTo>
                  <a:lnTo>
                    <a:pt x="32" y="78"/>
                  </a:lnTo>
                  <a:lnTo>
                    <a:pt x="31" y="94"/>
                  </a:lnTo>
                  <a:lnTo>
                    <a:pt x="32" y="110"/>
                  </a:lnTo>
                  <a:lnTo>
                    <a:pt x="35" y="125"/>
                  </a:lnTo>
                  <a:lnTo>
                    <a:pt x="41" y="137"/>
                  </a:lnTo>
                  <a:lnTo>
                    <a:pt x="48" y="147"/>
                  </a:lnTo>
                  <a:lnTo>
                    <a:pt x="52" y="151"/>
                  </a:lnTo>
                  <a:lnTo>
                    <a:pt x="56" y="153"/>
                  </a:lnTo>
                  <a:lnTo>
                    <a:pt x="60" y="155"/>
                  </a:lnTo>
                  <a:lnTo>
                    <a:pt x="65" y="158"/>
                  </a:lnTo>
                  <a:lnTo>
                    <a:pt x="70" y="159"/>
                  </a:lnTo>
                  <a:lnTo>
                    <a:pt x="77" y="160"/>
                  </a:lnTo>
                  <a:lnTo>
                    <a:pt x="84" y="160"/>
                  </a:lnTo>
                  <a:lnTo>
                    <a:pt x="93" y="161"/>
                  </a:lnTo>
                  <a:lnTo>
                    <a:pt x="148" y="161"/>
                  </a:lnTo>
                  <a:lnTo>
                    <a:pt x="148" y="184"/>
                  </a:lnTo>
                  <a:lnTo>
                    <a:pt x="91" y="184"/>
                  </a:lnTo>
                  <a:lnTo>
                    <a:pt x="68" y="183"/>
                  </a:lnTo>
                  <a:lnTo>
                    <a:pt x="49" y="179"/>
                  </a:lnTo>
                  <a:lnTo>
                    <a:pt x="42" y="176"/>
                  </a:lnTo>
                  <a:lnTo>
                    <a:pt x="35" y="173"/>
                  </a:lnTo>
                  <a:lnTo>
                    <a:pt x="30" y="168"/>
                  </a:lnTo>
                  <a:lnTo>
                    <a:pt x="23" y="163"/>
                  </a:lnTo>
                  <a:lnTo>
                    <a:pt x="13" y="150"/>
                  </a:lnTo>
                  <a:lnTo>
                    <a:pt x="7" y="132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2" y="68"/>
                  </a:lnTo>
                  <a:lnTo>
                    <a:pt x="9" y="46"/>
                  </a:lnTo>
                  <a:lnTo>
                    <a:pt x="20" y="26"/>
                  </a:lnTo>
                  <a:lnTo>
                    <a:pt x="26" y="18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6" y="3"/>
                  </a:lnTo>
                  <a:lnTo>
                    <a:pt x="71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689975" y="906463"/>
              <a:ext cx="44450" cy="73025"/>
            </a:xfrm>
            <a:custGeom>
              <a:avLst/>
              <a:gdLst>
                <a:gd name="T0" fmla="*/ 86 w 115"/>
                <a:gd name="T1" fmla="*/ 0 h 184"/>
                <a:gd name="T2" fmla="*/ 115 w 115"/>
                <a:gd name="T3" fmla="*/ 0 h 184"/>
                <a:gd name="T4" fmla="*/ 115 w 115"/>
                <a:gd name="T5" fmla="*/ 107 h 184"/>
                <a:gd name="T6" fmla="*/ 115 w 115"/>
                <a:gd name="T7" fmla="*/ 120 h 184"/>
                <a:gd name="T8" fmla="*/ 115 w 115"/>
                <a:gd name="T9" fmla="*/ 130 h 184"/>
                <a:gd name="T10" fmla="*/ 114 w 115"/>
                <a:gd name="T11" fmla="*/ 140 h 184"/>
                <a:gd name="T12" fmla="*/ 112 w 115"/>
                <a:gd name="T13" fmla="*/ 147 h 184"/>
                <a:gd name="T14" fmla="*/ 109 w 115"/>
                <a:gd name="T15" fmla="*/ 153 h 184"/>
                <a:gd name="T16" fmla="*/ 107 w 115"/>
                <a:gd name="T17" fmla="*/ 159 h 184"/>
                <a:gd name="T18" fmla="*/ 104 w 115"/>
                <a:gd name="T19" fmla="*/ 163 h 184"/>
                <a:gd name="T20" fmla="*/ 99 w 115"/>
                <a:gd name="T21" fmla="*/ 167 h 184"/>
                <a:gd name="T22" fmla="*/ 94 w 115"/>
                <a:gd name="T23" fmla="*/ 172 h 184"/>
                <a:gd name="T24" fmla="*/ 89 w 115"/>
                <a:gd name="T25" fmla="*/ 175 h 184"/>
                <a:gd name="T26" fmla="*/ 82 w 115"/>
                <a:gd name="T27" fmla="*/ 178 h 184"/>
                <a:gd name="T28" fmla="*/ 75 w 115"/>
                <a:gd name="T29" fmla="*/ 181 h 184"/>
                <a:gd name="T30" fmla="*/ 68 w 115"/>
                <a:gd name="T31" fmla="*/ 182 h 184"/>
                <a:gd name="T32" fmla="*/ 59 w 115"/>
                <a:gd name="T33" fmla="*/ 183 h 184"/>
                <a:gd name="T34" fmla="*/ 48 w 115"/>
                <a:gd name="T35" fmla="*/ 184 h 184"/>
                <a:gd name="T36" fmla="*/ 35 w 115"/>
                <a:gd name="T37" fmla="*/ 184 h 184"/>
                <a:gd name="T38" fmla="*/ 0 w 115"/>
                <a:gd name="T39" fmla="*/ 184 h 184"/>
                <a:gd name="T40" fmla="*/ 0 w 115"/>
                <a:gd name="T41" fmla="*/ 161 h 184"/>
                <a:gd name="T42" fmla="*/ 35 w 115"/>
                <a:gd name="T43" fmla="*/ 161 h 184"/>
                <a:gd name="T44" fmla="*/ 50 w 115"/>
                <a:gd name="T45" fmla="*/ 160 h 184"/>
                <a:gd name="T46" fmla="*/ 62 w 115"/>
                <a:gd name="T47" fmla="*/ 159 h 184"/>
                <a:gd name="T48" fmla="*/ 69 w 115"/>
                <a:gd name="T49" fmla="*/ 158 h 184"/>
                <a:gd name="T50" fmla="*/ 73 w 115"/>
                <a:gd name="T51" fmla="*/ 154 h 184"/>
                <a:gd name="T52" fmla="*/ 78 w 115"/>
                <a:gd name="T53" fmla="*/ 151 h 184"/>
                <a:gd name="T54" fmla="*/ 81 w 115"/>
                <a:gd name="T55" fmla="*/ 148 h 184"/>
                <a:gd name="T56" fmla="*/ 83 w 115"/>
                <a:gd name="T57" fmla="*/ 142 h 184"/>
                <a:gd name="T58" fmla="*/ 84 w 115"/>
                <a:gd name="T59" fmla="*/ 136 h 184"/>
                <a:gd name="T60" fmla="*/ 85 w 115"/>
                <a:gd name="T61" fmla="*/ 124 h 184"/>
                <a:gd name="T62" fmla="*/ 86 w 115"/>
                <a:gd name="T63" fmla="*/ 107 h 184"/>
                <a:gd name="T64" fmla="*/ 86 w 115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84">
                  <a:moveTo>
                    <a:pt x="86" y="0"/>
                  </a:moveTo>
                  <a:lnTo>
                    <a:pt x="115" y="0"/>
                  </a:lnTo>
                  <a:lnTo>
                    <a:pt x="115" y="107"/>
                  </a:lnTo>
                  <a:lnTo>
                    <a:pt x="115" y="120"/>
                  </a:lnTo>
                  <a:lnTo>
                    <a:pt x="115" y="130"/>
                  </a:lnTo>
                  <a:lnTo>
                    <a:pt x="114" y="140"/>
                  </a:lnTo>
                  <a:lnTo>
                    <a:pt x="112" y="147"/>
                  </a:lnTo>
                  <a:lnTo>
                    <a:pt x="109" y="153"/>
                  </a:lnTo>
                  <a:lnTo>
                    <a:pt x="107" y="159"/>
                  </a:lnTo>
                  <a:lnTo>
                    <a:pt x="104" y="163"/>
                  </a:lnTo>
                  <a:lnTo>
                    <a:pt x="99" y="167"/>
                  </a:lnTo>
                  <a:lnTo>
                    <a:pt x="94" y="172"/>
                  </a:lnTo>
                  <a:lnTo>
                    <a:pt x="89" y="175"/>
                  </a:lnTo>
                  <a:lnTo>
                    <a:pt x="82" y="178"/>
                  </a:lnTo>
                  <a:lnTo>
                    <a:pt x="75" y="181"/>
                  </a:lnTo>
                  <a:lnTo>
                    <a:pt x="68" y="182"/>
                  </a:lnTo>
                  <a:lnTo>
                    <a:pt x="59" y="183"/>
                  </a:lnTo>
                  <a:lnTo>
                    <a:pt x="48" y="184"/>
                  </a:lnTo>
                  <a:lnTo>
                    <a:pt x="35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35" y="161"/>
                  </a:lnTo>
                  <a:lnTo>
                    <a:pt x="50" y="160"/>
                  </a:lnTo>
                  <a:lnTo>
                    <a:pt x="62" y="159"/>
                  </a:lnTo>
                  <a:lnTo>
                    <a:pt x="69" y="158"/>
                  </a:lnTo>
                  <a:lnTo>
                    <a:pt x="73" y="154"/>
                  </a:lnTo>
                  <a:lnTo>
                    <a:pt x="78" y="151"/>
                  </a:lnTo>
                  <a:lnTo>
                    <a:pt x="81" y="148"/>
                  </a:lnTo>
                  <a:lnTo>
                    <a:pt x="83" y="142"/>
                  </a:lnTo>
                  <a:lnTo>
                    <a:pt x="84" y="136"/>
                  </a:lnTo>
                  <a:lnTo>
                    <a:pt x="85" y="124"/>
                  </a:lnTo>
                  <a:lnTo>
                    <a:pt x="86" y="10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auto">
            <a:xfrm>
              <a:off x="8739188" y="906463"/>
              <a:ext cx="74612" cy="73025"/>
            </a:xfrm>
            <a:custGeom>
              <a:avLst/>
              <a:gdLst>
                <a:gd name="T0" fmla="*/ 95 w 188"/>
                <a:gd name="T1" fmla="*/ 22 h 184"/>
                <a:gd name="T2" fmla="*/ 59 w 188"/>
                <a:gd name="T3" fmla="*/ 113 h 184"/>
                <a:gd name="T4" fmla="*/ 128 w 188"/>
                <a:gd name="T5" fmla="*/ 113 h 184"/>
                <a:gd name="T6" fmla="*/ 95 w 188"/>
                <a:gd name="T7" fmla="*/ 22 h 184"/>
                <a:gd name="T8" fmla="*/ 76 w 188"/>
                <a:gd name="T9" fmla="*/ 0 h 184"/>
                <a:gd name="T10" fmla="*/ 115 w 188"/>
                <a:gd name="T11" fmla="*/ 0 h 184"/>
                <a:gd name="T12" fmla="*/ 188 w 188"/>
                <a:gd name="T13" fmla="*/ 184 h 184"/>
                <a:gd name="T14" fmla="*/ 156 w 188"/>
                <a:gd name="T15" fmla="*/ 184 h 184"/>
                <a:gd name="T16" fmla="*/ 138 w 188"/>
                <a:gd name="T17" fmla="*/ 136 h 184"/>
                <a:gd name="T18" fmla="*/ 50 w 188"/>
                <a:gd name="T19" fmla="*/ 136 h 184"/>
                <a:gd name="T20" fmla="*/ 32 w 188"/>
                <a:gd name="T21" fmla="*/ 184 h 184"/>
                <a:gd name="T22" fmla="*/ 0 w 188"/>
                <a:gd name="T23" fmla="*/ 184 h 184"/>
                <a:gd name="T24" fmla="*/ 76 w 18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4">
                  <a:moveTo>
                    <a:pt x="95" y="22"/>
                  </a:moveTo>
                  <a:lnTo>
                    <a:pt x="59" y="113"/>
                  </a:lnTo>
                  <a:lnTo>
                    <a:pt x="128" y="113"/>
                  </a:lnTo>
                  <a:lnTo>
                    <a:pt x="95" y="22"/>
                  </a:lnTo>
                  <a:close/>
                  <a:moveTo>
                    <a:pt x="76" y="0"/>
                  </a:moveTo>
                  <a:lnTo>
                    <a:pt x="115" y="0"/>
                  </a:lnTo>
                  <a:lnTo>
                    <a:pt x="188" y="184"/>
                  </a:lnTo>
                  <a:lnTo>
                    <a:pt x="156" y="184"/>
                  </a:lnTo>
                  <a:lnTo>
                    <a:pt x="138" y="136"/>
                  </a:lnTo>
                  <a:lnTo>
                    <a:pt x="50" y="136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7843838" y="695325"/>
              <a:ext cx="144462" cy="168275"/>
            </a:xfrm>
            <a:custGeom>
              <a:avLst/>
              <a:gdLst>
                <a:gd name="T0" fmla="*/ 0 w 367"/>
                <a:gd name="T1" fmla="*/ 0 h 425"/>
                <a:gd name="T2" fmla="*/ 367 w 367"/>
                <a:gd name="T3" fmla="*/ 0 h 425"/>
                <a:gd name="T4" fmla="*/ 367 w 367"/>
                <a:gd name="T5" fmla="*/ 76 h 425"/>
                <a:gd name="T6" fmla="*/ 227 w 367"/>
                <a:gd name="T7" fmla="*/ 76 h 425"/>
                <a:gd name="T8" fmla="*/ 227 w 367"/>
                <a:gd name="T9" fmla="*/ 425 h 425"/>
                <a:gd name="T10" fmla="*/ 137 w 367"/>
                <a:gd name="T11" fmla="*/ 425 h 425"/>
                <a:gd name="T12" fmla="*/ 137 w 367"/>
                <a:gd name="T13" fmla="*/ 76 h 425"/>
                <a:gd name="T14" fmla="*/ 0 w 367"/>
                <a:gd name="T15" fmla="*/ 76 h 425"/>
                <a:gd name="T16" fmla="*/ 0 w 367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425">
                  <a:moveTo>
                    <a:pt x="0" y="0"/>
                  </a:moveTo>
                  <a:lnTo>
                    <a:pt x="367" y="0"/>
                  </a:lnTo>
                  <a:lnTo>
                    <a:pt x="367" y="76"/>
                  </a:lnTo>
                  <a:lnTo>
                    <a:pt x="227" y="76"/>
                  </a:lnTo>
                  <a:lnTo>
                    <a:pt x="227" y="425"/>
                  </a:lnTo>
                  <a:lnTo>
                    <a:pt x="137" y="425"/>
                  </a:lnTo>
                  <a:lnTo>
                    <a:pt x="137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auto">
            <a:xfrm>
              <a:off x="7953375" y="695325"/>
              <a:ext cx="180975" cy="168275"/>
            </a:xfrm>
            <a:custGeom>
              <a:avLst/>
              <a:gdLst>
                <a:gd name="T0" fmla="*/ 228 w 456"/>
                <a:gd name="T1" fmla="*/ 102 h 425"/>
                <a:gd name="T2" fmla="*/ 168 w 456"/>
                <a:gd name="T3" fmla="*/ 251 h 425"/>
                <a:gd name="T4" fmla="*/ 289 w 456"/>
                <a:gd name="T5" fmla="*/ 251 h 425"/>
                <a:gd name="T6" fmla="*/ 228 w 456"/>
                <a:gd name="T7" fmla="*/ 102 h 425"/>
                <a:gd name="T8" fmla="*/ 177 w 456"/>
                <a:gd name="T9" fmla="*/ 0 h 425"/>
                <a:gd name="T10" fmla="*/ 281 w 456"/>
                <a:gd name="T11" fmla="*/ 0 h 425"/>
                <a:gd name="T12" fmla="*/ 456 w 456"/>
                <a:gd name="T13" fmla="*/ 425 h 425"/>
                <a:gd name="T14" fmla="*/ 351 w 456"/>
                <a:gd name="T15" fmla="*/ 425 h 425"/>
                <a:gd name="T16" fmla="*/ 309 w 456"/>
                <a:gd name="T17" fmla="*/ 327 h 425"/>
                <a:gd name="T18" fmla="*/ 147 w 456"/>
                <a:gd name="T19" fmla="*/ 327 h 425"/>
                <a:gd name="T20" fmla="*/ 106 w 456"/>
                <a:gd name="T21" fmla="*/ 425 h 425"/>
                <a:gd name="T22" fmla="*/ 0 w 456"/>
                <a:gd name="T23" fmla="*/ 425 h 425"/>
                <a:gd name="T24" fmla="*/ 177 w 456"/>
                <a:gd name="T2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425">
                  <a:moveTo>
                    <a:pt x="228" y="102"/>
                  </a:moveTo>
                  <a:lnTo>
                    <a:pt x="168" y="251"/>
                  </a:lnTo>
                  <a:lnTo>
                    <a:pt x="289" y="251"/>
                  </a:lnTo>
                  <a:lnTo>
                    <a:pt x="228" y="102"/>
                  </a:lnTo>
                  <a:close/>
                  <a:moveTo>
                    <a:pt x="177" y="0"/>
                  </a:moveTo>
                  <a:lnTo>
                    <a:pt x="281" y="0"/>
                  </a:lnTo>
                  <a:lnTo>
                    <a:pt x="456" y="425"/>
                  </a:lnTo>
                  <a:lnTo>
                    <a:pt x="351" y="425"/>
                  </a:lnTo>
                  <a:lnTo>
                    <a:pt x="309" y="327"/>
                  </a:lnTo>
                  <a:lnTo>
                    <a:pt x="147" y="327"/>
                  </a:lnTo>
                  <a:lnTo>
                    <a:pt x="106" y="425"/>
                  </a:lnTo>
                  <a:lnTo>
                    <a:pt x="0" y="4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8135938" y="695325"/>
              <a:ext cx="147637" cy="169862"/>
            </a:xfrm>
            <a:custGeom>
              <a:avLst/>
              <a:gdLst>
                <a:gd name="T0" fmla="*/ 0 w 371"/>
                <a:gd name="T1" fmla="*/ 0 h 429"/>
                <a:gd name="T2" fmla="*/ 91 w 371"/>
                <a:gd name="T3" fmla="*/ 0 h 429"/>
                <a:gd name="T4" fmla="*/ 91 w 371"/>
                <a:gd name="T5" fmla="*/ 256 h 429"/>
                <a:gd name="T6" fmla="*/ 91 w 371"/>
                <a:gd name="T7" fmla="*/ 275 h 429"/>
                <a:gd name="T8" fmla="*/ 93 w 371"/>
                <a:gd name="T9" fmla="*/ 291 h 429"/>
                <a:gd name="T10" fmla="*/ 96 w 371"/>
                <a:gd name="T11" fmla="*/ 304 h 429"/>
                <a:gd name="T12" fmla="*/ 103 w 371"/>
                <a:gd name="T13" fmla="*/ 320 h 429"/>
                <a:gd name="T14" fmla="*/ 114 w 371"/>
                <a:gd name="T15" fmla="*/ 333 h 429"/>
                <a:gd name="T16" fmla="*/ 128 w 371"/>
                <a:gd name="T17" fmla="*/ 343 h 429"/>
                <a:gd name="T18" fmla="*/ 147 w 371"/>
                <a:gd name="T19" fmla="*/ 351 h 429"/>
                <a:gd name="T20" fmla="*/ 166 w 371"/>
                <a:gd name="T21" fmla="*/ 356 h 429"/>
                <a:gd name="T22" fmla="*/ 187 w 371"/>
                <a:gd name="T23" fmla="*/ 357 h 429"/>
                <a:gd name="T24" fmla="*/ 207 w 371"/>
                <a:gd name="T25" fmla="*/ 356 h 429"/>
                <a:gd name="T26" fmla="*/ 225 w 371"/>
                <a:gd name="T27" fmla="*/ 353 h 429"/>
                <a:gd name="T28" fmla="*/ 242 w 371"/>
                <a:gd name="T29" fmla="*/ 346 h 429"/>
                <a:gd name="T30" fmla="*/ 255 w 371"/>
                <a:gd name="T31" fmla="*/ 339 h 429"/>
                <a:gd name="T32" fmla="*/ 265 w 371"/>
                <a:gd name="T33" fmla="*/ 329 h 429"/>
                <a:gd name="T34" fmla="*/ 273 w 371"/>
                <a:gd name="T35" fmla="*/ 317 h 429"/>
                <a:gd name="T36" fmla="*/ 276 w 371"/>
                <a:gd name="T37" fmla="*/ 306 h 429"/>
                <a:gd name="T38" fmla="*/ 279 w 371"/>
                <a:gd name="T39" fmla="*/ 293 h 429"/>
                <a:gd name="T40" fmla="*/ 280 w 371"/>
                <a:gd name="T41" fmla="*/ 276 h 429"/>
                <a:gd name="T42" fmla="*/ 280 w 371"/>
                <a:gd name="T43" fmla="*/ 256 h 429"/>
                <a:gd name="T44" fmla="*/ 280 w 371"/>
                <a:gd name="T45" fmla="*/ 0 h 429"/>
                <a:gd name="T46" fmla="*/ 371 w 371"/>
                <a:gd name="T47" fmla="*/ 0 h 429"/>
                <a:gd name="T48" fmla="*/ 371 w 371"/>
                <a:gd name="T49" fmla="*/ 251 h 429"/>
                <a:gd name="T50" fmla="*/ 370 w 371"/>
                <a:gd name="T51" fmla="*/ 283 h 429"/>
                <a:gd name="T52" fmla="*/ 367 w 371"/>
                <a:gd name="T53" fmla="*/ 311 h 429"/>
                <a:gd name="T54" fmla="*/ 360 w 371"/>
                <a:gd name="T55" fmla="*/ 334 h 429"/>
                <a:gd name="T56" fmla="*/ 351 w 371"/>
                <a:gd name="T57" fmla="*/ 355 h 429"/>
                <a:gd name="T58" fmla="*/ 339 w 371"/>
                <a:gd name="T59" fmla="*/ 373 h 429"/>
                <a:gd name="T60" fmla="*/ 325 w 371"/>
                <a:gd name="T61" fmla="*/ 387 h 429"/>
                <a:gd name="T62" fmla="*/ 308 w 371"/>
                <a:gd name="T63" fmla="*/ 400 h 429"/>
                <a:gd name="T64" fmla="*/ 288 w 371"/>
                <a:gd name="T65" fmla="*/ 411 h 429"/>
                <a:gd name="T66" fmla="*/ 266 w 371"/>
                <a:gd name="T67" fmla="*/ 419 h 429"/>
                <a:gd name="T68" fmla="*/ 242 w 371"/>
                <a:gd name="T69" fmla="*/ 424 h 429"/>
                <a:gd name="T70" fmla="*/ 214 w 371"/>
                <a:gd name="T71" fmla="*/ 428 h 429"/>
                <a:gd name="T72" fmla="*/ 186 w 371"/>
                <a:gd name="T73" fmla="*/ 429 h 429"/>
                <a:gd name="T74" fmla="*/ 148 w 371"/>
                <a:gd name="T75" fmla="*/ 428 h 429"/>
                <a:gd name="T76" fmla="*/ 114 w 371"/>
                <a:gd name="T77" fmla="*/ 422 h 429"/>
                <a:gd name="T78" fmla="*/ 84 w 371"/>
                <a:gd name="T79" fmla="*/ 412 h 429"/>
                <a:gd name="T80" fmla="*/ 59 w 371"/>
                <a:gd name="T81" fmla="*/ 399 h 429"/>
                <a:gd name="T82" fmla="*/ 39 w 371"/>
                <a:gd name="T83" fmla="*/ 383 h 429"/>
                <a:gd name="T84" fmla="*/ 21 w 371"/>
                <a:gd name="T85" fmla="*/ 360 h 429"/>
                <a:gd name="T86" fmla="*/ 13 w 371"/>
                <a:gd name="T87" fmla="*/ 348 h 429"/>
                <a:gd name="T88" fmla="*/ 9 w 371"/>
                <a:gd name="T89" fmla="*/ 333 h 429"/>
                <a:gd name="T90" fmla="*/ 4 w 371"/>
                <a:gd name="T91" fmla="*/ 318 h 429"/>
                <a:gd name="T92" fmla="*/ 2 w 371"/>
                <a:gd name="T93" fmla="*/ 300 h 429"/>
                <a:gd name="T94" fmla="*/ 1 w 371"/>
                <a:gd name="T95" fmla="*/ 280 h 429"/>
                <a:gd name="T96" fmla="*/ 0 w 371"/>
                <a:gd name="T97" fmla="*/ 258 h 429"/>
                <a:gd name="T98" fmla="*/ 0 w 371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1" h="429">
                  <a:moveTo>
                    <a:pt x="0" y="0"/>
                  </a:moveTo>
                  <a:lnTo>
                    <a:pt x="91" y="0"/>
                  </a:lnTo>
                  <a:lnTo>
                    <a:pt x="91" y="256"/>
                  </a:lnTo>
                  <a:lnTo>
                    <a:pt x="91" y="275"/>
                  </a:lnTo>
                  <a:lnTo>
                    <a:pt x="93" y="291"/>
                  </a:lnTo>
                  <a:lnTo>
                    <a:pt x="96" y="304"/>
                  </a:lnTo>
                  <a:lnTo>
                    <a:pt x="103" y="320"/>
                  </a:lnTo>
                  <a:lnTo>
                    <a:pt x="114" y="333"/>
                  </a:lnTo>
                  <a:lnTo>
                    <a:pt x="128" y="343"/>
                  </a:lnTo>
                  <a:lnTo>
                    <a:pt x="147" y="351"/>
                  </a:lnTo>
                  <a:lnTo>
                    <a:pt x="166" y="356"/>
                  </a:lnTo>
                  <a:lnTo>
                    <a:pt x="187" y="357"/>
                  </a:lnTo>
                  <a:lnTo>
                    <a:pt x="207" y="356"/>
                  </a:lnTo>
                  <a:lnTo>
                    <a:pt x="225" y="353"/>
                  </a:lnTo>
                  <a:lnTo>
                    <a:pt x="242" y="346"/>
                  </a:lnTo>
                  <a:lnTo>
                    <a:pt x="255" y="339"/>
                  </a:lnTo>
                  <a:lnTo>
                    <a:pt x="265" y="329"/>
                  </a:lnTo>
                  <a:lnTo>
                    <a:pt x="273" y="317"/>
                  </a:lnTo>
                  <a:lnTo>
                    <a:pt x="276" y="306"/>
                  </a:lnTo>
                  <a:lnTo>
                    <a:pt x="279" y="293"/>
                  </a:lnTo>
                  <a:lnTo>
                    <a:pt x="280" y="276"/>
                  </a:lnTo>
                  <a:lnTo>
                    <a:pt x="280" y="256"/>
                  </a:lnTo>
                  <a:lnTo>
                    <a:pt x="280" y="0"/>
                  </a:lnTo>
                  <a:lnTo>
                    <a:pt x="371" y="0"/>
                  </a:lnTo>
                  <a:lnTo>
                    <a:pt x="371" y="251"/>
                  </a:lnTo>
                  <a:lnTo>
                    <a:pt x="370" y="283"/>
                  </a:lnTo>
                  <a:lnTo>
                    <a:pt x="367" y="311"/>
                  </a:lnTo>
                  <a:lnTo>
                    <a:pt x="360" y="334"/>
                  </a:lnTo>
                  <a:lnTo>
                    <a:pt x="351" y="355"/>
                  </a:lnTo>
                  <a:lnTo>
                    <a:pt x="339" y="373"/>
                  </a:lnTo>
                  <a:lnTo>
                    <a:pt x="325" y="387"/>
                  </a:lnTo>
                  <a:lnTo>
                    <a:pt x="308" y="400"/>
                  </a:lnTo>
                  <a:lnTo>
                    <a:pt x="288" y="411"/>
                  </a:lnTo>
                  <a:lnTo>
                    <a:pt x="266" y="419"/>
                  </a:lnTo>
                  <a:lnTo>
                    <a:pt x="242" y="424"/>
                  </a:lnTo>
                  <a:lnTo>
                    <a:pt x="214" y="428"/>
                  </a:lnTo>
                  <a:lnTo>
                    <a:pt x="186" y="429"/>
                  </a:lnTo>
                  <a:lnTo>
                    <a:pt x="148" y="428"/>
                  </a:lnTo>
                  <a:lnTo>
                    <a:pt x="114" y="422"/>
                  </a:lnTo>
                  <a:lnTo>
                    <a:pt x="84" y="412"/>
                  </a:lnTo>
                  <a:lnTo>
                    <a:pt x="59" y="399"/>
                  </a:lnTo>
                  <a:lnTo>
                    <a:pt x="39" y="383"/>
                  </a:lnTo>
                  <a:lnTo>
                    <a:pt x="21" y="360"/>
                  </a:lnTo>
                  <a:lnTo>
                    <a:pt x="13" y="348"/>
                  </a:lnTo>
                  <a:lnTo>
                    <a:pt x="9" y="333"/>
                  </a:lnTo>
                  <a:lnTo>
                    <a:pt x="4" y="318"/>
                  </a:lnTo>
                  <a:lnTo>
                    <a:pt x="2" y="300"/>
                  </a:lnTo>
                  <a:lnTo>
                    <a:pt x="1" y="280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8307388" y="695325"/>
              <a:ext cx="155575" cy="168275"/>
            </a:xfrm>
            <a:custGeom>
              <a:avLst/>
              <a:gdLst>
                <a:gd name="T0" fmla="*/ 90 w 388"/>
                <a:gd name="T1" fmla="*/ 189 h 425"/>
                <a:gd name="T2" fmla="*/ 237 w 388"/>
                <a:gd name="T3" fmla="*/ 188 h 425"/>
                <a:gd name="T4" fmla="*/ 263 w 388"/>
                <a:gd name="T5" fmla="*/ 178 h 425"/>
                <a:gd name="T6" fmla="*/ 280 w 388"/>
                <a:gd name="T7" fmla="*/ 150 h 425"/>
                <a:gd name="T8" fmla="*/ 280 w 388"/>
                <a:gd name="T9" fmla="*/ 112 h 425"/>
                <a:gd name="T10" fmla="*/ 265 w 388"/>
                <a:gd name="T11" fmla="*/ 87 h 425"/>
                <a:gd name="T12" fmla="*/ 237 w 388"/>
                <a:gd name="T13" fmla="*/ 77 h 425"/>
                <a:gd name="T14" fmla="*/ 90 w 388"/>
                <a:gd name="T15" fmla="*/ 76 h 425"/>
                <a:gd name="T16" fmla="*/ 208 w 388"/>
                <a:gd name="T17" fmla="*/ 0 h 425"/>
                <a:gd name="T18" fmla="*/ 265 w 388"/>
                <a:gd name="T19" fmla="*/ 3 h 425"/>
                <a:gd name="T20" fmla="*/ 305 w 388"/>
                <a:gd name="T21" fmla="*/ 10 h 425"/>
                <a:gd name="T22" fmla="*/ 336 w 388"/>
                <a:gd name="T23" fmla="*/ 26 h 425"/>
                <a:gd name="T24" fmla="*/ 361 w 388"/>
                <a:gd name="T25" fmla="*/ 50 h 425"/>
                <a:gd name="T26" fmla="*/ 379 w 388"/>
                <a:gd name="T27" fmla="*/ 91 h 425"/>
                <a:gd name="T28" fmla="*/ 381 w 388"/>
                <a:gd name="T29" fmla="*/ 149 h 425"/>
                <a:gd name="T30" fmla="*/ 362 w 388"/>
                <a:gd name="T31" fmla="*/ 199 h 425"/>
                <a:gd name="T32" fmla="*/ 326 w 388"/>
                <a:gd name="T33" fmla="*/ 233 h 425"/>
                <a:gd name="T34" fmla="*/ 325 w 388"/>
                <a:gd name="T35" fmla="*/ 252 h 425"/>
                <a:gd name="T36" fmla="*/ 358 w 388"/>
                <a:gd name="T37" fmla="*/ 283 h 425"/>
                <a:gd name="T38" fmla="*/ 375 w 388"/>
                <a:gd name="T39" fmla="*/ 330 h 425"/>
                <a:gd name="T40" fmla="*/ 379 w 388"/>
                <a:gd name="T41" fmla="*/ 375 h 425"/>
                <a:gd name="T42" fmla="*/ 382 w 388"/>
                <a:gd name="T43" fmla="*/ 395 h 425"/>
                <a:gd name="T44" fmla="*/ 384 w 388"/>
                <a:gd name="T45" fmla="*/ 409 h 425"/>
                <a:gd name="T46" fmla="*/ 388 w 388"/>
                <a:gd name="T47" fmla="*/ 425 h 425"/>
                <a:gd name="T48" fmla="*/ 286 w 388"/>
                <a:gd name="T49" fmla="*/ 421 h 425"/>
                <a:gd name="T50" fmla="*/ 284 w 388"/>
                <a:gd name="T51" fmla="*/ 414 h 425"/>
                <a:gd name="T52" fmla="*/ 282 w 388"/>
                <a:gd name="T53" fmla="*/ 402 h 425"/>
                <a:gd name="T54" fmla="*/ 279 w 388"/>
                <a:gd name="T55" fmla="*/ 365 h 425"/>
                <a:gd name="T56" fmla="*/ 268 w 388"/>
                <a:gd name="T57" fmla="*/ 317 h 425"/>
                <a:gd name="T58" fmla="*/ 248 w 388"/>
                <a:gd name="T59" fmla="*/ 286 h 425"/>
                <a:gd name="T60" fmla="*/ 214 w 388"/>
                <a:gd name="T61" fmla="*/ 269 h 425"/>
                <a:gd name="T62" fmla="*/ 163 w 388"/>
                <a:gd name="T63" fmla="*/ 264 h 425"/>
                <a:gd name="T64" fmla="*/ 90 w 388"/>
                <a:gd name="T65" fmla="*/ 425 h 425"/>
                <a:gd name="T66" fmla="*/ 0 w 388"/>
                <a:gd name="T6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425">
                  <a:moveTo>
                    <a:pt x="90" y="76"/>
                  </a:moveTo>
                  <a:lnTo>
                    <a:pt x="90" y="189"/>
                  </a:lnTo>
                  <a:lnTo>
                    <a:pt x="217" y="189"/>
                  </a:lnTo>
                  <a:lnTo>
                    <a:pt x="237" y="188"/>
                  </a:lnTo>
                  <a:lnTo>
                    <a:pt x="252" y="183"/>
                  </a:lnTo>
                  <a:lnTo>
                    <a:pt x="263" y="178"/>
                  </a:lnTo>
                  <a:lnTo>
                    <a:pt x="274" y="166"/>
                  </a:lnTo>
                  <a:lnTo>
                    <a:pt x="280" y="150"/>
                  </a:lnTo>
                  <a:lnTo>
                    <a:pt x="282" y="130"/>
                  </a:lnTo>
                  <a:lnTo>
                    <a:pt x="280" y="112"/>
                  </a:lnTo>
                  <a:lnTo>
                    <a:pt x="274" y="98"/>
                  </a:lnTo>
                  <a:lnTo>
                    <a:pt x="265" y="87"/>
                  </a:lnTo>
                  <a:lnTo>
                    <a:pt x="251" y="79"/>
                  </a:lnTo>
                  <a:lnTo>
                    <a:pt x="237" y="77"/>
                  </a:lnTo>
                  <a:lnTo>
                    <a:pt x="217" y="76"/>
                  </a:lnTo>
                  <a:lnTo>
                    <a:pt x="90" y="76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38" y="1"/>
                  </a:lnTo>
                  <a:lnTo>
                    <a:pt x="265" y="3"/>
                  </a:lnTo>
                  <a:lnTo>
                    <a:pt x="286" y="6"/>
                  </a:lnTo>
                  <a:lnTo>
                    <a:pt x="305" y="10"/>
                  </a:lnTo>
                  <a:lnTo>
                    <a:pt x="321" y="17"/>
                  </a:lnTo>
                  <a:lnTo>
                    <a:pt x="336" y="26"/>
                  </a:lnTo>
                  <a:lnTo>
                    <a:pt x="349" y="36"/>
                  </a:lnTo>
                  <a:lnTo>
                    <a:pt x="361" y="50"/>
                  </a:lnTo>
                  <a:lnTo>
                    <a:pt x="370" y="65"/>
                  </a:lnTo>
                  <a:lnTo>
                    <a:pt x="379" y="91"/>
                  </a:lnTo>
                  <a:lnTo>
                    <a:pt x="383" y="119"/>
                  </a:lnTo>
                  <a:lnTo>
                    <a:pt x="381" y="149"/>
                  </a:lnTo>
                  <a:lnTo>
                    <a:pt x="373" y="176"/>
                  </a:lnTo>
                  <a:lnTo>
                    <a:pt x="362" y="199"/>
                  </a:lnTo>
                  <a:lnTo>
                    <a:pt x="347" y="217"/>
                  </a:lnTo>
                  <a:lnTo>
                    <a:pt x="326" y="233"/>
                  </a:lnTo>
                  <a:lnTo>
                    <a:pt x="302" y="244"/>
                  </a:lnTo>
                  <a:lnTo>
                    <a:pt x="325" y="252"/>
                  </a:lnTo>
                  <a:lnTo>
                    <a:pt x="343" y="265"/>
                  </a:lnTo>
                  <a:lnTo>
                    <a:pt x="358" y="283"/>
                  </a:lnTo>
                  <a:lnTo>
                    <a:pt x="369" y="304"/>
                  </a:lnTo>
                  <a:lnTo>
                    <a:pt x="375" y="330"/>
                  </a:lnTo>
                  <a:lnTo>
                    <a:pt x="378" y="362"/>
                  </a:lnTo>
                  <a:lnTo>
                    <a:pt x="379" y="375"/>
                  </a:lnTo>
                  <a:lnTo>
                    <a:pt x="381" y="386"/>
                  </a:lnTo>
                  <a:lnTo>
                    <a:pt x="382" y="395"/>
                  </a:lnTo>
                  <a:lnTo>
                    <a:pt x="383" y="402"/>
                  </a:lnTo>
                  <a:lnTo>
                    <a:pt x="384" y="409"/>
                  </a:lnTo>
                  <a:lnTo>
                    <a:pt x="385" y="414"/>
                  </a:lnTo>
                  <a:lnTo>
                    <a:pt x="388" y="425"/>
                  </a:lnTo>
                  <a:lnTo>
                    <a:pt x="288" y="425"/>
                  </a:lnTo>
                  <a:lnTo>
                    <a:pt x="286" y="421"/>
                  </a:lnTo>
                  <a:lnTo>
                    <a:pt x="285" y="418"/>
                  </a:lnTo>
                  <a:lnTo>
                    <a:pt x="284" y="414"/>
                  </a:lnTo>
                  <a:lnTo>
                    <a:pt x="283" y="409"/>
                  </a:lnTo>
                  <a:lnTo>
                    <a:pt x="282" y="402"/>
                  </a:lnTo>
                  <a:lnTo>
                    <a:pt x="280" y="383"/>
                  </a:lnTo>
                  <a:lnTo>
                    <a:pt x="279" y="365"/>
                  </a:lnTo>
                  <a:lnTo>
                    <a:pt x="274" y="339"/>
                  </a:lnTo>
                  <a:lnTo>
                    <a:pt x="268" y="317"/>
                  </a:lnTo>
                  <a:lnTo>
                    <a:pt x="260" y="299"/>
                  </a:lnTo>
                  <a:lnTo>
                    <a:pt x="248" y="286"/>
                  </a:lnTo>
                  <a:lnTo>
                    <a:pt x="233" y="275"/>
                  </a:lnTo>
                  <a:lnTo>
                    <a:pt x="214" y="269"/>
                  </a:lnTo>
                  <a:lnTo>
                    <a:pt x="191" y="265"/>
                  </a:lnTo>
                  <a:lnTo>
                    <a:pt x="163" y="264"/>
                  </a:lnTo>
                  <a:lnTo>
                    <a:pt x="90" y="264"/>
                  </a:lnTo>
                  <a:lnTo>
                    <a:pt x="90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8477250" y="693738"/>
              <a:ext cx="166687" cy="171450"/>
            </a:xfrm>
            <a:custGeom>
              <a:avLst/>
              <a:gdLst>
                <a:gd name="T0" fmla="*/ 190 w 419"/>
                <a:gd name="T1" fmla="*/ 72 h 432"/>
                <a:gd name="T2" fmla="*/ 155 w 419"/>
                <a:gd name="T3" fmla="*/ 83 h 432"/>
                <a:gd name="T4" fmla="*/ 129 w 419"/>
                <a:gd name="T5" fmla="*/ 102 h 432"/>
                <a:gd name="T6" fmla="*/ 110 w 419"/>
                <a:gd name="T7" fmla="*/ 133 h 432"/>
                <a:gd name="T8" fmla="*/ 100 w 419"/>
                <a:gd name="T9" fmla="*/ 183 h 432"/>
                <a:gd name="T10" fmla="*/ 100 w 419"/>
                <a:gd name="T11" fmla="*/ 250 h 432"/>
                <a:gd name="T12" fmla="*/ 113 w 419"/>
                <a:gd name="T13" fmla="*/ 305 h 432"/>
                <a:gd name="T14" fmla="*/ 141 w 419"/>
                <a:gd name="T15" fmla="*/ 341 h 432"/>
                <a:gd name="T16" fmla="*/ 182 w 419"/>
                <a:gd name="T17" fmla="*/ 358 h 432"/>
                <a:gd name="T18" fmla="*/ 236 w 419"/>
                <a:gd name="T19" fmla="*/ 358 h 432"/>
                <a:gd name="T20" fmla="*/ 278 w 419"/>
                <a:gd name="T21" fmla="*/ 341 h 432"/>
                <a:gd name="T22" fmla="*/ 305 w 419"/>
                <a:gd name="T23" fmla="*/ 306 h 432"/>
                <a:gd name="T24" fmla="*/ 318 w 419"/>
                <a:gd name="T25" fmla="*/ 251 h 432"/>
                <a:gd name="T26" fmla="*/ 318 w 419"/>
                <a:gd name="T27" fmla="*/ 181 h 432"/>
                <a:gd name="T28" fmla="*/ 305 w 419"/>
                <a:gd name="T29" fmla="*/ 126 h 432"/>
                <a:gd name="T30" fmla="*/ 279 w 419"/>
                <a:gd name="T31" fmla="*/ 91 h 432"/>
                <a:gd name="T32" fmla="*/ 236 w 419"/>
                <a:gd name="T33" fmla="*/ 73 h 432"/>
                <a:gd name="T34" fmla="*/ 209 w 419"/>
                <a:gd name="T35" fmla="*/ 0 h 432"/>
                <a:gd name="T36" fmla="*/ 280 w 419"/>
                <a:gd name="T37" fmla="*/ 8 h 432"/>
                <a:gd name="T38" fmla="*/ 337 w 419"/>
                <a:gd name="T39" fmla="*/ 30 h 432"/>
                <a:gd name="T40" fmla="*/ 378 w 419"/>
                <a:gd name="T41" fmla="*/ 66 h 432"/>
                <a:gd name="T42" fmla="*/ 400 w 419"/>
                <a:gd name="T43" fmla="*/ 107 h 432"/>
                <a:gd name="T44" fmla="*/ 415 w 419"/>
                <a:gd name="T45" fmla="*/ 160 h 432"/>
                <a:gd name="T46" fmla="*/ 419 w 419"/>
                <a:gd name="T47" fmla="*/ 222 h 432"/>
                <a:gd name="T48" fmla="*/ 411 w 419"/>
                <a:gd name="T49" fmla="*/ 291 h 432"/>
                <a:gd name="T50" fmla="*/ 389 w 419"/>
                <a:gd name="T51" fmla="*/ 349 h 432"/>
                <a:gd name="T52" fmla="*/ 353 w 419"/>
                <a:gd name="T53" fmla="*/ 392 h 432"/>
                <a:gd name="T54" fmla="*/ 316 w 419"/>
                <a:gd name="T55" fmla="*/ 413 h 432"/>
                <a:gd name="T56" fmla="*/ 270 w 419"/>
                <a:gd name="T57" fmla="*/ 427 h 432"/>
                <a:gd name="T58" fmla="*/ 215 w 419"/>
                <a:gd name="T59" fmla="*/ 432 h 432"/>
                <a:gd name="T60" fmla="*/ 140 w 419"/>
                <a:gd name="T61" fmla="*/ 423 h 432"/>
                <a:gd name="T62" fmla="*/ 79 w 419"/>
                <a:gd name="T63" fmla="*/ 398 h 432"/>
                <a:gd name="T64" fmla="*/ 37 w 419"/>
                <a:gd name="T65" fmla="*/ 357 h 432"/>
                <a:gd name="T66" fmla="*/ 13 w 419"/>
                <a:gd name="T67" fmla="*/ 309 h 432"/>
                <a:gd name="T68" fmla="*/ 1 w 419"/>
                <a:gd name="T69" fmla="*/ 251 h 432"/>
                <a:gd name="T70" fmla="*/ 1 w 419"/>
                <a:gd name="T71" fmla="*/ 179 h 432"/>
                <a:gd name="T72" fmla="*/ 16 w 419"/>
                <a:gd name="T73" fmla="*/ 112 h 432"/>
                <a:gd name="T74" fmla="*/ 44 w 419"/>
                <a:gd name="T75" fmla="*/ 60 h 432"/>
                <a:gd name="T76" fmla="*/ 82 w 419"/>
                <a:gd name="T77" fmla="*/ 30 h 432"/>
                <a:gd name="T78" fmla="*/ 127 w 419"/>
                <a:gd name="T79" fmla="*/ 11 h 432"/>
                <a:gd name="T80" fmla="*/ 180 w 419"/>
                <a:gd name="T81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32">
                  <a:moveTo>
                    <a:pt x="210" y="71"/>
                  </a:moveTo>
                  <a:lnTo>
                    <a:pt x="190" y="72"/>
                  </a:lnTo>
                  <a:lnTo>
                    <a:pt x="171" y="77"/>
                  </a:lnTo>
                  <a:lnTo>
                    <a:pt x="155" y="83"/>
                  </a:lnTo>
                  <a:lnTo>
                    <a:pt x="141" y="91"/>
                  </a:lnTo>
                  <a:lnTo>
                    <a:pt x="129" y="102"/>
                  </a:lnTo>
                  <a:lnTo>
                    <a:pt x="119" y="114"/>
                  </a:lnTo>
                  <a:lnTo>
                    <a:pt x="110" y="133"/>
                  </a:lnTo>
                  <a:lnTo>
                    <a:pt x="104" y="156"/>
                  </a:lnTo>
                  <a:lnTo>
                    <a:pt x="100" y="183"/>
                  </a:lnTo>
                  <a:lnTo>
                    <a:pt x="99" y="215"/>
                  </a:lnTo>
                  <a:lnTo>
                    <a:pt x="100" y="250"/>
                  </a:lnTo>
                  <a:lnTo>
                    <a:pt x="106" y="280"/>
                  </a:lnTo>
                  <a:lnTo>
                    <a:pt x="113" y="305"/>
                  </a:lnTo>
                  <a:lnTo>
                    <a:pt x="125" y="325"/>
                  </a:lnTo>
                  <a:lnTo>
                    <a:pt x="141" y="341"/>
                  </a:lnTo>
                  <a:lnTo>
                    <a:pt x="159" y="352"/>
                  </a:lnTo>
                  <a:lnTo>
                    <a:pt x="182" y="358"/>
                  </a:lnTo>
                  <a:lnTo>
                    <a:pt x="210" y="360"/>
                  </a:lnTo>
                  <a:lnTo>
                    <a:pt x="236" y="358"/>
                  </a:lnTo>
                  <a:lnTo>
                    <a:pt x="259" y="352"/>
                  </a:lnTo>
                  <a:lnTo>
                    <a:pt x="278" y="341"/>
                  </a:lnTo>
                  <a:lnTo>
                    <a:pt x="293" y="325"/>
                  </a:lnTo>
                  <a:lnTo>
                    <a:pt x="305" y="306"/>
                  </a:lnTo>
                  <a:lnTo>
                    <a:pt x="313" y="280"/>
                  </a:lnTo>
                  <a:lnTo>
                    <a:pt x="318" y="251"/>
                  </a:lnTo>
                  <a:lnTo>
                    <a:pt x="319" y="216"/>
                  </a:lnTo>
                  <a:lnTo>
                    <a:pt x="318" y="181"/>
                  </a:lnTo>
                  <a:lnTo>
                    <a:pt x="313" y="151"/>
                  </a:lnTo>
                  <a:lnTo>
                    <a:pt x="305" y="126"/>
                  </a:lnTo>
                  <a:lnTo>
                    <a:pt x="293" y="106"/>
                  </a:lnTo>
                  <a:lnTo>
                    <a:pt x="279" y="91"/>
                  </a:lnTo>
                  <a:lnTo>
                    <a:pt x="259" y="80"/>
                  </a:lnTo>
                  <a:lnTo>
                    <a:pt x="236" y="73"/>
                  </a:lnTo>
                  <a:lnTo>
                    <a:pt x="210" y="71"/>
                  </a:lnTo>
                  <a:close/>
                  <a:moveTo>
                    <a:pt x="209" y="0"/>
                  </a:moveTo>
                  <a:lnTo>
                    <a:pt x="246" y="2"/>
                  </a:lnTo>
                  <a:lnTo>
                    <a:pt x="280" y="8"/>
                  </a:lnTo>
                  <a:lnTo>
                    <a:pt x="311" y="18"/>
                  </a:lnTo>
                  <a:lnTo>
                    <a:pt x="337" y="30"/>
                  </a:lnTo>
                  <a:lnTo>
                    <a:pt x="360" y="46"/>
                  </a:lnTo>
                  <a:lnTo>
                    <a:pt x="378" y="66"/>
                  </a:lnTo>
                  <a:lnTo>
                    <a:pt x="390" y="84"/>
                  </a:lnTo>
                  <a:lnTo>
                    <a:pt x="400" y="107"/>
                  </a:lnTo>
                  <a:lnTo>
                    <a:pt x="408" y="133"/>
                  </a:lnTo>
                  <a:lnTo>
                    <a:pt x="415" y="160"/>
                  </a:lnTo>
                  <a:lnTo>
                    <a:pt x="418" y="190"/>
                  </a:lnTo>
                  <a:lnTo>
                    <a:pt x="419" y="222"/>
                  </a:lnTo>
                  <a:lnTo>
                    <a:pt x="417" y="259"/>
                  </a:lnTo>
                  <a:lnTo>
                    <a:pt x="411" y="291"/>
                  </a:lnTo>
                  <a:lnTo>
                    <a:pt x="402" y="322"/>
                  </a:lnTo>
                  <a:lnTo>
                    <a:pt x="389" y="349"/>
                  </a:lnTo>
                  <a:lnTo>
                    <a:pt x="373" y="372"/>
                  </a:lnTo>
                  <a:lnTo>
                    <a:pt x="353" y="392"/>
                  </a:lnTo>
                  <a:lnTo>
                    <a:pt x="336" y="403"/>
                  </a:lnTo>
                  <a:lnTo>
                    <a:pt x="316" y="413"/>
                  </a:lnTo>
                  <a:lnTo>
                    <a:pt x="294" y="421"/>
                  </a:lnTo>
                  <a:lnTo>
                    <a:pt x="270" y="427"/>
                  </a:lnTo>
                  <a:lnTo>
                    <a:pt x="244" y="431"/>
                  </a:lnTo>
                  <a:lnTo>
                    <a:pt x="215" y="432"/>
                  </a:lnTo>
                  <a:lnTo>
                    <a:pt x="176" y="429"/>
                  </a:lnTo>
                  <a:lnTo>
                    <a:pt x="140" y="423"/>
                  </a:lnTo>
                  <a:lnTo>
                    <a:pt x="108" y="412"/>
                  </a:lnTo>
                  <a:lnTo>
                    <a:pt x="79" y="398"/>
                  </a:lnTo>
                  <a:lnTo>
                    <a:pt x="55" y="379"/>
                  </a:lnTo>
                  <a:lnTo>
                    <a:pt x="37" y="357"/>
                  </a:lnTo>
                  <a:lnTo>
                    <a:pt x="23" y="334"/>
                  </a:lnTo>
                  <a:lnTo>
                    <a:pt x="13" y="309"/>
                  </a:lnTo>
                  <a:lnTo>
                    <a:pt x="5" y="282"/>
                  </a:lnTo>
                  <a:lnTo>
                    <a:pt x="1" y="251"/>
                  </a:lnTo>
                  <a:lnTo>
                    <a:pt x="0" y="218"/>
                  </a:lnTo>
                  <a:lnTo>
                    <a:pt x="1" y="179"/>
                  </a:lnTo>
                  <a:lnTo>
                    <a:pt x="6" y="144"/>
                  </a:lnTo>
                  <a:lnTo>
                    <a:pt x="16" y="112"/>
                  </a:lnTo>
                  <a:lnTo>
                    <a:pt x="28" y="83"/>
                  </a:lnTo>
                  <a:lnTo>
                    <a:pt x="44" y="60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2" y="19"/>
                  </a:lnTo>
                  <a:lnTo>
                    <a:pt x="127" y="11"/>
                  </a:lnTo>
                  <a:lnTo>
                    <a:pt x="152" y="4"/>
                  </a:lnTo>
                  <a:lnTo>
                    <a:pt x="180" y="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8666163" y="695325"/>
              <a:ext cx="147637" cy="168275"/>
            </a:xfrm>
            <a:custGeom>
              <a:avLst/>
              <a:gdLst>
                <a:gd name="T0" fmla="*/ 0 w 371"/>
                <a:gd name="T1" fmla="*/ 0 h 425"/>
                <a:gd name="T2" fmla="*/ 116 w 371"/>
                <a:gd name="T3" fmla="*/ 0 h 425"/>
                <a:gd name="T4" fmla="*/ 286 w 371"/>
                <a:gd name="T5" fmla="*/ 317 h 425"/>
                <a:gd name="T6" fmla="*/ 286 w 371"/>
                <a:gd name="T7" fmla="*/ 0 h 425"/>
                <a:gd name="T8" fmla="*/ 371 w 371"/>
                <a:gd name="T9" fmla="*/ 0 h 425"/>
                <a:gd name="T10" fmla="*/ 371 w 371"/>
                <a:gd name="T11" fmla="*/ 425 h 425"/>
                <a:gd name="T12" fmla="*/ 260 w 371"/>
                <a:gd name="T13" fmla="*/ 425 h 425"/>
                <a:gd name="T14" fmla="*/ 85 w 371"/>
                <a:gd name="T15" fmla="*/ 114 h 425"/>
                <a:gd name="T16" fmla="*/ 85 w 371"/>
                <a:gd name="T17" fmla="*/ 425 h 425"/>
                <a:gd name="T18" fmla="*/ 0 w 371"/>
                <a:gd name="T19" fmla="*/ 425 h 425"/>
                <a:gd name="T20" fmla="*/ 0 w 371"/>
                <a:gd name="T21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425">
                  <a:moveTo>
                    <a:pt x="0" y="0"/>
                  </a:moveTo>
                  <a:lnTo>
                    <a:pt x="116" y="0"/>
                  </a:lnTo>
                  <a:lnTo>
                    <a:pt x="286" y="317"/>
                  </a:lnTo>
                  <a:lnTo>
                    <a:pt x="286" y="0"/>
                  </a:lnTo>
                  <a:lnTo>
                    <a:pt x="371" y="0"/>
                  </a:lnTo>
                  <a:lnTo>
                    <a:pt x="371" y="425"/>
                  </a:lnTo>
                  <a:lnTo>
                    <a:pt x="260" y="425"/>
                  </a:lnTo>
                  <a:lnTo>
                    <a:pt x="85" y="114"/>
                  </a:lnTo>
                  <a:lnTo>
                    <a:pt x="85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7546975" y="306388"/>
              <a:ext cx="239712" cy="239712"/>
            </a:xfrm>
            <a:custGeom>
              <a:avLst/>
              <a:gdLst>
                <a:gd name="T0" fmla="*/ 604 w 604"/>
                <a:gd name="T1" fmla="*/ 0 h 604"/>
                <a:gd name="T2" fmla="*/ 604 w 604"/>
                <a:gd name="T3" fmla="*/ 24 h 604"/>
                <a:gd name="T4" fmla="*/ 604 w 604"/>
                <a:gd name="T5" fmla="*/ 50 h 604"/>
                <a:gd name="T6" fmla="*/ 604 w 604"/>
                <a:gd name="T7" fmla="*/ 80 h 604"/>
                <a:gd name="T8" fmla="*/ 604 w 604"/>
                <a:gd name="T9" fmla="*/ 109 h 604"/>
                <a:gd name="T10" fmla="*/ 604 w 604"/>
                <a:gd name="T11" fmla="*/ 135 h 604"/>
                <a:gd name="T12" fmla="*/ 604 w 604"/>
                <a:gd name="T13" fmla="*/ 159 h 604"/>
                <a:gd name="T14" fmla="*/ 604 w 604"/>
                <a:gd name="T15" fmla="*/ 178 h 604"/>
                <a:gd name="T16" fmla="*/ 604 w 604"/>
                <a:gd name="T17" fmla="*/ 190 h 604"/>
                <a:gd name="T18" fmla="*/ 600 w 604"/>
                <a:gd name="T19" fmla="*/ 212 h 604"/>
                <a:gd name="T20" fmla="*/ 591 w 604"/>
                <a:gd name="T21" fmla="*/ 233 h 604"/>
                <a:gd name="T22" fmla="*/ 576 w 604"/>
                <a:gd name="T23" fmla="*/ 253 h 604"/>
                <a:gd name="T24" fmla="*/ 558 w 604"/>
                <a:gd name="T25" fmla="*/ 273 h 604"/>
                <a:gd name="T26" fmla="*/ 535 w 604"/>
                <a:gd name="T27" fmla="*/ 291 h 604"/>
                <a:gd name="T28" fmla="*/ 507 w 604"/>
                <a:gd name="T29" fmla="*/ 308 h 604"/>
                <a:gd name="T30" fmla="*/ 478 w 604"/>
                <a:gd name="T31" fmla="*/ 325 h 604"/>
                <a:gd name="T32" fmla="*/ 445 w 604"/>
                <a:gd name="T33" fmla="*/ 342 h 604"/>
                <a:gd name="T34" fmla="*/ 410 w 604"/>
                <a:gd name="T35" fmla="*/ 357 h 604"/>
                <a:gd name="T36" fmla="*/ 373 w 604"/>
                <a:gd name="T37" fmla="*/ 373 h 604"/>
                <a:gd name="T38" fmla="*/ 335 w 604"/>
                <a:gd name="T39" fmla="*/ 388 h 604"/>
                <a:gd name="T40" fmla="*/ 302 w 604"/>
                <a:gd name="T41" fmla="*/ 402 h 604"/>
                <a:gd name="T42" fmla="*/ 265 w 604"/>
                <a:gd name="T43" fmla="*/ 417 h 604"/>
                <a:gd name="T44" fmla="*/ 228 w 604"/>
                <a:gd name="T45" fmla="*/ 434 h 604"/>
                <a:gd name="T46" fmla="*/ 190 w 604"/>
                <a:gd name="T47" fmla="*/ 452 h 604"/>
                <a:gd name="T48" fmla="*/ 153 w 604"/>
                <a:gd name="T49" fmla="*/ 472 h 604"/>
                <a:gd name="T50" fmla="*/ 116 w 604"/>
                <a:gd name="T51" fmla="*/ 494 h 604"/>
                <a:gd name="T52" fmla="*/ 83 w 604"/>
                <a:gd name="T53" fmla="*/ 518 h 604"/>
                <a:gd name="T54" fmla="*/ 51 w 604"/>
                <a:gd name="T55" fmla="*/ 544 h 604"/>
                <a:gd name="T56" fmla="*/ 23 w 604"/>
                <a:gd name="T57" fmla="*/ 573 h 604"/>
                <a:gd name="T58" fmla="*/ 0 w 604"/>
                <a:gd name="T59" fmla="*/ 604 h 604"/>
                <a:gd name="T60" fmla="*/ 20 w 604"/>
                <a:gd name="T61" fmla="*/ 544 h 604"/>
                <a:gd name="T62" fmla="*/ 40 w 604"/>
                <a:gd name="T63" fmla="*/ 482 h 604"/>
                <a:gd name="T64" fmla="*/ 61 w 604"/>
                <a:gd name="T65" fmla="*/ 421 h 604"/>
                <a:gd name="T66" fmla="*/ 79 w 604"/>
                <a:gd name="T67" fmla="*/ 362 h 604"/>
                <a:gd name="T68" fmla="*/ 90 w 604"/>
                <a:gd name="T69" fmla="*/ 336 h 604"/>
                <a:gd name="T70" fmla="*/ 106 w 604"/>
                <a:gd name="T71" fmla="*/ 312 h 604"/>
                <a:gd name="T72" fmla="*/ 124 w 604"/>
                <a:gd name="T73" fmla="*/ 291 h 604"/>
                <a:gd name="T74" fmla="*/ 147 w 604"/>
                <a:gd name="T75" fmla="*/ 272 h 604"/>
                <a:gd name="T76" fmla="*/ 175 w 604"/>
                <a:gd name="T77" fmla="*/ 253 h 604"/>
                <a:gd name="T78" fmla="*/ 205 w 604"/>
                <a:gd name="T79" fmla="*/ 236 h 604"/>
                <a:gd name="T80" fmla="*/ 240 w 604"/>
                <a:gd name="T81" fmla="*/ 219 h 604"/>
                <a:gd name="T82" fmla="*/ 277 w 604"/>
                <a:gd name="T83" fmla="*/ 202 h 604"/>
                <a:gd name="T84" fmla="*/ 319 w 604"/>
                <a:gd name="T85" fmla="*/ 185 h 604"/>
                <a:gd name="T86" fmla="*/ 354 w 604"/>
                <a:gd name="T87" fmla="*/ 171 h 604"/>
                <a:gd name="T88" fmla="*/ 390 w 604"/>
                <a:gd name="T89" fmla="*/ 157 h 604"/>
                <a:gd name="T90" fmla="*/ 424 w 604"/>
                <a:gd name="T91" fmla="*/ 142 h 604"/>
                <a:gd name="T92" fmla="*/ 457 w 604"/>
                <a:gd name="T93" fmla="*/ 128 h 604"/>
                <a:gd name="T94" fmla="*/ 489 w 604"/>
                <a:gd name="T95" fmla="*/ 114 h 604"/>
                <a:gd name="T96" fmla="*/ 517 w 604"/>
                <a:gd name="T97" fmla="*/ 99 h 604"/>
                <a:gd name="T98" fmla="*/ 542 w 604"/>
                <a:gd name="T99" fmla="*/ 82 h 604"/>
                <a:gd name="T100" fmla="*/ 564 w 604"/>
                <a:gd name="T101" fmla="*/ 64 h 604"/>
                <a:gd name="T102" fmla="*/ 583 w 604"/>
                <a:gd name="T103" fmla="*/ 45 h 604"/>
                <a:gd name="T104" fmla="*/ 595 w 604"/>
                <a:gd name="T105" fmla="*/ 23 h 604"/>
                <a:gd name="T106" fmla="*/ 604 w 604"/>
                <a:gd name="T10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4" h="604">
                  <a:moveTo>
                    <a:pt x="604" y="0"/>
                  </a:moveTo>
                  <a:lnTo>
                    <a:pt x="604" y="24"/>
                  </a:lnTo>
                  <a:lnTo>
                    <a:pt x="604" y="50"/>
                  </a:lnTo>
                  <a:lnTo>
                    <a:pt x="604" y="80"/>
                  </a:lnTo>
                  <a:lnTo>
                    <a:pt x="604" y="109"/>
                  </a:lnTo>
                  <a:lnTo>
                    <a:pt x="604" y="135"/>
                  </a:lnTo>
                  <a:lnTo>
                    <a:pt x="604" y="159"/>
                  </a:lnTo>
                  <a:lnTo>
                    <a:pt x="604" y="178"/>
                  </a:lnTo>
                  <a:lnTo>
                    <a:pt x="604" y="190"/>
                  </a:lnTo>
                  <a:lnTo>
                    <a:pt x="600" y="212"/>
                  </a:lnTo>
                  <a:lnTo>
                    <a:pt x="591" y="233"/>
                  </a:lnTo>
                  <a:lnTo>
                    <a:pt x="576" y="253"/>
                  </a:lnTo>
                  <a:lnTo>
                    <a:pt x="558" y="273"/>
                  </a:lnTo>
                  <a:lnTo>
                    <a:pt x="535" y="291"/>
                  </a:lnTo>
                  <a:lnTo>
                    <a:pt x="507" y="308"/>
                  </a:lnTo>
                  <a:lnTo>
                    <a:pt x="478" y="325"/>
                  </a:lnTo>
                  <a:lnTo>
                    <a:pt x="445" y="342"/>
                  </a:lnTo>
                  <a:lnTo>
                    <a:pt x="410" y="357"/>
                  </a:lnTo>
                  <a:lnTo>
                    <a:pt x="373" y="373"/>
                  </a:lnTo>
                  <a:lnTo>
                    <a:pt x="335" y="388"/>
                  </a:lnTo>
                  <a:lnTo>
                    <a:pt x="302" y="402"/>
                  </a:lnTo>
                  <a:lnTo>
                    <a:pt x="265" y="417"/>
                  </a:lnTo>
                  <a:lnTo>
                    <a:pt x="228" y="434"/>
                  </a:lnTo>
                  <a:lnTo>
                    <a:pt x="190" y="452"/>
                  </a:lnTo>
                  <a:lnTo>
                    <a:pt x="153" y="472"/>
                  </a:lnTo>
                  <a:lnTo>
                    <a:pt x="116" y="494"/>
                  </a:lnTo>
                  <a:lnTo>
                    <a:pt x="83" y="518"/>
                  </a:lnTo>
                  <a:lnTo>
                    <a:pt x="51" y="544"/>
                  </a:lnTo>
                  <a:lnTo>
                    <a:pt x="23" y="573"/>
                  </a:lnTo>
                  <a:lnTo>
                    <a:pt x="0" y="604"/>
                  </a:lnTo>
                  <a:lnTo>
                    <a:pt x="20" y="544"/>
                  </a:lnTo>
                  <a:lnTo>
                    <a:pt x="40" y="482"/>
                  </a:lnTo>
                  <a:lnTo>
                    <a:pt x="61" y="421"/>
                  </a:lnTo>
                  <a:lnTo>
                    <a:pt x="79" y="362"/>
                  </a:lnTo>
                  <a:lnTo>
                    <a:pt x="90" y="336"/>
                  </a:lnTo>
                  <a:lnTo>
                    <a:pt x="106" y="312"/>
                  </a:lnTo>
                  <a:lnTo>
                    <a:pt x="124" y="291"/>
                  </a:lnTo>
                  <a:lnTo>
                    <a:pt x="147" y="272"/>
                  </a:lnTo>
                  <a:lnTo>
                    <a:pt x="175" y="253"/>
                  </a:lnTo>
                  <a:lnTo>
                    <a:pt x="205" y="236"/>
                  </a:lnTo>
                  <a:lnTo>
                    <a:pt x="240" y="219"/>
                  </a:lnTo>
                  <a:lnTo>
                    <a:pt x="277" y="202"/>
                  </a:lnTo>
                  <a:lnTo>
                    <a:pt x="319" y="185"/>
                  </a:lnTo>
                  <a:lnTo>
                    <a:pt x="354" y="171"/>
                  </a:lnTo>
                  <a:lnTo>
                    <a:pt x="390" y="157"/>
                  </a:lnTo>
                  <a:lnTo>
                    <a:pt x="424" y="142"/>
                  </a:lnTo>
                  <a:lnTo>
                    <a:pt x="457" y="128"/>
                  </a:lnTo>
                  <a:lnTo>
                    <a:pt x="489" y="114"/>
                  </a:lnTo>
                  <a:lnTo>
                    <a:pt x="517" y="99"/>
                  </a:lnTo>
                  <a:lnTo>
                    <a:pt x="542" y="82"/>
                  </a:lnTo>
                  <a:lnTo>
                    <a:pt x="564" y="64"/>
                  </a:lnTo>
                  <a:lnTo>
                    <a:pt x="583" y="45"/>
                  </a:lnTo>
                  <a:lnTo>
                    <a:pt x="595" y="2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7380288" y="482600"/>
              <a:ext cx="252412" cy="150812"/>
            </a:xfrm>
            <a:custGeom>
              <a:avLst/>
              <a:gdLst>
                <a:gd name="T0" fmla="*/ 234 w 637"/>
                <a:gd name="T1" fmla="*/ 0 h 379"/>
                <a:gd name="T2" fmla="*/ 258 w 637"/>
                <a:gd name="T3" fmla="*/ 1 h 379"/>
                <a:gd name="T4" fmla="*/ 279 w 637"/>
                <a:gd name="T5" fmla="*/ 6 h 379"/>
                <a:gd name="T6" fmla="*/ 299 w 637"/>
                <a:gd name="T7" fmla="*/ 16 h 379"/>
                <a:gd name="T8" fmla="*/ 318 w 637"/>
                <a:gd name="T9" fmla="*/ 30 h 379"/>
                <a:gd name="T10" fmla="*/ 335 w 637"/>
                <a:gd name="T11" fmla="*/ 49 h 379"/>
                <a:gd name="T12" fmla="*/ 351 w 637"/>
                <a:gd name="T13" fmla="*/ 70 h 379"/>
                <a:gd name="T14" fmla="*/ 367 w 637"/>
                <a:gd name="T15" fmla="*/ 94 h 379"/>
                <a:gd name="T16" fmla="*/ 383 w 637"/>
                <a:gd name="T17" fmla="*/ 120 h 379"/>
                <a:gd name="T18" fmla="*/ 399 w 637"/>
                <a:gd name="T19" fmla="*/ 148 h 379"/>
                <a:gd name="T20" fmla="*/ 415 w 637"/>
                <a:gd name="T21" fmla="*/ 176 h 379"/>
                <a:gd name="T22" fmla="*/ 432 w 637"/>
                <a:gd name="T23" fmla="*/ 207 h 379"/>
                <a:gd name="T24" fmla="*/ 451 w 637"/>
                <a:gd name="T25" fmla="*/ 236 h 379"/>
                <a:gd name="T26" fmla="*/ 472 w 637"/>
                <a:gd name="T27" fmla="*/ 265 h 379"/>
                <a:gd name="T28" fmla="*/ 493 w 637"/>
                <a:gd name="T29" fmla="*/ 291 h 379"/>
                <a:gd name="T30" fmla="*/ 517 w 637"/>
                <a:gd name="T31" fmla="*/ 315 h 379"/>
                <a:gd name="T32" fmla="*/ 543 w 637"/>
                <a:gd name="T33" fmla="*/ 337 h 379"/>
                <a:gd name="T34" fmla="*/ 572 w 637"/>
                <a:gd name="T35" fmla="*/ 355 h 379"/>
                <a:gd name="T36" fmla="*/ 603 w 637"/>
                <a:gd name="T37" fmla="*/ 369 h 379"/>
                <a:gd name="T38" fmla="*/ 637 w 637"/>
                <a:gd name="T39" fmla="*/ 379 h 379"/>
                <a:gd name="T40" fmla="*/ 588 w 637"/>
                <a:gd name="T41" fmla="*/ 378 h 379"/>
                <a:gd name="T42" fmla="*/ 546 w 637"/>
                <a:gd name="T43" fmla="*/ 378 h 379"/>
                <a:gd name="T44" fmla="*/ 509 w 637"/>
                <a:gd name="T45" fmla="*/ 378 h 379"/>
                <a:gd name="T46" fmla="*/ 477 w 637"/>
                <a:gd name="T47" fmla="*/ 378 h 379"/>
                <a:gd name="T48" fmla="*/ 448 w 637"/>
                <a:gd name="T49" fmla="*/ 378 h 379"/>
                <a:gd name="T50" fmla="*/ 420 w 637"/>
                <a:gd name="T51" fmla="*/ 378 h 379"/>
                <a:gd name="T52" fmla="*/ 392 w 637"/>
                <a:gd name="T53" fmla="*/ 378 h 379"/>
                <a:gd name="T54" fmla="*/ 363 w 637"/>
                <a:gd name="T55" fmla="*/ 378 h 379"/>
                <a:gd name="T56" fmla="*/ 333 w 637"/>
                <a:gd name="T57" fmla="*/ 378 h 379"/>
                <a:gd name="T58" fmla="*/ 303 w 637"/>
                <a:gd name="T59" fmla="*/ 375 h 379"/>
                <a:gd name="T60" fmla="*/ 278 w 637"/>
                <a:gd name="T61" fmla="*/ 369 h 379"/>
                <a:gd name="T62" fmla="*/ 255 w 637"/>
                <a:gd name="T63" fmla="*/ 359 h 379"/>
                <a:gd name="T64" fmla="*/ 235 w 637"/>
                <a:gd name="T65" fmla="*/ 346 h 379"/>
                <a:gd name="T66" fmla="*/ 217 w 637"/>
                <a:gd name="T67" fmla="*/ 329 h 379"/>
                <a:gd name="T68" fmla="*/ 200 w 637"/>
                <a:gd name="T69" fmla="*/ 311 h 379"/>
                <a:gd name="T70" fmla="*/ 186 w 637"/>
                <a:gd name="T71" fmla="*/ 290 h 379"/>
                <a:gd name="T72" fmla="*/ 172 w 637"/>
                <a:gd name="T73" fmla="*/ 266 h 379"/>
                <a:gd name="T74" fmla="*/ 159 w 637"/>
                <a:gd name="T75" fmla="*/ 241 h 379"/>
                <a:gd name="T76" fmla="*/ 145 w 637"/>
                <a:gd name="T77" fmla="*/ 213 h 379"/>
                <a:gd name="T78" fmla="*/ 131 w 637"/>
                <a:gd name="T79" fmla="*/ 185 h 379"/>
                <a:gd name="T80" fmla="*/ 119 w 637"/>
                <a:gd name="T81" fmla="*/ 157 h 379"/>
                <a:gd name="T82" fmla="*/ 106 w 637"/>
                <a:gd name="T83" fmla="*/ 131 h 379"/>
                <a:gd name="T84" fmla="*/ 93 w 637"/>
                <a:gd name="T85" fmla="*/ 107 h 379"/>
                <a:gd name="T86" fmla="*/ 80 w 637"/>
                <a:gd name="T87" fmla="*/ 84 h 379"/>
                <a:gd name="T88" fmla="*/ 67 w 637"/>
                <a:gd name="T89" fmla="*/ 64 h 379"/>
                <a:gd name="T90" fmla="*/ 51 w 637"/>
                <a:gd name="T91" fmla="*/ 48 h 379"/>
                <a:gd name="T92" fmla="*/ 36 w 637"/>
                <a:gd name="T93" fmla="*/ 36 h 379"/>
                <a:gd name="T94" fmla="*/ 19 w 637"/>
                <a:gd name="T95" fmla="*/ 28 h 379"/>
                <a:gd name="T96" fmla="*/ 0 w 637"/>
                <a:gd name="T97" fmla="*/ 25 h 379"/>
                <a:gd name="T98" fmla="*/ 32 w 637"/>
                <a:gd name="T99" fmla="*/ 22 h 379"/>
                <a:gd name="T100" fmla="*/ 64 w 637"/>
                <a:gd name="T101" fmla="*/ 18 h 379"/>
                <a:gd name="T102" fmla="*/ 96 w 637"/>
                <a:gd name="T103" fmla="*/ 15 h 379"/>
                <a:gd name="T104" fmla="*/ 127 w 637"/>
                <a:gd name="T105" fmla="*/ 12 h 379"/>
                <a:gd name="T106" fmla="*/ 157 w 637"/>
                <a:gd name="T107" fmla="*/ 8 h 379"/>
                <a:gd name="T108" fmla="*/ 183 w 637"/>
                <a:gd name="T109" fmla="*/ 6 h 379"/>
                <a:gd name="T110" fmla="*/ 206 w 637"/>
                <a:gd name="T111" fmla="*/ 3 h 379"/>
                <a:gd name="T112" fmla="*/ 223 w 637"/>
                <a:gd name="T113" fmla="*/ 2 h 379"/>
                <a:gd name="T114" fmla="*/ 234 w 637"/>
                <a:gd name="T11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7" h="379">
                  <a:moveTo>
                    <a:pt x="234" y="0"/>
                  </a:moveTo>
                  <a:lnTo>
                    <a:pt x="258" y="1"/>
                  </a:lnTo>
                  <a:lnTo>
                    <a:pt x="279" y="6"/>
                  </a:lnTo>
                  <a:lnTo>
                    <a:pt x="299" y="16"/>
                  </a:lnTo>
                  <a:lnTo>
                    <a:pt x="318" y="30"/>
                  </a:lnTo>
                  <a:lnTo>
                    <a:pt x="335" y="49"/>
                  </a:lnTo>
                  <a:lnTo>
                    <a:pt x="351" y="70"/>
                  </a:lnTo>
                  <a:lnTo>
                    <a:pt x="367" y="94"/>
                  </a:lnTo>
                  <a:lnTo>
                    <a:pt x="383" y="120"/>
                  </a:lnTo>
                  <a:lnTo>
                    <a:pt x="399" y="148"/>
                  </a:lnTo>
                  <a:lnTo>
                    <a:pt x="415" y="176"/>
                  </a:lnTo>
                  <a:lnTo>
                    <a:pt x="432" y="207"/>
                  </a:lnTo>
                  <a:lnTo>
                    <a:pt x="451" y="236"/>
                  </a:lnTo>
                  <a:lnTo>
                    <a:pt x="472" y="265"/>
                  </a:lnTo>
                  <a:lnTo>
                    <a:pt x="493" y="291"/>
                  </a:lnTo>
                  <a:lnTo>
                    <a:pt x="517" y="315"/>
                  </a:lnTo>
                  <a:lnTo>
                    <a:pt x="543" y="337"/>
                  </a:lnTo>
                  <a:lnTo>
                    <a:pt x="572" y="355"/>
                  </a:lnTo>
                  <a:lnTo>
                    <a:pt x="603" y="369"/>
                  </a:lnTo>
                  <a:lnTo>
                    <a:pt x="637" y="379"/>
                  </a:lnTo>
                  <a:lnTo>
                    <a:pt x="588" y="378"/>
                  </a:lnTo>
                  <a:lnTo>
                    <a:pt x="546" y="378"/>
                  </a:lnTo>
                  <a:lnTo>
                    <a:pt x="509" y="378"/>
                  </a:lnTo>
                  <a:lnTo>
                    <a:pt x="477" y="378"/>
                  </a:lnTo>
                  <a:lnTo>
                    <a:pt x="448" y="378"/>
                  </a:lnTo>
                  <a:lnTo>
                    <a:pt x="420" y="378"/>
                  </a:lnTo>
                  <a:lnTo>
                    <a:pt x="392" y="378"/>
                  </a:lnTo>
                  <a:lnTo>
                    <a:pt x="363" y="378"/>
                  </a:lnTo>
                  <a:lnTo>
                    <a:pt x="333" y="378"/>
                  </a:lnTo>
                  <a:lnTo>
                    <a:pt x="303" y="375"/>
                  </a:lnTo>
                  <a:lnTo>
                    <a:pt x="278" y="369"/>
                  </a:lnTo>
                  <a:lnTo>
                    <a:pt x="255" y="359"/>
                  </a:lnTo>
                  <a:lnTo>
                    <a:pt x="235" y="346"/>
                  </a:lnTo>
                  <a:lnTo>
                    <a:pt x="217" y="329"/>
                  </a:lnTo>
                  <a:lnTo>
                    <a:pt x="200" y="311"/>
                  </a:lnTo>
                  <a:lnTo>
                    <a:pt x="186" y="290"/>
                  </a:lnTo>
                  <a:lnTo>
                    <a:pt x="172" y="266"/>
                  </a:lnTo>
                  <a:lnTo>
                    <a:pt x="159" y="241"/>
                  </a:lnTo>
                  <a:lnTo>
                    <a:pt x="145" y="213"/>
                  </a:lnTo>
                  <a:lnTo>
                    <a:pt x="131" y="185"/>
                  </a:lnTo>
                  <a:lnTo>
                    <a:pt x="119" y="157"/>
                  </a:lnTo>
                  <a:lnTo>
                    <a:pt x="106" y="131"/>
                  </a:lnTo>
                  <a:lnTo>
                    <a:pt x="93" y="107"/>
                  </a:lnTo>
                  <a:lnTo>
                    <a:pt x="80" y="84"/>
                  </a:lnTo>
                  <a:lnTo>
                    <a:pt x="67" y="64"/>
                  </a:lnTo>
                  <a:lnTo>
                    <a:pt x="51" y="48"/>
                  </a:lnTo>
                  <a:lnTo>
                    <a:pt x="36" y="36"/>
                  </a:lnTo>
                  <a:lnTo>
                    <a:pt x="19" y="28"/>
                  </a:lnTo>
                  <a:lnTo>
                    <a:pt x="0" y="25"/>
                  </a:lnTo>
                  <a:lnTo>
                    <a:pt x="32" y="22"/>
                  </a:lnTo>
                  <a:lnTo>
                    <a:pt x="64" y="18"/>
                  </a:lnTo>
                  <a:lnTo>
                    <a:pt x="96" y="15"/>
                  </a:lnTo>
                  <a:lnTo>
                    <a:pt x="127" y="12"/>
                  </a:lnTo>
                  <a:lnTo>
                    <a:pt x="157" y="8"/>
                  </a:lnTo>
                  <a:lnTo>
                    <a:pt x="183" y="6"/>
                  </a:lnTo>
                  <a:lnTo>
                    <a:pt x="206" y="3"/>
                  </a:lnTo>
                  <a:lnTo>
                    <a:pt x="223" y="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7437438" y="555625"/>
              <a:ext cx="349250" cy="328612"/>
            </a:xfrm>
            <a:custGeom>
              <a:avLst/>
              <a:gdLst>
                <a:gd name="T0" fmla="*/ 878 w 879"/>
                <a:gd name="T1" fmla="*/ 27 h 828"/>
                <a:gd name="T2" fmla="*/ 878 w 879"/>
                <a:gd name="T3" fmla="*/ 93 h 828"/>
                <a:gd name="T4" fmla="*/ 878 w 879"/>
                <a:gd name="T5" fmla="*/ 164 h 828"/>
                <a:gd name="T6" fmla="*/ 879 w 879"/>
                <a:gd name="T7" fmla="*/ 228 h 828"/>
                <a:gd name="T8" fmla="*/ 878 w 879"/>
                <a:gd name="T9" fmla="*/ 276 h 828"/>
                <a:gd name="T10" fmla="*/ 875 w 879"/>
                <a:gd name="T11" fmla="*/ 317 h 828"/>
                <a:gd name="T12" fmla="*/ 854 w 879"/>
                <a:gd name="T13" fmla="*/ 366 h 828"/>
                <a:gd name="T14" fmla="*/ 813 w 879"/>
                <a:gd name="T15" fmla="*/ 409 h 828"/>
                <a:gd name="T16" fmla="*/ 757 w 879"/>
                <a:gd name="T17" fmla="*/ 448 h 828"/>
                <a:gd name="T18" fmla="*/ 691 w 879"/>
                <a:gd name="T19" fmla="*/ 482 h 828"/>
                <a:gd name="T20" fmla="*/ 617 w 879"/>
                <a:gd name="T21" fmla="*/ 512 h 828"/>
                <a:gd name="T22" fmla="*/ 539 w 879"/>
                <a:gd name="T23" fmla="*/ 542 h 828"/>
                <a:gd name="T24" fmla="*/ 457 w 879"/>
                <a:gd name="T25" fmla="*/ 570 h 828"/>
                <a:gd name="T26" fmla="*/ 368 w 879"/>
                <a:gd name="T27" fmla="*/ 601 h 828"/>
                <a:gd name="T28" fmla="*/ 280 w 879"/>
                <a:gd name="T29" fmla="*/ 635 h 828"/>
                <a:gd name="T30" fmla="*/ 196 w 879"/>
                <a:gd name="T31" fmla="*/ 672 h 828"/>
                <a:gd name="T32" fmla="*/ 118 w 879"/>
                <a:gd name="T33" fmla="*/ 716 h 828"/>
                <a:gd name="T34" fmla="*/ 51 w 879"/>
                <a:gd name="T35" fmla="*/ 767 h 828"/>
                <a:gd name="T36" fmla="*/ 0 w 879"/>
                <a:gd name="T37" fmla="*/ 828 h 828"/>
                <a:gd name="T38" fmla="*/ 84 w 879"/>
                <a:gd name="T39" fmla="*/ 570 h 828"/>
                <a:gd name="T40" fmla="*/ 137 w 879"/>
                <a:gd name="T41" fmla="*/ 408 h 828"/>
                <a:gd name="T42" fmla="*/ 176 w 879"/>
                <a:gd name="T43" fmla="*/ 353 h 828"/>
                <a:gd name="T44" fmla="*/ 228 w 879"/>
                <a:gd name="T45" fmla="*/ 311 h 828"/>
                <a:gd name="T46" fmla="*/ 294 w 879"/>
                <a:gd name="T47" fmla="*/ 277 h 828"/>
                <a:gd name="T48" fmla="*/ 370 w 879"/>
                <a:gd name="T49" fmla="*/ 247 h 828"/>
                <a:gd name="T50" fmla="*/ 454 w 879"/>
                <a:gd name="T51" fmla="*/ 222 h 828"/>
                <a:gd name="T52" fmla="*/ 543 w 879"/>
                <a:gd name="T53" fmla="*/ 197 h 828"/>
                <a:gd name="T54" fmla="*/ 642 w 879"/>
                <a:gd name="T55" fmla="*/ 167 h 828"/>
                <a:gd name="T56" fmla="*/ 725 w 879"/>
                <a:gd name="T57" fmla="*/ 139 h 828"/>
                <a:gd name="T58" fmla="*/ 791 w 879"/>
                <a:gd name="T59" fmla="*/ 108 h 828"/>
                <a:gd name="T60" fmla="*/ 839 w 879"/>
                <a:gd name="T61" fmla="*/ 72 h 828"/>
                <a:gd name="T62" fmla="*/ 870 w 879"/>
                <a:gd name="T63" fmla="*/ 27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9" h="828">
                  <a:moveTo>
                    <a:pt x="878" y="0"/>
                  </a:moveTo>
                  <a:lnTo>
                    <a:pt x="878" y="27"/>
                  </a:lnTo>
                  <a:lnTo>
                    <a:pt x="878" y="59"/>
                  </a:lnTo>
                  <a:lnTo>
                    <a:pt x="878" y="93"/>
                  </a:lnTo>
                  <a:lnTo>
                    <a:pt x="878" y="129"/>
                  </a:lnTo>
                  <a:lnTo>
                    <a:pt x="878" y="164"/>
                  </a:lnTo>
                  <a:lnTo>
                    <a:pt x="879" y="198"/>
                  </a:lnTo>
                  <a:lnTo>
                    <a:pt x="879" y="228"/>
                  </a:lnTo>
                  <a:lnTo>
                    <a:pt x="878" y="255"/>
                  </a:lnTo>
                  <a:lnTo>
                    <a:pt x="878" y="276"/>
                  </a:lnTo>
                  <a:lnTo>
                    <a:pt x="878" y="290"/>
                  </a:lnTo>
                  <a:lnTo>
                    <a:pt x="875" y="317"/>
                  </a:lnTo>
                  <a:lnTo>
                    <a:pt x="867" y="342"/>
                  </a:lnTo>
                  <a:lnTo>
                    <a:pt x="854" y="366"/>
                  </a:lnTo>
                  <a:lnTo>
                    <a:pt x="835" y="388"/>
                  </a:lnTo>
                  <a:lnTo>
                    <a:pt x="813" y="409"/>
                  </a:lnTo>
                  <a:lnTo>
                    <a:pt x="787" y="429"/>
                  </a:lnTo>
                  <a:lnTo>
                    <a:pt x="757" y="448"/>
                  </a:lnTo>
                  <a:lnTo>
                    <a:pt x="725" y="465"/>
                  </a:lnTo>
                  <a:lnTo>
                    <a:pt x="691" y="482"/>
                  </a:lnTo>
                  <a:lnTo>
                    <a:pt x="654" y="497"/>
                  </a:lnTo>
                  <a:lnTo>
                    <a:pt x="617" y="512"/>
                  </a:lnTo>
                  <a:lnTo>
                    <a:pt x="579" y="528"/>
                  </a:lnTo>
                  <a:lnTo>
                    <a:pt x="539" y="542"/>
                  </a:lnTo>
                  <a:lnTo>
                    <a:pt x="500" y="555"/>
                  </a:lnTo>
                  <a:lnTo>
                    <a:pt x="457" y="570"/>
                  </a:lnTo>
                  <a:lnTo>
                    <a:pt x="413" y="586"/>
                  </a:lnTo>
                  <a:lnTo>
                    <a:pt x="368" y="601"/>
                  </a:lnTo>
                  <a:lnTo>
                    <a:pt x="325" y="617"/>
                  </a:lnTo>
                  <a:lnTo>
                    <a:pt x="280" y="635"/>
                  </a:lnTo>
                  <a:lnTo>
                    <a:pt x="237" y="652"/>
                  </a:lnTo>
                  <a:lnTo>
                    <a:pt x="196" y="672"/>
                  </a:lnTo>
                  <a:lnTo>
                    <a:pt x="155" y="693"/>
                  </a:lnTo>
                  <a:lnTo>
                    <a:pt x="118" y="716"/>
                  </a:lnTo>
                  <a:lnTo>
                    <a:pt x="83" y="740"/>
                  </a:lnTo>
                  <a:lnTo>
                    <a:pt x="51" y="767"/>
                  </a:lnTo>
                  <a:lnTo>
                    <a:pt x="24" y="796"/>
                  </a:lnTo>
                  <a:lnTo>
                    <a:pt x="0" y="828"/>
                  </a:lnTo>
                  <a:lnTo>
                    <a:pt x="42" y="698"/>
                  </a:lnTo>
                  <a:lnTo>
                    <a:pt x="84" y="570"/>
                  </a:lnTo>
                  <a:lnTo>
                    <a:pt x="125" y="441"/>
                  </a:lnTo>
                  <a:lnTo>
                    <a:pt x="137" y="408"/>
                  </a:lnTo>
                  <a:lnTo>
                    <a:pt x="155" y="380"/>
                  </a:lnTo>
                  <a:lnTo>
                    <a:pt x="176" y="353"/>
                  </a:lnTo>
                  <a:lnTo>
                    <a:pt x="200" y="331"/>
                  </a:lnTo>
                  <a:lnTo>
                    <a:pt x="228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1"/>
                  </a:lnTo>
                  <a:lnTo>
                    <a:pt x="370" y="247"/>
                  </a:lnTo>
                  <a:lnTo>
                    <a:pt x="410" y="235"/>
                  </a:lnTo>
                  <a:lnTo>
                    <a:pt x="454" y="222"/>
                  </a:lnTo>
                  <a:lnTo>
                    <a:pt x="498" y="209"/>
                  </a:lnTo>
                  <a:lnTo>
                    <a:pt x="543" y="197"/>
                  </a:lnTo>
                  <a:lnTo>
                    <a:pt x="595" y="181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60" y="123"/>
                  </a:lnTo>
                  <a:lnTo>
                    <a:pt x="791" y="108"/>
                  </a:lnTo>
                  <a:lnTo>
                    <a:pt x="817" y="90"/>
                  </a:lnTo>
                  <a:lnTo>
                    <a:pt x="839" y="72"/>
                  </a:lnTo>
                  <a:lnTo>
                    <a:pt x="857" y="50"/>
                  </a:lnTo>
                  <a:lnTo>
                    <a:pt x="870" y="2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7694613" y="446088"/>
              <a:ext cx="366712" cy="187325"/>
            </a:xfrm>
            <a:custGeom>
              <a:avLst/>
              <a:gdLst>
                <a:gd name="T0" fmla="*/ 349 w 925"/>
                <a:gd name="T1" fmla="*/ 0 h 471"/>
                <a:gd name="T2" fmla="*/ 378 w 925"/>
                <a:gd name="T3" fmla="*/ 6 h 471"/>
                <a:gd name="T4" fmla="*/ 408 w 925"/>
                <a:gd name="T5" fmla="*/ 18 h 471"/>
                <a:gd name="T6" fmla="*/ 436 w 925"/>
                <a:gd name="T7" fmla="*/ 35 h 471"/>
                <a:gd name="T8" fmla="*/ 464 w 925"/>
                <a:gd name="T9" fmla="*/ 56 h 471"/>
                <a:gd name="T10" fmla="*/ 491 w 925"/>
                <a:gd name="T11" fmla="*/ 82 h 471"/>
                <a:gd name="T12" fmla="*/ 517 w 925"/>
                <a:gd name="T13" fmla="*/ 111 h 471"/>
                <a:gd name="T14" fmla="*/ 543 w 925"/>
                <a:gd name="T15" fmla="*/ 143 h 471"/>
                <a:gd name="T16" fmla="*/ 567 w 925"/>
                <a:gd name="T17" fmla="*/ 178 h 471"/>
                <a:gd name="T18" fmla="*/ 590 w 925"/>
                <a:gd name="T19" fmla="*/ 215 h 471"/>
                <a:gd name="T20" fmla="*/ 614 w 925"/>
                <a:gd name="T21" fmla="*/ 254 h 471"/>
                <a:gd name="T22" fmla="*/ 640 w 925"/>
                <a:gd name="T23" fmla="*/ 290 h 471"/>
                <a:gd name="T24" fmla="*/ 669 w 925"/>
                <a:gd name="T25" fmla="*/ 325 h 471"/>
                <a:gd name="T26" fmla="*/ 698 w 925"/>
                <a:gd name="T27" fmla="*/ 357 h 471"/>
                <a:gd name="T28" fmla="*/ 730 w 925"/>
                <a:gd name="T29" fmla="*/ 386 h 471"/>
                <a:gd name="T30" fmla="*/ 765 w 925"/>
                <a:gd name="T31" fmla="*/ 412 h 471"/>
                <a:gd name="T32" fmla="*/ 801 w 925"/>
                <a:gd name="T33" fmla="*/ 433 h 471"/>
                <a:gd name="T34" fmla="*/ 839 w 925"/>
                <a:gd name="T35" fmla="*/ 451 h 471"/>
                <a:gd name="T36" fmla="*/ 881 w 925"/>
                <a:gd name="T37" fmla="*/ 463 h 471"/>
                <a:gd name="T38" fmla="*/ 925 w 925"/>
                <a:gd name="T39" fmla="*/ 471 h 471"/>
                <a:gd name="T40" fmla="*/ 855 w 925"/>
                <a:gd name="T41" fmla="*/ 471 h 471"/>
                <a:gd name="T42" fmla="*/ 792 w 925"/>
                <a:gd name="T43" fmla="*/ 471 h 471"/>
                <a:gd name="T44" fmla="*/ 734 w 925"/>
                <a:gd name="T45" fmla="*/ 471 h 471"/>
                <a:gd name="T46" fmla="*/ 682 w 925"/>
                <a:gd name="T47" fmla="*/ 471 h 471"/>
                <a:gd name="T48" fmla="*/ 631 w 925"/>
                <a:gd name="T49" fmla="*/ 471 h 471"/>
                <a:gd name="T50" fmla="*/ 585 w 925"/>
                <a:gd name="T51" fmla="*/ 470 h 471"/>
                <a:gd name="T52" fmla="*/ 540 w 925"/>
                <a:gd name="T53" fmla="*/ 470 h 471"/>
                <a:gd name="T54" fmla="*/ 497 w 925"/>
                <a:gd name="T55" fmla="*/ 470 h 471"/>
                <a:gd name="T56" fmla="*/ 453 w 925"/>
                <a:gd name="T57" fmla="*/ 470 h 471"/>
                <a:gd name="T58" fmla="*/ 421 w 925"/>
                <a:gd name="T59" fmla="*/ 467 h 471"/>
                <a:gd name="T60" fmla="*/ 393 w 925"/>
                <a:gd name="T61" fmla="*/ 461 h 471"/>
                <a:gd name="T62" fmla="*/ 369 w 925"/>
                <a:gd name="T63" fmla="*/ 451 h 471"/>
                <a:gd name="T64" fmla="*/ 348 w 925"/>
                <a:gd name="T65" fmla="*/ 438 h 471"/>
                <a:gd name="T66" fmla="*/ 329 w 925"/>
                <a:gd name="T67" fmla="*/ 423 h 471"/>
                <a:gd name="T68" fmla="*/ 313 w 925"/>
                <a:gd name="T69" fmla="*/ 404 h 471"/>
                <a:gd name="T70" fmla="*/ 298 w 925"/>
                <a:gd name="T71" fmla="*/ 384 h 471"/>
                <a:gd name="T72" fmla="*/ 286 w 925"/>
                <a:gd name="T73" fmla="*/ 362 h 471"/>
                <a:gd name="T74" fmla="*/ 274 w 925"/>
                <a:gd name="T75" fmla="*/ 339 h 471"/>
                <a:gd name="T76" fmla="*/ 263 w 925"/>
                <a:gd name="T77" fmla="*/ 315 h 471"/>
                <a:gd name="T78" fmla="*/ 254 w 925"/>
                <a:gd name="T79" fmla="*/ 290 h 471"/>
                <a:gd name="T80" fmla="*/ 243 w 925"/>
                <a:gd name="T81" fmla="*/ 265 h 471"/>
                <a:gd name="T82" fmla="*/ 232 w 925"/>
                <a:gd name="T83" fmla="*/ 240 h 471"/>
                <a:gd name="T84" fmla="*/ 213 w 925"/>
                <a:gd name="T85" fmla="*/ 205 h 471"/>
                <a:gd name="T86" fmla="*/ 193 w 925"/>
                <a:gd name="T87" fmla="*/ 172 h 471"/>
                <a:gd name="T88" fmla="*/ 173 w 925"/>
                <a:gd name="T89" fmla="*/ 140 h 471"/>
                <a:gd name="T90" fmla="*/ 148 w 925"/>
                <a:gd name="T91" fmla="*/ 113 h 471"/>
                <a:gd name="T92" fmla="*/ 123 w 925"/>
                <a:gd name="T93" fmla="*/ 87 h 471"/>
                <a:gd name="T94" fmla="*/ 96 w 925"/>
                <a:gd name="T95" fmla="*/ 68 h 471"/>
                <a:gd name="T96" fmla="*/ 66 w 925"/>
                <a:gd name="T97" fmla="*/ 51 h 471"/>
                <a:gd name="T98" fmla="*/ 34 w 925"/>
                <a:gd name="T99" fmla="*/ 39 h 471"/>
                <a:gd name="T100" fmla="*/ 0 w 925"/>
                <a:gd name="T101" fmla="*/ 34 h 471"/>
                <a:gd name="T102" fmla="*/ 32 w 925"/>
                <a:gd name="T103" fmla="*/ 30 h 471"/>
                <a:gd name="T104" fmla="*/ 67 w 925"/>
                <a:gd name="T105" fmla="*/ 26 h 471"/>
                <a:gd name="T106" fmla="*/ 104 w 925"/>
                <a:gd name="T107" fmla="*/ 23 h 471"/>
                <a:gd name="T108" fmla="*/ 140 w 925"/>
                <a:gd name="T109" fmla="*/ 18 h 471"/>
                <a:gd name="T110" fmla="*/ 175 w 925"/>
                <a:gd name="T111" fmla="*/ 15 h 471"/>
                <a:gd name="T112" fmla="*/ 208 w 925"/>
                <a:gd name="T113" fmla="*/ 12 h 471"/>
                <a:gd name="T114" fmla="*/ 238 w 925"/>
                <a:gd name="T115" fmla="*/ 8 h 471"/>
                <a:gd name="T116" fmla="*/ 266 w 925"/>
                <a:gd name="T117" fmla="*/ 5 h 471"/>
                <a:gd name="T118" fmla="*/ 289 w 925"/>
                <a:gd name="T119" fmla="*/ 3 h 471"/>
                <a:gd name="T120" fmla="*/ 306 w 925"/>
                <a:gd name="T121" fmla="*/ 2 h 471"/>
                <a:gd name="T122" fmla="*/ 318 w 925"/>
                <a:gd name="T123" fmla="*/ 0 h 471"/>
                <a:gd name="T124" fmla="*/ 349 w 925"/>
                <a:gd name="T12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5" h="471">
                  <a:moveTo>
                    <a:pt x="349" y="0"/>
                  </a:moveTo>
                  <a:lnTo>
                    <a:pt x="378" y="6"/>
                  </a:lnTo>
                  <a:lnTo>
                    <a:pt x="408" y="18"/>
                  </a:lnTo>
                  <a:lnTo>
                    <a:pt x="436" y="35"/>
                  </a:lnTo>
                  <a:lnTo>
                    <a:pt x="464" y="56"/>
                  </a:lnTo>
                  <a:lnTo>
                    <a:pt x="491" y="82"/>
                  </a:lnTo>
                  <a:lnTo>
                    <a:pt x="517" y="111"/>
                  </a:lnTo>
                  <a:lnTo>
                    <a:pt x="543" y="143"/>
                  </a:lnTo>
                  <a:lnTo>
                    <a:pt x="567" y="178"/>
                  </a:lnTo>
                  <a:lnTo>
                    <a:pt x="590" y="215"/>
                  </a:lnTo>
                  <a:lnTo>
                    <a:pt x="614" y="254"/>
                  </a:lnTo>
                  <a:lnTo>
                    <a:pt x="640" y="290"/>
                  </a:lnTo>
                  <a:lnTo>
                    <a:pt x="669" y="325"/>
                  </a:lnTo>
                  <a:lnTo>
                    <a:pt x="698" y="357"/>
                  </a:lnTo>
                  <a:lnTo>
                    <a:pt x="730" y="386"/>
                  </a:lnTo>
                  <a:lnTo>
                    <a:pt x="765" y="412"/>
                  </a:lnTo>
                  <a:lnTo>
                    <a:pt x="801" y="433"/>
                  </a:lnTo>
                  <a:lnTo>
                    <a:pt x="839" y="451"/>
                  </a:lnTo>
                  <a:lnTo>
                    <a:pt x="881" y="463"/>
                  </a:lnTo>
                  <a:lnTo>
                    <a:pt x="925" y="471"/>
                  </a:lnTo>
                  <a:lnTo>
                    <a:pt x="855" y="471"/>
                  </a:lnTo>
                  <a:lnTo>
                    <a:pt x="792" y="471"/>
                  </a:lnTo>
                  <a:lnTo>
                    <a:pt x="734" y="471"/>
                  </a:lnTo>
                  <a:lnTo>
                    <a:pt x="682" y="471"/>
                  </a:lnTo>
                  <a:lnTo>
                    <a:pt x="631" y="471"/>
                  </a:lnTo>
                  <a:lnTo>
                    <a:pt x="585" y="470"/>
                  </a:lnTo>
                  <a:lnTo>
                    <a:pt x="540" y="470"/>
                  </a:lnTo>
                  <a:lnTo>
                    <a:pt x="497" y="470"/>
                  </a:lnTo>
                  <a:lnTo>
                    <a:pt x="453" y="470"/>
                  </a:lnTo>
                  <a:lnTo>
                    <a:pt x="421" y="467"/>
                  </a:lnTo>
                  <a:lnTo>
                    <a:pt x="393" y="461"/>
                  </a:lnTo>
                  <a:lnTo>
                    <a:pt x="369" y="451"/>
                  </a:lnTo>
                  <a:lnTo>
                    <a:pt x="348" y="438"/>
                  </a:lnTo>
                  <a:lnTo>
                    <a:pt x="329" y="423"/>
                  </a:lnTo>
                  <a:lnTo>
                    <a:pt x="313" y="404"/>
                  </a:lnTo>
                  <a:lnTo>
                    <a:pt x="298" y="384"/>
                  </a:lnTo>
                  <a:lnTo>
                    <a:pt x="286" y="362"/>
                  </a:lnTo>
                  <a:lnTo>
                    <a:pt x="274" y="339"/>
                  </a:lnTo>
                  <a:lnTo>
                    <a:pt x="263" y="315"/>
                  </a:lnTo>
                  <a:lnTo>
                    <a:pt x="254" y="290"/>
                  </a:lnTo>
                  <a:lnTo>
                    <a:pt x="243" y="265"/>
                  </a:lnTo>
                  <a:lnTo>
                    <a:pt x="232" y="240"/>
                  </a:lnTo>
                  <a:lnTo>
                    <a:pt x="213" y="205"/>
                  </a:lnTo>
                  <a:lnTo>
                    <a:pt x="193" y="172"/>
                  </a:lnTo>
                  <a:lnTo>
                    <a:pt x="173" y="140"/>
                  </a:lnTo>
                  <a:lnTo>
                    <a:pt x="148" y="113"/>
                  </a:lnTo>
                  <a:lnTo>
                    <a:pt x="123" y="87"/>
                  </a:lnTo>
                  <a:lnTo>
                    <a:pt x="96" y="68"/>
                  </a:lnTo>
                  <a:lnTo>
                    <a:pt x="66" y="51"/>
                  </a:lnTo>
                  <a:lnTo>
                    <a:pt x="34" y="39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67" y="26"/>
                  </a:lnTo>
                  <a:lnTo>
                    <a:pt x="104" y="23"/>
                  </a:lnTo>
                  <a:lnTo>
                    <a:pt x="140" y="18"/>
                  </a:lnTo>
                  <a:lnTo>
                    <a:pt x="175" y="15"/>
                  </a:lnTo>
                  <a:lnTo>
                    <a:pt x="208" y="12"/>
                  </a:lnTo>
                  <a:lnTo>
                    <a:pt x="238" y="8"/>
                  </a:lnTo>
                  <a:lnTo>
                    <a:pt x="266" y="5"/>
                  </a:lnTo>
                  <a:lnTo>
                    <a:pt x="289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74147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14375" y="1340768"/>
            <a:ext cx="3781426" cy="4680520"/>
          </a:xfrm>
        </p:spPr>
        <p:txBody>
          <a:bodyPr/>
          <a:lstStyle>
            <a:lvl1pPr marL="457200" indent="-457200">
              <a:buClr>
                <a:srgbClr val="E2007A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rgbClr val="E2007A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rgbClr val="E2007A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rgbClr val="E2007A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rgbClr val="E2007A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3867150" cy="4680520"/>
          </a:xfrm>
        </p:spPr>
        <p:txBody>
          <a:bodyPr/>
          <a:lstStyle>
            <a:lvl1pPr>
              <a:buClr>
                <a:srgbClr val="E2007A"/>
              </a:buClr>
              <a:defRPr/>
            </a:lvl1pPr>
            <a:lvl2pPr>
              <a:buClr>
                <a:srgbClr val="E2007A"/>
              </a:buClr>
              <a:defRPr/>
            </a:lvl2pPr>
            <a:lvl3pPr>
              <a:buClr>
                <a:srgbClr val="E2007A"/>
              </a:buClr>
              <a:defRPr/>
            </a:lvl3pPr>
            <a:lvl4pPr>
              <a:buClr>
                <a:srgbClr val="E2007A"/>
              </a:buClr>
              <a:defRPr/>
            </a:lvl4pPr>
            <a:lvl5pPr>
              <a:buClr>
                <a:srgbClr val="E2007A"/>
              </a:buClr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446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obiek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5103034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zawartości 4"/>
          <p:cNvSpPr>
            <a:spLocks noGrp="1"/>
          </p:cNvSpPr>
          <p:nvPr>
            <p:ph sz="quarter" idx="14"/>
          </p:nvPr>
        </p:nvSpPr>
        <p:spPr>
          <a:xfrm>
            <a:off x="5961424" y="1341438"/>
            <a:ext cx="2858726" cy="45275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8684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24129" y="1340768"/>
            <a:ext cx="2952328" cy="452822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wykresu 5"/>
          <p:cNvSpPr>
            <a:spLocks noGrp="1"/>
          </p:cNvSpPr>
          <p:nvPr>
            <p:ph type="chart" sz="quarter" idx="13"/>
          </p:nvPr>
        </p:nvSpPr>
        <p:spPr>
          <a:xfrm>
            <a:off x="714376" y="1340770"/>
            <a:ext cx="4852988" cy="4528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850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14376" y="1340768"/>
            <a:ext cx="8178105" cy="468062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109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a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7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wartość dowol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714375" y="476252"/>
            <a:ext cx="7818438" cy="56165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628650" y="6525344"/>
            <a:ext cx="1783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2"/>
                </a:solidFill>
              </a:rPr>
              <a:t>Opole, </a:t>
            </a:r>
            <a:fld id="{AD81EC0F-094B-4C97-9EFE-437DF3C9C71D}" type="datetime1">
              <a:rPr lang="pl-PL" sz="1200" smtClean="0">
                <a:solidFill>
                  <a:schemeClr val="tx2"/>
                </a:solidFill>
              </a:rPr>
              <a:t>2017-02-28</a:t>
            </a:fld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6931485" y="6525344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>
                <a:solidFill>
                  <a:schemeClr val="tx2"/>
                </a:solidFill>
              </a:rPr>
              <a:t>Imię</a:t>
            </a:r>
            <a:r>
              <a:rPr lang="pl-PL" sz="1200" baseline="0" dirty="0" smtClean="0">
                <a:solidFill>
                  <a:schemeClr val="tx2"/>
                </a:solidFill>
              </a:rPr>
              <a:t> i Nazwisko Autora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 flipV="1">
            <a:off x="712800" y="6429600"/>
            <a:ext cx="8178105" cy="45719"/>
          </a:xfrm>
          <a:prstGeom prst="rect">
            <a:avLst/>
          </a:prstGeom>
          <a:solidFill>
            <a:srgbClr val="E20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79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918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zyst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23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z zdje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164388" cy="6858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395537" y="4293096"/>
            <a:ext cx="5383511" cy="1032148"/>
          </a:xfrm>
          <a:solidFill>
            <a:schemeClr val="tx2">
              <a:alpha val="85000"/>
            </a:schemeClr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11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844674" y="5323136"/>
            <a:ext cx="5383511" cy="925224"/>
          </a:xfrm>
          <a:solidFill>
            <a:schemeClr val="tx2">
              <a:alpha val="85000"/>
            </a:schemeClr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380288" y="306388"/>
            <a:ext cx="1433512" cy="674687"/>
            <a:chOff x="7380288" y="306388"/>
            <a:chExt cx="1433512" cy="674687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8067675" y="906463"/>
              <a:ext cx="65087" cy="73025"/>
            </a:xfrm>
            <a:custGeom>
              <a:avLst/>
              <a:gdLst>
                <a:gd name="T0" fmla="*/ 30 w 162"/>
                <a:gd name="T1" fmla="*/ 23 h 184"/>
                <a:gd name="T2" fmla="*/ 30 w 162"/>
                <a:gd name="T3" fmla="*/ 161 h 184"/>
                <a:gd name="T4" fmla="*/ 76 w 162"/>
                <a:gd name="T5" fmla="*/ 161 h 184"/>
                <a:gd name="T6" fmla="*/ 91 w 162"/>
                <a:gd name="T7" fmla="*/ 160 h 184"/>
                <a:gd name="T8" fmla="*/ 103 w 162"/>
                <a:gd name="T9" fmla="*/ 155 h 184"/>
                <a:gd name="T10" fmla="*/ 109 w 162"/>
                <a:gd name="T11" fmla="*/ 153 h 184"/>
                <a:gd name="T12" fmla="*/ 113 w 162"/>
                <a:gd name="T13" fmla="*/ 150 h 184"/>
                <a:gd name="T14" fmla="*/ 117 w 162"/>
                <a:gd name="T15" fmla="*/ 145 h 184"/>
                <a:gd name="T16" fmla="*/ 121 w 162"/>
                <a:gd name="T17" fmla="*/ 141 h 184"/>
                <a:gd name="T18" fmla="*/ 125 w 162"/>
                <a:gd name="T19" fmla="*/ 132 h 184"/>
                <a:gd name="T20" fmla="*/ 128 w 162"/>
                <a:gd name="T21" fmla="*/ 121 h 184"/>
                <a:gd name="T22" fmla="*/ 130 w 162"/>
                <a:gd name="T23" fmla="*/ 108 h 184"/>
                <a:gd name="T24" fmla="*/ 132 w 162"/>
                <a:gd name="T25" fmla="*/ 94 h 184"/>
                <a:gd name="T26" fmla="*/ 130 w 162"/>
                <a:gd name="T27" fmla="*/ 78 h 184"/>
                <a:gd name="T28" fmla="*/ 127 w 162"/>
                <a:gd name="T29" fmla="*/ 62 h 184"/>
                <a:gd name="T30" fmla="*/ 123 w 162"/>
                <a:gd name="T31" fmla="*/ 49 h 184"/>
                <a:gd name="T32" fmla="*/ 117 w 162"/>
                <a:gd name="T33" fmla="*/ 38 h 184"/>
                <a:gd name="T34" fmla="*/ 113 w 162"/>
                <a:gd name="T35" fmla="*/ 34 h 184"/>
                <a:gd name="T36" fmla="*/ 107 w 162"/>
                <a:gd name="T37" fmla="*/ 29 h 184"/>
                <a:gd name="T38" fmla="*/ 101 w 162"/>
                <a:gd name="T39" fmla="*/ 27 h 184"/>
                <a:gd name="T40" fmla="*/ 89 w 162"/>
                <a:gd name="T41" fmla="*/ 24 h 184"/>
                <a:gd name="T42" fmla="*/ 75 w 162"/>
                <a:gd name="T43" fmla="*/ 23 h 184"/>
                <a:gd name="T44" fmla="*/ 30 w 162"/>
                <a:gd name="T45" fmla="*/ 23 h 184"/>
                <a:gd name="T46" fmla="*/ 0 w 162"/>
                <a:gd name="T47" fmla="*/ 0 h 184"/>
                <a:gd name="T48" fmla="*/ 70 w 162"/>
                <a:gd name="T49" fmla="*/ 0 h 184"/>
                <a:gd name="T50" fmla="*/ 83 w 162"/>
                <a:gd name="T51" fmla="*/ 0 h 184"/>
                <a:gd name="T52" fmla="*/ 95 w 162"/>
                <a:gd name="T53" fmla="*/ 1 h 184"/>
                <a:gd name="T54" fmla="*/ 113 w 162"/>
                <a:gd name="T55" fmla="*/ 4 h 184"/>
                <a:gd name="T56" fmla="*/ 121 w 162"/>
                <a:gd name="T57" fmla="*/ 6 h 184"/>
                <a:gd name="T58" fmla="*/ 127 w 162"/>
                <a:gd name="T59" fmla="*/ 11 h 184"/>
                <a:gd name="T60" fmla="*/ 134 w 162"/>
                <a:gd name="T61" fmla="*/ 15 h 184"/>
                <a:gd name="T62" fmla="*/ 139 w 162"/>
                <a:gd name="T63" fmla="*/ 21 h 184"/>
                <a:gd name="T64" fmla="*/ 150 w 162"/>
                <a:gd name="T65" fmla="*/ 34 h 184"/>
                <a:gd name="T66" fmla="*/ 157 w 162"/>
                <a:gd name="T67" fmla="*/ 50 h 184"/>
                <a:gd name="T68" fmla="*/ 161 w 162"/>
                <a:gd name="T69" fmla="*/ 68 h 184"/>
                <a:gd name="T70" fmla="*/ 162 w 162"/>
                <a:gd name="T71" fmla="*/ 90 h 184"/>
                <a:gd name="T72" fmla="*/ 161 w 162"/>
                <a:gd name="T73" fmla="*/ 109 h 184"/>
                <a:gd name="T74" fmla="*/ 159 w 162"/>
                <a:gd name="T75" fmla="*/ 127 h 184"/>
                <a:gd name="T76" fmla="*/ 153 w 162"/>
                <a:gd name="T77" fmla="*/ 142 h 184"/>
                <a:gd name="T78" fmla="*/ 147 w 162"/>
                <a:gd name="T79" fmla="*/ 155 h 184"/>
                <a:gd name="T80" fmla="*/ 138 w 162"/>
                <a:gd name="T81" fmla="*/ 166 h 184"/>
                <a:gd name="T82" fmla="*/ 127 w 162"/>
                <a:gd name="T83" fmla="*/ 174 h 184"/>
                <a:gd name="T84" fmla="*/ 123 w 162"/>
                <a:gd name="T85" fmla="*/ 176 h 184"/>
                <a:gd name="T86" fmla="*/ 117 w 162"/>
                <a:gd name="T87" fmla="*/ 178 h 184"/>
                <a:gd name="T88" fmla="*/ 112 w 162"/>
                <a:gd name="T89" fmla="*/ 181 h 184"/>
                <a:gd name="T90" fmla="*/ 106 w 162"/>
                <a:gd name="T91" fmla="*/ 182 h 184"/>
                <a:gd name="T92" fmla="*/ 100 w 162"/>
                <a:gd name="T93" fmla="*/ 183 h 184"/>
                <a:gd name="T94" fmla="*/ 92 w 162"/>
                <a:gd name="T95" fmla="*/ 184 h 184"/>
                <a:gd name="T96" fmla="*/ 72 w 162"/>
                <a:gd name="T97" fmla="*/ 184 h 184"/>
                <a:gd name="T98" fmla="*/ 0 w 162"/>
                <a:gd name="T99" fmla="*/ 184 h 184"/>
                <a:gd name="T100" fmla="*/ 0 w 162"/>
                <a:gd name="T10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4">
                  <a:moveTo>
                    <a:pt x="30" y="23"/>
                  </a:moveTo>
                  <a:lnTo>
                    <a:pt x="30" y="161"/>
                  </a:lnTo>
                  <a:lnTo>
                    <a:pt x="76" y="161"/>
                  </a:lnTo>
                  <a:lnTo>
                    <a:pt x="91" y="160"/>
                  </a:lnTo>
                  <a:lnTo>
                    <a:pt x="103" y="155"/>
                  </a:lnTo>
                  <a:lnTo>
                    <a:pt x="109" y="153"/>
                  </a:lnTo>
                  <a:lnTo>
                    <a:pt x="113" y="150"/>
                  </a:lnTo>
                  <a:lnTo>
                    <a:pt x="117" y="145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8" y="121"/>
                  </a:lnTo>
                  <a:lnTo>
                    <a:pt x="130" y="108"/>
                  </a:lnTo>
                  <a:lnTo>
                    <a:pt x="132" y="94"/>
                  </a:lnTo>
                  <a:lnTo>
                    <a:pt x="130" y="78"/>
                  </a:lnTo>
                  <a:lnTo>
                    <a:pt x="127" y="62"/>
                  </a:lnTo>
                  <a:lnTo>
                    <a:pt x="123" y="49"/>
                  </a:lnTo>
                  <a:lnTo>
                    <a:pt x="117" y="38"/>
                  </a:lnTo>
                  <a:lnTo>
                    <a:pt x="113" y="34"/>
                  </a:lnTo>
                  <a:lnTo>
                    <a:pt x="107" y="29"/>
                  </a:lnTo>
                  <a:lnTo>
                    <a:pt x="101" y="27"/>
                  </a:lnTo>
                  <a:lnTo>
                    <a:pt x="89" y="24"/>
                  </a:lnTo>
                  <a:lnTo>
                    <a:pt x="75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113" y="4"/>
                  </a:lnTo>
                  <a:lnTo>
                    <a:pt x="121" y="6"/>
                  </a:lnTo>
                  <a:lnTo>
                    <a:pt x="127" y="11"/>
                  </a:lnTo>
                  <a:lnTo>
                    <a:pt x="134" y="15"/>
                  </a:lnTo>
                  <a:lnTo>
                    <a:pt x="139" y="21"/>
                  </a:lnTo>
                  <a:lnTo>
                    <a:pt x="150" y="34"/>
                  </a:lnTo>
                  <a:lnTo>
                    <a:pt x="157" y="50"/>
                  </a:lnTo>
                  <a:lnTo>
                    <a:pt x="161" y="68"/>
                  </a:lnTo>
                  <a:lnTo>
                    <a:pt x="162" y="90"/>
                  </a:lnTo>
                  <a:lnTo>
                    <a:pt x="161" y="109"/>
                  </a:lnTo>
                  <a:lnTo>
                    <a:pt x="159" y="127"/>
                  </a:lnTo>
                  <a:lnTo>
                    <a:pt x="153" y="142"/>
                  </a:lnTo>
                  <a:lnTo>
                    <a:pt x="147" y="155"/>
                  </a:lnTo>
                  <a:lnTo>
                    <a:pt x="138" y="166"/>
                  </a:lnTo>
                  <a:lnTo>
                    <a:pt x="127" y="174"/>
                  </a:lnTo>
                  <a:lnTo>
                    <a:pt x="123" y="176"/>
                  </a:lnTo>
                  <a:lnTo>
                    <a:pt x="117" y="178"/>
                  </a:lnTo>
                  <a:lnTo>
                    <a:pt x="112" y="181"/>
                  </a:lnTo>
                  <a:lnTo>
                    <a:pt x="106" y="182"/>
                  </a:lnTo>
                  <a:lnTo>
                    <a:pt x="100" y="183"/>
                  </a:lnTo>
                  <a:lnTo>
                    <a:pt x="92" y="184"/>
                  </a:lnTo>
                  <a:lnTo>
                    <a:pt x="72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8131175" y="906463"/>
              <a:ext cx="71437" cy="73025"/>
            </a:xfrm>
            <a:custGeom>
              <a:avLst/>
              <a:gdLst>
                <a:gd name="T0" fmla="*/ 0 w 177"/>
                <a:gd name="T1" fmla="*/ 0 h 184"/>
                <a:gd name="T2" fmla="*/ 35 w 177"/>
                <a:gd name="T3" fmla="*/ 0 h 184"/>
                <a:gd name="T4" fmla="*/ 90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4 w 177"/>
                <a:gd name="T11" fmla="*/ 109 h 184"/>
                <a:gd name="T12" fmla="*/ 104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5" y="0"/>
                  </a:lnTo>
                  <a:lnTo>
                    <a:pt x="90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4" y="109"/>
                  </a:lnTo>
                  <a:lnTo>
                    <a:pt x="104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202613" y="906463"/>
              <a:ext cx="61912" cy="73025"/>
            </a:xfrm>
            <a:custGeom>
              <a:avLst/>
              <a:gdLst>
                <a:gd name="T0" fmla="*/ 146 w 155"/>
                <a:gd name="T1" fmla="*/ 0 h 184"/>
                <a:gd name="T2" fmla="*/ 71 w 155"/>
                <a:gd name="T3" fmla="*/ 23 h 184"/>
                <a:gd name="T4" fmla="*/ 52 w 155"/>
                <a:gd name="T5" fmla="*/ 24 h 184"/>
                <a:gd name="T6" fmla="*/ 41 w 155"/>
                <a:gd name="T7" fmla="*/ 28 h 184"/>
                <a:gd name="T8" fmla="*/ 36 w 155"/>
                <a:gd name="T9" fmla="*/ 34 h 184"/>
                <a:gd name="T10" fmla="*/ 33 w 155"/>
                <a:gd name="T11" fmla="*/ 41 h 184"/>
                <a:gd name="T12" fmla="*/ 30 w 155"/>
                <a:gd name="T13" fmla="*/ 51 h 184"/>
                <a:gd name="T14" fmla="*/ 35 w 155"/>
                <a:gd name="T15" fmla="*/ 67 h 184"/>
                <a:gd name="T16" fmla="*/ 48 w 155"/>
                <a:gd name="T17" fmla="*/ 74 h 184"/>
                <a:gd name="T18" fmla="*/ 71 w 155"/>
                <a:gd name="T19" fmla="*/ 76 h 184"/>
                <a:gd name="T20" fmla="*/ 103 w 155"/>
                <a:gd name="T21" fmla="*/ 78 h 184"/>
                <a:gd name="T22" fmla="*/ 118 w 155"/>
                <a:gd name="T23" fmla="*/ 79 h 184"/>
                <a:gd name="T24" fmla="*/ 129 w 155"/>
                <a:gd name="T25" fmla="*/ 82 h 184"/>
                <a:gd name="T26" fmla="*/ 138 w 155"/>
                <a:gd name="T27" fmla="*/ 87 h 184"/>
                <a:gd name="T28" fmla="*/ 151 w 155"/>
                <a:gd name="T29" fmla="*/ 106 h 184"/>
                <a:gd name="T30" fmla="*/ 155 w 155"/>
                <a:gd name="T31" fmla="*/ 131 h 184"/>
                <a:gd name="T32" fmla="*/ 149 w 155"/>
                <a:gd name="T33" fmla="*/ 160 h 184"/>
                <a:gd name="T34" fmla="*/ 129 w 155"/>
                <a:gd name="T35" fmla="*/ 177 h 184"/>
                <a:gd name="T36" fmla="*/ 116 w 155"/>
                <a:gd name="T37" fmla="*/ 182 h 184"/>
                <a:gd name="T38" fmla="*/ 105 w 155"/>
                <a:gd name="T39" fmla="*/ 183 h 184"/>
                <a:gd name="T40" fmla="*/ 91 w 155"/>
                <a:gd name="T41" fmla="*/ 184 h 184"/>
                <a:gd name="T42" fmla="*/ 6 w 155"/>
                <a:gd name="T43" fmla="*/ 184 h 184"/>
                <a:gd name="T44" fmla="*/ 85 w 155"/>
                <a:gd name="T45" fmla="*/ 161 h 184"/>
                <a:gd name="T46" fmla="*/ 108 w 155"/>
                <a:gd name="T47" fmla="*/ 158 h 184"/>
                <a:gd name="T48" fmla="*/ 120 w 155"/>
                <a:gd name="T49" fmla="*/ 149 h 184"/>
                <a:gd name="T50" fmla="*/ 125 w 155"/>
                <a:gd name="T51" fmla="*/ 132 h 184"/>
                <a:gd name="T52" fmla="*/ 122 w 155"/>
                <a:gd name="T53" fmla="*/ 119 h 184"/>
                <a:gd name="T54" fmla="*/ 117 w 155"/>
                <a:gd name="T55" fmla="*/ 110 h 184"/>
                <a:gd name="T56" fmla="*/ 108 w 155"/>
                <a:gd name="T57" fmla="*/ 105 h 184"/>
                <a:gd name="T58" fmla="*/ 98 w 155"/>
                <a:gd name="T59" fmla="*/ 104 h 184"/>
                <a:gd name="T60" fmla="*/ 80 w 155"/>
                <a:gd name="T61" fmla="*/ 103 h 184"/>
                <a:gd name="T62" fmla="*/ 49 w 155"/>
                <a:gd name="T63" fmla="*/ 103 h 184"/>
                <a:gd name="T64" fmla="*/ 26 w 155"/>
                <a:gd name="T65" fmla="*/ 98 h 184"/>
                <a:gd name="T66" fmla="*/ 13 w 155"/>
                <a:gd name="T67" fmla="*/ 90 h 184"/>
                <a:gd name="T68" fmla="*/ 4 w 155"/>
                <a:gd name="T69" fmla="*/ 78 h 184"/>
                <a:gd name="T70" fmla="*/ 0 w 155"/>
                <a:gd name="T71" fmla="*/ 56 h 184"/>
                <a:gd name="T72" fmla="*/ 6 w 155"/>
                <a:gd name="T73" fmla="*/ 27 h 184"/>
                <a:gd name="T74" fmla="*/ 26 w 155"/>
                <a:gd name="T75" fmla="*/ 7 h 184"/>
                <a:gd name="T76" fmla="*/ 45 w 155"/>
                <a:gd name="T77" fmla="*/ 2 h 184"/>
                <a:gd name="T78" fmla="*/ 71 w 155"/>
                <a:gd name="T7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184">
                  <a:moveTo>
                    <a:pt x="71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7" y="26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3" y="41"/>
                  </a:lnTo>
                  <a:lnTo>
                    <a:pt x="31" y="46"/>
                  </a:lnTo>
                  <a:lnTo>
                    <a:pt x="30" y="51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40" y="71"/>
                  </a:lnTo>
                  <a:lnTo>
                    <a:pt x="48" y="74"/>
                  </a:lnTo>
                  <a:lnTo>
                    <a:pt x="58" y="76"/>
                  </a:lnTo>
                  <a:lnTo>
                    <a:pt x="71" y="76"/>
                  </a:lnTo>
                  <a:lnTo>
                    <a:pt x="82" y="76"/>
                  </a:lnTo>
                  <a:lnTo>
                    <a:pt x="103" y="78"/>
                  </a:lnTo>
                  <a:lnTo>
                    <a:pt x="111" y="78"/>
                  </a:lnTo>
                  <a:lnTo>
                    <a:pt x="118" y="79"/>
                  </a:lnTo>
                  <a:lnTo>
                    <a:pt x="125" y="81"/>
                  </a:lnTo>
                  <a:lnTo>
                    <a:pt x="129" y="82"/>
                  </a:lnTo>
                  <a:lnTo>
                    <a:pt x="133" y="85"/>
                  </a:lnTo>
                  <a:lnTo>
                    <a:pt x="138" y="87"/>
                  </a:lnTo>
                  <a:lnTo>
                    <a:pt x="145" y="96"/>
                  </a:lnTo>
                  <a:lnTo>
                    <a:pt x="151" y="106"/>
                  </a:lnTo>
                  <a:lnTo>
                    <a:pt x="154" y="118"/>
                  </a:lnTo>
                  <a:lnTo>
                    <a:pt x="155" y="131"/>
                  </a:lnTo>
                  <a:lnTo>
                    <a:pt x="154" y="147"/>
                  </a:lnTo>
                  <a:lnTo>
                    <a:pt x="149" y="160"/>
                  </a:lnTo>
                  <a:lnTo>
                    <a:pt x="140" y="170"/>
                  </a:lnTo>
                  <a:lnTo>
                    <a:pt x="129" y="177"/>
                  </a:lnTo>
                  <a:lnTo>
                    <a:pt x="120" y="181"/>
                  </a:lnTo>
                  <a:lnTo>
                    <a:pt x="116" y="182"/>
                  </a:lnTo>
                  <a:lnTo>
                    <a:pt x="111" y="183"/>
                  </a:lnTo>
                  <a:lnTo>
                    <a:pt x="105" y="183"/>
                  </a:lnTo>
                  <a:lnTo>
                    <a:pt x="98" y="184"/>
                  </a:lnTo>
                  <a:lnTo>
                    <a:pt x="91" y="184"/>
                  </a:lnTo>
                  <a:lnTo>
                    <a:pt x="82" y="184"/>
                  </a:lnTo>
                  <a:lnTo>
                    <a:pt x="6" y="184"/>
                  </a:lnTo>
                  <a:lnTo>
                    <a:pt x="6" y="161"/>
                  </a:lnTo>
                  <a:lnTo>
                    <a:pt x="85" y="161"/>
                  </a:lnTo>
                  <a:lnTo>
                    <a:pt x="98" y="160"/>
                  </a:lnTo>
                  <a:lnTo>
                    <a:pt x="108" y="158"/>
                  </a:lnTo>
                  <a:lnTo>
                    <a:pt x="116" y="154"/>
                  </a:lnTo>
                  <a:lnTo>
                    <a:pt x="120" y="149"/>
                  </a:lnTo>
                  <a:lnTo>
                    <a:pt x="123" y="141"/>
                  </a:lnTo>
                  <a:lnTo>
                    <a:pt x="125" y="132"/>
                  </a:lnTo>
                  <a:lnTo>
                    <a:pt x="123" y="126"/>
                  </a:lnTo>
                  <a:lnTo>
                    <a:pt x="122" y="119"/>
                  </a:lnTo>
                  <a:lnTo>
                    <a:pt x="120" y="115"/>
                  </a:lnTo>
                  <a:lnTo>
                    <a:pt x="117" y="110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91" y="104"/>
                  </a:lnTo>
                  <a:lnTo>
                    <a:pt x="80" y="103"/>
                  </a:lnTo>
                  <a:lnTo>
                    <a:pt x="65" y="103"/>
                  </a:lnTo>
                  <a:lnTo>
                    <a:pt x="49" y="103"/>
                  </a:lnTo>
                  <a:lnTo>
                    <a:pt x="37" y="101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3" y="90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5" y="16"/>
                  </a:lnTo>
                  <a:lnTo>
                    <a:pt x="26" y="7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269288" y="906463"/>
              <a:ext cx="61912" cy="73025"/>
            </a:xfrm>
            <a:custGeom>
              <a:avLst/>
              <a:gdLst>
                <a:gd name="T0" fmla="*/ 0 w 157"/>
                <a:gd name="T1" fmla="*/ 0 h 184"/>
                <a:gd name="T2" fmla="*/ 157 w 157"/>
                <a:gd name="T3" fmla="*/ 0 h 184"/>
                <a:gd name="T4" fmla="*/ 157 w 157"/>
                <a:gd name="T5" fmla="*/ 23 h 184"/>
                <a:gd name="T6" fmla="*/ 93 w 157"/>
                <a:gd name="T7" fmla="*/ 23 h 184"/>
                <a:gd name="T8" fmla="*/ 93 w 157"/>
                <a:gd name="T9" fmla="*/ 184 h 184"/>
                <a:gd name="T10" fmla="*/ 64 w 157"/>
                <a:gd name="T11" fmla="*/ 184 h 184"/>
                <a:gd name="T12" fmla="*/ 64 w 157"/>
                <a:gd name="T13" fmla="*/ 23 h 184"/>
                <a:gd name="T14" fmla="*/ 0 w 157"/>
                <a:gd name="T15" fmla="*/ 23 h 184"/>
                <a:gd name="T16" fmla="*/ 0 w 157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84">
                  <a:moveTo>
                    <a:pt x="0" y="0"/>
                  </a:moveTo>
                  <a:lnTo>
                    <a:pt x="157" y="0"/>
                  </a:lnTo>
                  <a:lnTo>
                    <a:pt x="157" y="23"/>
                  </a:lnTo>
                  <a:lnTo>
                    <a:pt x="93" y="23"/>
                  </a:lnTo>
                  <a:lnTo>
                    <a:pt x="93" y="184"/>
                  </a:lnTo>
                  <a:lnTo>
                    <a:pt x="64" y="18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8339138" y="906463"/>
              <a:ext cx="61912" cy="73025"/>
            </a:xfrm>
            <a:custGeom>
              <a:avLst/>
              <a:gdLst>
                <a:gd name="T0" fmla="*/ 30 w 156"/>
                <a:gd name="T1" fmla="*/ 83 h 184"/>
                <a:gd name="T2" fmla="*/ 94 w 156"/>
                <a:gd name="T3" fmla="*/ 82 h 184"/>
                <a:gd name="T4" fmla="*/ 107 w 156"/>
                <a:gd name="T5" fmla="*/ 80 h 184"/>
                <a:gd name="T6" fmla="*/ 113 w 156"/>
                <a:gd name="T7" fmla="*/ 76 h 184"/>
                <a:gd name="T8" fmla="*/ 124 w 156"/>
                <a:gd name="T9" fmla="*/ 52 h 184"/>
                <a:gd name="T10" fmla="*/ 123 w 156"/>
                <a:gd name="T11" fmla="*/ 41 h 184"/>
                <a:gd name="T12" fmla="*/ 119 w 156"/>
                <a:gd name="T13" fmla="*/ 33 h 184"/>
                <a:gd name="T14" fmla="*/ 111 w 156"/>
                <a:gd name="T15" fmla="*/ 27 h 184"/>
                <a:gd name="T16" fmla="*/ 101 w 156"/>
                <a:gd name="T17" fmla="*/ 24 h 184"/>
                <a:gd name="T18" fmla="*/ 83 w 156"/>
                <a:gd name="T19" fmla="*/ 23 h 184"/>
                <a:gd name="T20" fmla="*/ 0 w 156"/>
                <a:gd name="T21" fmla="*/ 0 h 184"/>
                <a:gd name="T22" fmla="*/ 102 w 156"/>
                <a:gd name="T23" fmla="*/ 1 h 184"/>
                <a:gd name="T24" fmla="*/ 127 w 156"/>
                <a:gd name="T25" fmla="*/ 5 h 184"/>
                <a:gd name="T26" fmla="*/ 142 w 156"/>
                <a:gd name="T27" fmla="*/ 15 h 184"/>
                <a:gd name="T28" fmla="*/ 150 w 156"/>
                <a:gd name="T29" fmla="*/ 28 h 184"/>
                <a:gd name="T30" fmla="*/ 155 w 156"/>
                <a:gd name="T31" fmla="*/ 51 h 184"/>
                <a:gd name="T32" fmla="*/ 150 w 156"/>
                <a:gd name="T33" fmla="*/ 72 h 184"/>
                <a:gd name="T34" fmla="*/ 144 w 156"/>
                <a:gd name="T35" fmla="*/ 84 h 184"/>
                <a:gd name="T36" fmla="*/ 134 w 156"/>
                <a:gd name="T37" fmla="*/ 92 h 184"/>
                <a:gd name="T38" fmla="*/ 124 w 156"/>
                <a:gd name="T39" fmla="*/ 97 h 184"/>
                <a:gd name="T40" fmla="*/ 125 w 156"/>
                <a:gd name="T41" fmla="*/ 104 h 184"/>
                <a:gd name="T42" fmla="*/ 137 w 156"/>
                <a:gd name="T43" fmla="*/ 113 h 184"/>
                <a:gd name="T44" fmla="*/ 145 w 156"/>
                <a:gd name="T45" fmla="*/ 124 h 184"/>
                <a:gd name="T46" fmla="*/ 148 w 156"/>
                <a:gd name="T47" fmla="*/ 135 h 184"/>
                <a:gd name="T48" fmla="*/ 150 w 156"/>
                <a:gd name="T49" fmla="*/ 156 h 184"/>
                <a:gd name="T50" fmla="*/ 152 w 156"/>
                <a:gd name="T51" fmla="*/ 168 h 184"/>
                <a:gd name="T52" fmla="*/ 153 w 156"/>
                <a:gd name="T53" fmla="*/ 176 h 184"/>
                <a:gd name="T54" fmla="*/ 154 w 156"/>
                <a:gd name="T55" fmla="*/ 179 h 184"/>
                <a:gd name="T56" fmla="*/ 156 w 156"/>
                <a:gd name="T57" fmla="*/ 184 h 184"/>
                <a:gd name="T58" fmla="*/ 124 w 156"/>
                <a:gd name="T59" fmla="*/ 182 h 184"/>
                <a:gd name="T60" fmla="*/ 124 w 156"/>
                <a:gd name="T61" fmla="*/ 179 h 184"/>
                <a:gd name="T62" fmla="*/ 122 w 156"/>
                <a:gd name="T63" fmla="*/ 166 h 184"/>
                <a:gd name="T64" fmla="*/ 120 w 156"/>
                <a:gd name="T65" fmla="*/ 144 h 184"/>
                <a:gd name="T66" fmla="*/ 113 w 156"/>
                <a:gd name="T67" fmla="*/ 127 h 184"/>
                <a:gd name="T68" fmla="*/ 106 w 156"/>
                <a:gd name="T69" fmla="*/ 117 h 184"/>
                <a:gd name="T70" fmla="*/ 87 w 156"/>
                <a:gd name="T71" fmla="*/ 108 h 184"/>
                <a:gd name="T72" fmla="*/ 59 w 156"/>
                <a:gd name="T73" fmla="*/ 106 h 184"/>
                <a:gd name="T74" fmla="*/ 30 w 156"/>
                <a:gd name="T75" fmla="*/ 184 h 184"/>
                <a:gd name="T76" fmla="*/ 0 w 156"/>
                <a:gd name="T7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84">
                  <a:moveTo>
                    <a:pt x="30" y="23"/>
                  </a:moveTo>
                  <a:lnTo>
                    <a:pt x="30" y="83"/>
                  </a:lnTo>
                  <a:lnTo>
                    <a:pt x="83" y="83"/>
                  </a:lnTo>
                  <a:lnTo>
                    <a:pt x="94" y="82"/>
                  </a:lnTo>
                  <a:lnTo>
                    <a:pt x="102" y="81"/>
                  </a:lnTo>
                  <a:lnTo>
                    <a:pt x="107" y="80"/>
                  </a:lnTo>
                  <a:lnTo>
                    <a:pt x="111" y="79"/>
                  </a:lnTo>
                  <a:lnTo>
                    <a:pt x="113" y="76"/>
                  </a:lnTo>
                  <a:lnTo>
                    <a:pt x="121" y="67"/>
                  </a:lnTo>
                  <a:lnTo>
                    <a:pt x="124" y="52"/>
                  </a:lnTo>
                  <a:lnTo>
                    <a:pt x="123" y="47"/>
                  </a:lnTo>
                  <a:lnTo>
                    <a:pt x="123" y="41"/>
                  </a:lnTo>
                  <a:lnTo>
                    <a:pt x="121" y="37"/>
                  </a:lnTo>
                  <a:lnTo>
                    <a:pt x="119" y="33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7" y="25"/>
                  </a:lnTo>
                  <a:lnTo>
                    <a:pt x="101" y="24"/>
                  </a:lnTo>
                  <a:lnTo>
                    <a:pt x="94" y="24"/>
                  </a:lnTo>
                  <a:lnTo>
                    <a:pt x="83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02" y="1"/>
                  </a:lnTo>
                  <a:lnTo>
                    <a:pt x="117" y="2"/>
                  </a:lnTo>
                  <a:lnTo>
                    <a:pt x="127" y="5"/>
                  </a:lnTo>
                  <a:lnTo>
                    <a:pt x="136" y="11"/>
                  </a:lnTo>
                  <a:lnTo>
                    <a:pt x="142" y="15"/>
                  </a:lnTo>
                  <a:lnTo>
                    <a:pt x="146" y="21"/>
                  </a:lnTo>
                  <a:lnTo>
                    <a:pt x="150" y="28"/>
                  </a:lnTo>
                  <a:lnTo>
                    <a:pt x="154" y="39"/>
                  </a:lnTo>
                  <a:lnTo>
                    <a:pt x="155" y="51"/>
                  </a:lnTo>
                  <a:lnTo>
                    <a:pt x="154" y="62"/>
                  </a:lnTo>
                  <a:lnTo>
                    <a:pt x="150" y="72"/>
                  </a:lnTo>
                  <a:lnTo>
                    <a:pt x="148" y="79"/>
                  </a:lnTo>
                  <a:lnTo>
                    <a:pt x="144" y="84"/>
                  </a:lnTo>
                  <a:lnTo>
                    <a:pt x="138" y="89"/>
                  </a:lnTo>
                  <a:lnTo>
                    <a:pt x="134" y="92"/>
                  </a:lnTo>
                  <a:lnTo>
                    <a:pt x="130" y="95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25" y="104"/>
                  </a:lnTo>
                  <a:lnTo>
                    <a:pt x="132" y="108"/>
                  </a:lnTo>
                  <a:lnTo>
                    <a:pt x="137" y="113"/>
                  </a:lnTo>
                  <a:lnTo>
                    <a:pt x="142" y="119"/>
                  </a:lnTo>
                  <a:lnTo>
                    <a:pt x="145" y="124"/>
                  </a:lnTo>
                  <a:lnTo>
                    <a:pt x="146" y="128"/>
                  </a:lnTo>
                  <a:lnTo>
                    <a:pt x="148" y="135"/>
                  </a:lnTo>
                  <a:lnTo>
                    <a:pt x="149" y="144"/>
                  </a:lnTo>
                  <a:lnTo>
                    <a:pt x="150" y="156"/>
                  </a:lnTo>
                  <a:lnTo>
                    <a:pt x="152" y="163"/>
                  </a:lnTo>
                  <a:lnTo>
                    <a:pt x="152" y="168"/>
                  </a:lnTo>
                  <a:lnTo>
                    <a:pt x="152" y="173"/>
                  </a:lnTo>
                  <a:lnTo>
                    <a:pt x="153" y="176"/>
                  </a:lnTo>
                  <a:lnTo>
                    <a:pt x="153" y="178"/>
                  </a:lnTo>
                  <a:lnTo>
                    <a:pt x="154" y="179"/>
                  </a:lnTo>
                  <a:lnTo>
                    <a:pt x="155" y="182"/>
                  </a:lnTo>
                  <a:lnTo>
                    <a:pt x="156" y="184"/>
                  </a:lnTo>
                  <a:lnTo>
                    <a:pt x="125" y="184"/>
                  </a:lnTo>
                  <a:lnTo>
                    <a:pt x="124" y="182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3" y="176"/>
                  </a:lnTo>
                  <a:lnTo>
                    <a:pt x="122" y="166"/>
                  </a:lnTo>
                  <a:lnTo>
                    <a:pt x="122" y="158"/>
                  </a:lnTo>
                  <a:lnTo>
                    <a:pt x="120" y="144"/>
                  </a:lnTo>
                  <a:lnTo>
                    <a:pt x="117" y="133"/>
                  </a:lnTo>
                  <a:lnTo>
                    <a:pt x="113" y="127"/>
                  </a:lnTo>
                  <a:lnTo>
                    <a:pt x="110" y="121"/>
                  </a:lnTo>
                  <a:lnTo>
                    <a:pt x="106" y="117"/>
                  </a:lnTo>
                  <a:lnTo>
                    <a:pt x="97" y="112"/>
                  </a:lnTo>
                  <a:lnTo>
                    <a:pt x="87" y="108"/>
                  </a:lnTo>
                  <a:lnTo>
                    <a:pt x="74" y="107"/>
                  </a:lnTo>
                  <a:lnTo>
                    <a:pt x="59" y="106"/>
                  </a:lnTo>
                  <a:lnTo>
                    <a:pt x="30" y="106"/>
                  </a:lnTo>
                  <a:lnTo>
                    <a:pt x="30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8402638" y="906463"/>
              <a:ext cx="69850" cy="73025"/>
            </a:xfrm>
            <a:custGeom>
              <a:avLst/>
              <a:gdLst>
                <a:gd name="T0" fmla="*/ 0 w 177"/>
                <a:gd name="T1" fmla="*/ 0 h 184"/>
                <a:gd name="T2" fmla="*/ 34 w 177"/>
                <a:gd name="T3" fmla="*/ 0 h 184"/>
                <a:gd name="T4" fmla="*/ 89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3 w 177"/>
                <a:gd name="T11" fmla="*/ 109 h 184"/>
                <a:gd name="T12" fmla="*/ 103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4" y="0"/>
                  </a:lnTo>
                  <a:lnTo>
                    <a:pt x="89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3" y="109"/>
                  </a:lnTo>
                  <a:lnTo>
                    <a:pt x="103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8482013" y="906463"/>
              <a:ext cx="60325" cy="73025"/>
            </a:xfrm>
            <a:custGeom>
              <a:avLst/>
              <a:gdLst>
                <a:gd name="T0" fmla="*/ 30 w 155"/>
                <a:gd name="T1" fmla="*/ 161 h 184"/>
                <a:gd name="T2" fmla="*/ 102 w 155"/>
                <a:gd name="T3" fmla="*/ 159 h 184"/>
                <a:gd name="T4" fmla="*/ 121 w 155"/>
                <a:gd name="T5" fmla="*/ 143 h 184"/>
                <a:gd name="T6" fmla="*/ 121 w 155"/>
                <a:gd name="T7" fmla="*/ 117 h 184"/>
                <a:gd name="T8" fmla="*/ 104 w 155"/>
                <a:gd name="T9" fmla="*/ 103 h 184"/>
                <a:gd name="T10" fmla="*/ 30 w 155"/>
                <a:gd name="T11" fmla="*/ 101 h 184"/>
                <a:gd name="T12" fmla="*/ 30 w 155"/>
                <a:gd name="T13" fmla="*/ 78 h 184"/>
                <a:gd name="T14" fmla="*/ 93 w 155"/>
                <a:gd name="T15" fmla="*/ 78 h 184"/>
                <a:gd name="T16" fmla="*/ 102 w 155"/>
                <a:gd name="T17" fmla="*/ 76 h 184"/>
                <a:gd name="T18" fmla="*/ 112 w 155"/>
                <a:gd name="T19" fmla="*/ 72 h 184"/>
                <a:gd name="T20" fmla="*/ 121 w 155"/>
                <a:gd name="T21" fmla="*/ 50 h 184"/>
                <a:gd name="T22" fmla="*/ 120 w 155"/>
                <a:gd name="T23" fmla="*/ 38 h 184"/>
                <a:gd name="T24" fmla="*/ 113 w 155"/>
                <a:gd name="T25" fmla="*/ 29 h 184"/>
                <a:gd name="T26" fmla="*/ 104 w 155"/>
                <a:gd name="T27" fmla="*/ 25 h 184"/>
                <a:gd name="T28" fmla="*/ 95 w 155"/>
                <a:gd name="T29" fmla="*/ 24 h 184"/>
                <a:gd name="T30" fmla="*/ 30 w 155"/>
                <a:gd name="T31" fmla="*/ 23 h 184"/>
                <a:gd name="T32" fmla="*/ 88 w 155"/>
                <a:gd name="T33" fmla="*/ 0 h 184"/>
                <a:gd name="T34" fmla="*/ 114 w 155"/>
                <a:gd name="T35" fmla="*/ 1 h 184"/>
                <a:gd name="T36" fmla="*/ 126 w 155"/>
                <a:gd name="T37" fmla="*/ 4 h 184"/>
                <a:gd name="T38" fmla="*/ 135 w 155"/>
                <a:gd name="T39" fmla="*/ 11 h 184"/>
                <a:gd name="T40" fmla="*/ 143 w 155"/>
                <a:gd name="T41" fmla="*/ 18 h 184"/>
                <a:gd name="T42" fmla="*/ 148 w 155"/>
                <a:gd name="T43" fmla="*/ 29 h 184"/>
                <a:gd name="T44" fmla="*/ 152 w 155"/>
                <a:gd name="T45" fmla="*/ 47 h 184"/>
                <a:gd name="T46" fmla="*/ 145 w 155"/>
                <a:gd name="T47" fmla="*/ 72 h 184"/>
                <a:gd name="T48" fmla="*/ 123 w 155"/>
                <a:gd name="T49" fmla="*/ 90 h 184"/>
                <a:gd name="T50" fmla="*/ 147 w 155"/>
                <a:gd name="T51" fmla="*/ 105 h 184"/>
                <a:gd name="T52" fmla="*/ 155 w 155"/>
                <a:gd name="T53" fmla="*/ 131 h 184"/>
                <a:gd name="T54" fmla="*/ 149 w 155"/>
                <a:gd name="T55" fmla="*/ 156 h 184"/>
                <a:gd name="T56" fmla="*/ 139 w 155"/>
                <a:gd name="T57" fmla="*/ 170 h 184"/>
                <a:gd name="T58" fmla="*/ 124 w 155"/>
                <a:gd name="T59" fmla="*/ 178 h 184"/>
                <a:gd name="T60" fmla="*/ 99 w 155"/>
                <a:gd name="T61" fmla="*/ 183 h 184"/>
                <a:gd name="T62" fmla="*/ 0 w 155"/>
                <a:gd name="T6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184">
                  <a:moveTo>
                    <a:pt x="30" y="101"/>
                  </a:moveTo>
                  <a:lnTo>
                    <a:pt x="30" y="161"/>
                  </a:lnTo>
                  <a:lnTo>
                    <a:pt x="86" y="161"/>
                  </a:lnTo>
                  <a:lnTo>
                    <a:pt x="102" y="159"/>
                  </a:lnTo>
                  <a:lnTo>
                    <a:pt x="114" y="153"/>
                  </a:lnTo>
                  <a:lnTo>
                    <a:pt x="121" y="143"/>
                  </a:lnTo>
                  <a:lnTo>
                    <a:pt x="123" y="130"/>
                  </a:lnTo>
                  <a:lnTo>
                    <a:pt x="121" y="117"/>
                  </a:lnTo>
                  <a:lnTo>
                    <a:pt x="115" y="107"/>
                  </a:lnTo>
                  <a:lnTo>
                    <a:pt x="104" y="103"/>
                  </a:lnTo>
                  <a:lnTo>
                    <a:pt x="88" y="101"/>
                  </a:lnTo>
                  <a:lnTo>
                    <a:pt x="30" y="101"/>
                  </a:lnTo>
                  <a:close/>
                  <a:moveTo>
                    <a:pt x="30" y="23"/>
                  </a:moveTo>
                  <a:lnTo>
                    <a:pt x="30" y="78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9" y="76"/>
                  </a:lnTo>
                  <a:lnTo>
                    <a:pt x="102" y="76"/>
                  </a:lnTo>
                  <a:lnTo>
                    <a:pt x="108" y="74"/>
                  </a:lnTo>
                  <a:lnTo>
                    <a:pt x="112" y="72"/>
                  </a:lnTo>
                  <a:lnTo>
                    <a:pt x="119" y="63"/>
                  </a:lnTo>
                  <a:lnTo>
                    <a:pt x="121" y="50"/>
                  </a:lnTo>
                  <a:lnTo>
                    <a:pt x="121" y="45"/>
                  </a:lnTo>
                  <a:lnTo>
                    <a:pt x="120" y="38"/>
                  </a:lnTo>
                  <a:lnTo>
                    <a:pt x="116" y="34"/>
                  </a:lnTo>
                  <a:lnTo>
                    <a:pt x="113" y="29"/>
                  </a:lnTo>
                  <a:lnTo>
                    <a:pt x="110" y="26"/>
                  </a:lnTo>
                  <a:lnTo>
                    <a:pt x="104" y="25"/>
                  </a:lnTo>
                  <a:lnTo>
                    <a:pt x="100" y="24"/>
                  </a:lnTo>
                  <a:lnTo>
                    <a:pt x="95" y="24"/>
                  </a:lnTo>
                  <a:lnTo>
                    <a:pt x="88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107" y="1"/>
                  </a:lnTo>
                  <a:lnTo>
                    <a:pt x="114" y="1"/>
                  </a:lnTo>
                  <a:lnTo>
                    <a:pt x="121" y="3"/>
                  </a:lnTo>
                  <a:lnTo>
                    <a:pt x="126" y="4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9" y="14"/>
                  </a:lnTo>
                  <a:lnTo>
                    <a:pt x="143" y="18"/>
                  </a:lnTo>
                  <a:lnTo>
                    <a:pt x="146" y="24"/>
                  </a:lnTo>
                  <a:lnTo>
                    <a:pt x="148" y="29"/>
                  </a:lnTo>
                  <a:lnTo>
                    <a:pt x="150" y="38"/>
                  </a:lnTo>
                  <a:lnTo>
                    <a:pt x="152" y="47"/>
                  </a:lnTo>
                  <a:lnTo>
                    <a:pt x="150" y="60"/>
                  </a:lnTo>
                  <a:lnTo>
                    <a:pt x="145" y="72"/>
                  </a:lnTo>
                  <a:lnTo>
                    <a:pt x="136" y="82"/>
                  </a:lnTo>
                  <a:lnTo>
                    <a:pt x="123" y="90"/>
                  </a:lnTo>
                  <a:lnTo>
                    <a:pt x="137" y="96"/>
                  </a:lnTo>
                  <a:lnTo>
                    <a:pt x="147" y="105"/>
                  </a:lnTo>
                  <a:lnTo>
                    <a:pt x="153" y="117"/>
                  </a:lnTo>
                  <a:lnTo>
                    <a:pt x="155" y="131"/>
                  </a:lnTo>
                  <a:lnTo>
                    <a:pt x="153" y="144"/>
                  </a:lnTo>
                  <a:lnTo>
                    <a:pt x="149" y="156"/>
                  </a:lnTo>
                  <a:lnTo>
                    <a:pt x="145" y="163"/>
                  </a:lnTo>
                  <a:lnTo>
                    <a:pt x="139" y="170"/>
                  </a:lnTo>
                  <a:lnTo>
                    <a:pt x="133" y="174"/>
                  </a:lnTo>
                  <a:lnTo>
                    <a:pt x="124" y="178"/>
                  </a:lnTo>
                  <a:lnTo>
                    <a:pt x="113" y="182"/>
                  </a:lnTo>
                  <a:lnTo>
                    <a:pt x="99" y="183"/>
                  </a:lnTo>
                  <a:lnTo>
                    <a:pt x="8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8553450" y="906463"/>
              <a:ext cx="61912" cy="74612"/>
            </a:xfrm>
            <a:custGeom>
              <a:avLst/>
              <a:gdLst>
                <a:gd name="T0" fmla="*/ 0 w 157"/>
                <a:gd name="T1" fmla="*/ 0 h 186"/>
                <a:gd name="T2" fmla="*/ 30 w 157"/>
                <a:gd name="T3" fmla="*/ 0 h 186"/>
                <a:gd name="T4" fmla="*/ 30 w 157"/>
                <a:gd name="T5" fmla="*/ 109 h 186"/>
                <a:gd name="T6" fmla="*/ 31 w 157"/>
                <a:gd name="T7" fmla="*/ 124 h 186"/>
                <a:gd name="T8" fmla="*/ 32 w 157"/>
                <a:gd name="T9" fmla="*/ 135 h 186"/>
                <a:gd name="T10" fmla="*/ 34 w 157"/>
                <a:gd name="T11" fmla="*/ 140 h 186"/>
                <a:gd name="T12" fmla="*/ 36 w 157"/>
                <a:gd name="T13" fmla="*/ 144 h 186"/>
                <a:gd name="T14" fmla="*/ 40 w 157"/>
                <a:gd name="T15" fmla="*/ 149 h 186"/>
                <a:gd name="T16" fmla="*/ 48 w 157"/>
                <a:gd name="T17" fmla="*/ 156 h 186"/>
                <a:gd name="T18" fmla="*/ 61 w 157"/>
                <a:gd name="T19" fmla="*/ 162 h 186"/>
                <a:gd name="T20" fmla="*/ 79 w 157"/>
                <a:gd name="T21" fmla="*/ 163 h 186"/>
                <a:gd name="T22" fmla="*/ 93 w 157"/>
                <a:gd name="T23" fmla="*/ 162 h 186"/>
                <a:gd name="T24" fmla="*/ 105 w 157"/>
                <a:gd name="T25" fmla="*/ 159 h 186"/>
                <a:gd name="T26" fmla="*/ 111 w 157"/>
                <a:gd name="T27" fmla="*/ 155 h 186"/>
                <a:gd name="T28" fmla="*/ 115 w 157"/>
                <a:gd name="T29" fmla="*/ 152 h 186"/>
                <a:gd name="T30" fmla="*/ 120 w 157"/>
                <a:gd name="T31" fmla="*/ 149 h 186"/>
                <a:gd name="T32" fmla="*/ 122 w 157"/>
                <a:gd name="T33" fmla="*/ 144 h 186"/>
                <a:gd name="T34" fmla="*/ 124 w 157"/>
                <a:gd name="T35" fmla="*/ 142 h 186"/>
                <a:gd name="T36" fmla="*/ 125 w 157"/>
                <a:gd name="T37" fmla="*/ 139 h 186"/>
                <a:gd name="T38" fmla="*/ 126 w 157"/>
                <a:gd name="T39" fmla="*/ 136 h 186"/>
                <a:gd name="T40" fmla="*/ 126 w 157"/>
                <a:gd name="T41" fmla="*/ 131 h 186"/>
                <a:gd name="T42" fmla="*/ 127 w 157"/>
                <a:gd name="T43" fmla="*/ 127 h 186"/>
                <a:gd name="T44" fmla="*/ 127 w 157"/>
                <a:gd name="T45" fmla="*/ 121 h 186"/>
                <a:gd name="T46" fmla="*/ 127 w 157"/>
                <a:gd name="T47" fmla="*/ 115 h 186"/>
                <a:gd name="T48" fmla="*/ 127 w 157"/>
                <a:gd name="T49" fmla="*/ 107 h 186"/>
                <a:gd name="T50" fmla="*/ 127 w 157"/>
                <a:gd name="T51" fmla="*/ 0 h 186"/>
                <a:gd name="T52" fmla="*/ 157 w 157"/>
                <a:gd name="T53" fmla="*/ 0 h 186"/>
                <a:gd name="T54" fmla="*/ 157 w 157"/>
                <a:gd name="T55" fmla="*/ 107 h 186"/>
                <a:gd name="T56" fmla="*/ 157 w 157"/>
                <a:gd name="T57" fmla="*/ 119 h 186"/>
                <a:gd name="T58" fmla="*/ 157 w 157"/>
                <a:gd name="T59" fmla="*/ 129 h 186"/>
                <a:gd name="T60" fmla="*/ 156 w 157"/>
                <a:gd name="T61" fmla="*/ 138 h 186"/>
                <a:gd name="T62" fmla="*/ 153 w 157"/>
                <a:gd name="T63" fmla="*/ 145 h 186"/>
                <a:gd name="T64" fmla="*/ 151 w 157"/>
                <a:gd name="T65" fmla="*/ 151 h 186"/>
                <a:gd name="T66" fmla="*/ 149 w 157"/>
                <a:gd name="T67" fmla="*/ 156 h 186"/>
                <a:gd name="T68" fmla="*/ 145 w 157"/>
                <a:gd name="T69" fmla="*/ 162 h 186"/>
                <a:gd name="T70" fmla="*/ 140 w 157"/>
                <a:gd name="T71" fmla="*/ 166 h 186"/>
                <a:gd name="T72" fmla="*/ 128 w 157"/>
                <a:gd name="T73" fmla="*/ 175 h 186"/>
                <a:gd name="T74" fmla="*/ 113 w 157"/>
                <a:gd name="T75" fmla="*/ 182 h 186"/>
                <a:gd name="T76" fmla="*/ 95 w 157"/>
                <a:gd name="T77" fmla="*/ 185 h 186"/>
                <a:gd name="T78" fmla="*/ 75 w 157"/>
                <a:gd name="T79" fmla="*/ 186 h 186"/>
                <a:gd name="T80" fmla="*/ 54 w 157"/>
                <a:gd name="T81" fmla="*/ 185 h 186"/>
                <a:gd name="T82" fmla="*/ 36 w 157"/>
                <a:gd name="T83" fmla="*/ 181 h 186"/>
                <a:gd name="T84" fmla="*/ 23 w 157"/>
                <a:gd name="T85" fmla="*/ 172 h 186"/>
                <a:gd name="T86" fmla="*/ 12 w 157"/>
                <a:gd name="T87" fmla="*/ 160 h 186"/>
                <a:gd name="T88" fmla="*/ 9 w 157"/>
                <a:gd name="T89" fmla="*/ 155 h 186"/>
                <a:gd name="T90" fmla="*/ 7 w 157"/>
                <a:gd name="T91" fmla="*/ 150 h 186"/>
                <a:gd name="T92" fmla="*/ 5 w 157"/>
                <a:gd name="T93" fmla="*/ 145 h 186"/>
                <a:gd name="T94" fmla="*/ 3 w 157"/>
                <a:gd name="T95" fmla="*/ 140 h 186"/>
                <a:gd name="T96" fmla="*/ 2 w 157"/>
                <a:gd name="T97" fmla="*/ 133 h 186"/>
                <a:gd name="T98" fmla="*/ 1 w 157"/>
                <a:gd name="T99" fmla="*/ 126 h 186"/>
                <a:gd name="T100" fmla="*/ 1 w 157"/>
                <a:gd name="T101" fmla="*/ 118 h 186"/>
                <a:gd name="T102" fmla="*/ 0 w 157"/>
                <a:gd name="T103" fmla="*/ 109 h 186"/>
                <a:gd name="T104" fmla="*/ 0 w 157"/>
                <a:gd name="T10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86">
                  <a:moveTo>
                    <a:pt x="0" y="0"/>
                  </a:moveTo>
                  <a:lnTo>
                    <a:pt x="30" y="0"/>
                  </a:lnTo>
                  <a:lnTo>
                    <a:pt x="30" y="109"/>
                  </a:lnTo>
                  <a:lnTo>
                    <a:pt x="31" y="124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6" y="144"/>
                  </a:lnTo>
                  <a:lnTo>
                    <a:pt x="40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9" y="163"/>
                  </a:lnTo>
                  <a:lnTo>
                    <a:pt x="93" y="162"/>
                  </a:lnTo>
                  <a:lnTo>
                    <a:pt x="105" y="159"/>
                  </a:lnTo>
                  <a:lnTo>
                    <a:pt x="111" y="155"/>
                  </a:lnTo>
                  <a:lnTo>
                    <a:pt x="115" y="152"/>
                  </a:lnTo>
                  <a:lnTo>
                    <a:pt x="120" y="149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5" y="139"/>
                  </a:lnTo>
                  <a:lnTo>
                    <a:pt x="126" y="136"/>
                  </a:lnTo>
                  <a:lnTo>
                    <a:pt x="126" y="131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27" y="115"/>
                  </a:lnTo>
                  <a:lnTo>
                    <a:pt x="127" y="107"/>
                  </a:lnTo>
                  <a:lnTo>
                    <a:pt x="127" y="0"/>
                  </a:lnTo>
                  <a:lnTo>
                    <a:pt x="157" y="0"/>
                  </a:lnTo>
                  <a:lnTo>
                    <a:pt x="157" y="107"/>
                  </a:lnTo>
                  <a:lnTo>
                    <a:pt x="157" y="119"/>
                  </a:lnTo>
                  <a:lnTo>
                    <a:pt x="157" y="129"/>
                  </a:lnTo>
                  <a:lnTo>
                    <a:pt x="156" y="138"/>
                  </a:lnTo>
                  <a:lnTo>
                    <a:pt x="153" y="145"/>
                  </a:lnTo>
                  <a:lnTo>
                    <a:pt x="151" y="151"/>
                  </a:lnTo>
                  <a:lnTo>
                    <a:pt x="149" y="156"/>
                  </a:lnTo>
                  <a:lnTo>
                    <a:pt x="145" y="162"/>
                  </a:lnTo>
                  <a:lnTo>
                    <a:pt x="140" y="166"/>
                  </a:lnTo>
                  <a:lnTo>
                    <a:pt x="128" y="175"/>
                  </a:lnTo>
                  <a:lnTo>
                    <a:pt x="113" y="182"/>
                  </a:lnTo>
                  <a:lnTo>
                    <a:pt x="95" y="185"/>
                  </a:lnTo>
                  <a:lnTo>
                    <a:pt x="75" y="186"/>
                  </a:lnTo>
                  <a:lnTo>
                    <a:pt x="54" y="185"/>
                  </a:lnTo>
                  <a:lnTo>
                    <a:pt x="36" y="181"/>
                  </a:lnTo>
                  <a:lnTo>
                    <a:pt x="23" y="172"/>
                  </a:lnTo>
                  <a:lnTo>
                    <a:pt x="12" y="160"/>
                  </a:lnTo>
                  <a:lnTo>
                    <a:pt x="9" y="155"/>
                  </a:lnTo>
                  <a:lnTo>
                    <a:pt x="7" y="150"/>
                  </a:lnTo>
                  <a:lnTo>
                    <a:pt x="5" y="145"/>
                  </a:lnTo>
                  <a:lnTo>
                    <a:pt x="3" y="140"/>
                  </a:lnTo>
                  <a:lnTo>
                    <a:pt x="2" y="133"/>
                  </a:lnTo>
                  <a:lnTo>
                    <a:pt x="1" y="126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626475" y="906463"/>
              <a:ext cx="58737" cy="73025"/>
            </a:xfrm>
            <a:custGeom>
              <a:avLst/>
              <a:gdLst>
                <a:gd name="T0" fmla="*/ 89 w 148"/>
                <a:gd name="T1" fmla="*/ 0 h 184"/>
                <a:gd name="T2" fmla="*/ 148 w 148"/>
                <a:gd name="T3" fmla="*/ 0 h 184"/>
                <a:gd name="T4" fmla="*/ 148 w 148"/>
                <a:gd name="T5" fmla="*/ 23 h 184"/>
                <a:gd name="T6" fmla="*/ 91 w 148"/>
                <a:gd name="T7" fmla="*/ 23 h 184"/>
                <a:gd name="T8" fmla="*/ 82 w 148"/>
                <a:gd name="T9" fmla="*/ 24 h 184"/>
                <a:gd name="T10" fmla="*/ 75 w 148"/>
                <a:gd name="T11" fmla="*/ 24 h 184"/>
                <a:gd name="T12" fmla="*/ 68 w 148"/>
                <a:gd name="T13" fmla="*/ 25 h 184"/>
                <a:gd name="T14" fmla="*/ 63 w 148"/>
                <a:gd name="T15" fmla="*/ 26 h 184"/>
                <a:gd name="T16" fmla="*/ 57 w 148"/>
                <a:gd name="T17" fmla="*/ 28 h 184"/>
                <a:gd name="T18" fmla="*/ 53 w 148"/>
                <a:gd name="T19" fmla="*/ 30 h 184"/>
                <a:gd name="T20" fmla="*/ 49 w 148"/>
                <a:gd name="T21" fmla="*/ 34 h 184"/>
                <a:gd name="T22" fmla="*/ 46 w 148"/>
                <a:gd name="T23" fmla="*/ 38 h 184"/>
                <a:gd name="T24" fmla="*/ 40 w 148"/>
                <a:gd name="T25" fmla="*/ 48 h 184"/>
                <a:gd name="T26" fmla="*/ 35 w 148"/>
                <a:gd name="T27" fmla="*/ 61 h 184"/>
                <a:gd name="T28" fmla="*/ 32 w 148"/>
                <a:gd name="T29" fmla="*/ 78 h 184"/>
                <a:gd name="T30" fmla="*/ 31 w 148"/>
                <a:gd name="T31" fmla="*/ 94 h 184"/>
                <a:gd name="T32" fmla="*/ 32 w 148"/>
                <a:gd name="T33" fmla="*/ 110 h 184"/>
                <a:gd name="T34" fmla="*/ 35 w 148"/>
                <a:gd name="T35" fmla="*/ 125 h 184"/>
                <a:gd name="T36" fmla="*/ 41 w 148"/>
                <a:gd name="T37" fmla="*/ 137 h 184"/>
                <a:gd name="T38" fmla="*/ 48 w 148"/>
                <a:gd name="T39" fmla="*/ 147 h 184"/>
                <a:gd name="T40" fmla="*/ 52 w 148"/>
                <a:gd name="T41" fmla="*/ 151 h 184"/>
                <a:gd name="T42" fmla="*/ 56 w 148"/>
                <a:gd name="T43" fmla="*/ 153 h 184"/>
                <a:gd name="T44" fmla="*/ 60 w 148"/>
                <a:gd name="T45" fmla="*/ 155 h 184"/>
                <a:gd name="T46" fmla="*/ 65 w 148"/>
                <a:gd name="T47" fmla="*/ 158 h 184"/>
                <a:gd name="T48" fmla="*/ 70 w 148"/>
                <a:gd name="T49" fmla="*/ 159 h 184"/>
                <a:gd name="T50" fmla="*/ 77 w 148"/>
                <a:gd name="T51" fmla="*/ 160 h 184"/>
                <a:gd name="T52" fmla="*/ 84 w 148"/>
                <a:gd name="T53" fmla="*/ 160 h 184"/>
                <a:gd name="T54" fmla="*/ 93 w 148"/>
                <a:gd name="T55" fmla="*/ 161 h 184"/>
                <a:gd name="T56" fmla="*/ 148 w 148"/>
                <a:gd name="T57" fmla="*/ 161 h 184"/>
                <a:gd name="T58" fmla="*/ 148 w 148"/>
                <a:gd name="T59" fmla="*/ 184 h 184"/>
                <a:gd name="T60" fmla="*/ 91 w 148"/>
                <a:gd name="T61" fmla="*/ 184 h 184"/>
                <a:gd name="T62" fmla="*/ 68 w 148"/>
                <a:gd name="T63" fmla="*/ 183 h 184"/>
                <a:gd name="T64" fmla="*/ 49 w 148"/>
                <a:gd name="T65" fmla="*/ 179 h 184"/>
                <a:gd name="T66" fmla="*/ 42 w 148"/>
                <a:gd name="T67" fmla="*/ 176 h 184"/>
                <a:gd name="T68" fmla="*/ 35 w 148"/>
                <a:gd name="T69" fmla="*/ 173 h 184"/>
                <a:gd name="T70" fmla="*/ 30 w 148"/>
                <a:gd name="T71" fmla="*/ 168 h 184"/>
                <a:gd name="T72" fmla="*/ 23 w 148"/>
                <a:gd name="T73" fmla="*/ 163 h 184"/>
                <a:gd name="T74" fmla="*/ 13 w 148"/>
                <a:gd name="T75" fmla="*/ 150 h 184"/>
                <a:gd name="T76" fmla="*/ 7 w 148"/>
                <a:gd name="T77" fmla="*/ 132 h 184"/>
                <a:gd name="T78" fmla="*/ 1 w 148"/>
                <a:gd name="T79" fmla="*/ 114 h 184"/>
                <a:gd name="T80" fmla="*/ 0 w 148"/>
                <a:gd name="T81" fmla="*/ 93 h 184"/>
                <a:gd name="T82" fmla="*/ 2 w 148"/>
                <a:gd name="T83" fmla="*/ 68 h 184"/>
                <a:gd name="T84" fmla="*/ 9 w 148"/>
                <a:gd name="T85" fmla="*/ 46 h 184"/>
                <a:gd name="T86" fmla="*/ 20 w 148"/>
                <a:gd name="T87" fmla="*/ 26 h 184"/>
                <a:gd name="T88" fmla="*/ 26 w 148"/>
                <a:gd name="T89" fmla="*/ 18 h 184"/>
                <a:gd name="T90" fmla="*/ 33 w 148"/>
                <a:gd name="T91" fmla="*/ 13 h 184"/>
                <a:gd name="T92" fmla="*/ 44 w 148"/>
                <a:gd name="T93" fmla="*/ 6 h 184"/>
                <a:gd name="T94" fmla="*/ 56 w 148"/>
                <a:gd name="T95" fmla="*/ 3 h 184"/>
                <a:gd name="T96" fmla="*/ 71 w 148"/>
                <a:gd name="T97" fmla="*/ 1 h 184"/>
                <a:gd name="T98" fmla="*/ 89 w 148"/>
                <a:gd name="T9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84">
                  <a:moveTo>
                    <a:pt x="89" y="0"/>
                  </a:moveTo>
                  <a:lnTo>
                    <a:pt x="148" y="0"/>
                  </a:lnTo>
                  <a:lnTo>
                    <a:pt x="148" y="23"/>
                  </a:lnTo>
                  <a:lnTo>
                    <a:pt x="91" y="23"/>
                  </a:lnTo>
                  <a:lnTo>
                    <a:pt x="82" y="24"/>
                  </a:lnTo>
                  <a:lnTo>
                    <a:pt x="75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8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6" y="38"/>
                  </a:lnTo>
                  <a:lnTo>
                    <a:pt x="40" y="48"/>
                  </a:lnTo>
                  <a:lnTo>
                    <a:pt x="35" y="61"/>
                  </a:lnTo>
                  <a:lnTo>
                    <a:pt x="32" y="78"/>
                  </a:lnTo>
                  <a:lnTo>
                    <a:pt x="31" y="94"/>
                  </a:lnTo>
                  <a:lnTo>
                    <a:pt x="32" y="110"/>
                  </a:lnTo>
                  <a:lnTo>
                    <a:pt x="35" y="125"/>
                  </a:lnTo>
                  <a:lnTo>
                    <a:pt x="41" y="137"/>
                  </a:lnTo>
                  <a:lnTo>
                    <a:pt x="48" y="147"/>
                  </a:lnTo>
                  <a:lnTo>
                    <a:pt x="52" y="151"/>
                  </a:lnTo>
                  <a:lnTo>
                    <a:pt x="56" y="153"/>
                  </a:lnTo>
                  <a:lnTo>
                    <a:pt x="60" y="155"/>
                  </a:lnTo>
                  <a:lnTo>
                    <a:pt x="65" y="158"/>
                  </a:lnTo>
                  <a:lnTo>
                    <a:pt x="70" y="159"/>
                  </a:lnTo>
                  <a:lnTo>
                    <a:pt x="77" y="160"/>
                  </a:lnTo>
                  <a:lnTo>
                    <a:pt x="84" y="160"/>
                  </a:lnTo>
                  <a:lnTo>
                    <a:pt x="93" y="161"/>
                  </a:lnTo>
                  <a:lnTo>
                    <a:pt x="148" y="161"/>
                  </a:lnTo>
                  <a:lnTo>
                    <a:pt x="148" y="184"/>
                  </a:lnTo>
                  <a:lnTo>
                    <a:pt x="91" y="184"/>
                  </a:lnTo>
                  <a:lnTo>
                    <a:pt x="68" y="183"/>
                  </a:lnTo>
                  <a:lnTo>
                    <a:pt x="49" y="179"/>
                  </a:lnTo>
                  <a:lnTo>
                    <a:pt x="42" y="176"/>
                  </a:lnTo>
                  <a:lnTo>
                    <a:pt x="35" y="173"/>
                  </a:lnTo>
                  <a:lnTo>
                    <a:pt x="30" y="168"/>
                  </a:lnTo>
                  <a:lnTo>
                    <a:pt x="23" y="163"/>
                  </a:lnTo>
                  <a:lnTo>
                    <a:pt x="13" y="150"/>
                  </a:lnTo>
                  <a:lnTo>
                    <a:pt x="7" y="132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2" y="68"/>
                  </a:lnTo>
                  <a:lnTo>
                    <a:pt x="9" y="46"/>
                  </a:lnTo>
                  <a:lnTo>
                    <a:pt x="20" y="26"/>
                  </a:lnTo>
                  <a:lnTo>
                    <a:pt x="26" y="18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6" y="3"/>
                  </a:lnTo>
                  <a:lnTo>
                    <a:pt x="71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8689975" y="906463"/>
              <a:ext cx="44450" cy="73025"/>
            </a:xfrm>
            <a:custGeom>
              <a:avLst/>
              <a:gdLst>
                <a:gd name="T0" fmla="*/ 86 w 115"/>
                <a:gd name="T1" fmla="*/ 0 h 184"/>
                <a:gd name="T2" fmla="*/ 115 w 115"/>
                <a:gd name="T3" fmla="*/ 0 h 184"/>
                <a:gd name="T4" fmla="*/ 115 w 115"/>
                <a:gd name="T5" fmla="*/ 107 h 184"/>
                <a:gd name="T6" fmla="*/ 115 w 115"/>
                <a:gd name="T7" fmla="*/ 120 h 184"/>
                <a:gd name="T8" fmla="*/ 115 w 115"/>
                <a:gd name="T9" fmla="*/ 130 h 184"/>
                <a:gd name="T10" fmla="*/ 114 w 115"/>
                <a:gd name="T11" fmla="*/ 140 h 184"/>
                <a:gd name="T12" fmla="*/ 112 w 115"/>
                <a:gd name="T13" fmla="*/ 147 h 184"/>
                <a:gd name="T14" fmla="*/ 109 w 115"/>
                <a:gd name="T15" fmla="*/ 153 h 184"/>
                <a:gd name="T16" fmla="*/ 107 w 115"/>
                <a:gd name="T17" fmla="*/ 159 h 184"/>
                <a:gd name="T18" fmla="*/ 104 w 115"/>
                <a:gd name="T19" fmla="*/ 163 h 184"/>
                <a:gd name="T20" fmla="*/ 99 w 115"/>
                <a:gd name="T21" fmla="*/ 167 h 184"/>
                <a:gd name="T22" fmla="*/ 94 w 115"/>
                <a:gd name="T23" fmla="*/ 172 h 184"/>
                <a:gd name="T24" fmla="*/ 89 w 115"/>
                <a:gd name="T25" fmla="*/ 175 h 184"/>
                <a:gd name="T26" fmla="*/ 82 w 115"/>
                <a:gd name="T27" fmla="*/ 178 h 184"/>
                <a:gd name="T28" fmla="*/ 75 w 115"/>
                <a:gd name="T29" fmla="*/ 181 h 184"/>
                <a:gd name="T30" fmla="*/ 68 w 115"/>
                <a:gd name="T31" fmla="*/ 182 h 184"/>
                <a:gd name="T32" fmla="*/ 59 w 115"/>
                <a:gd name="T33" fmla="*/ 183 h 184"/>
                <a:gd name="T34" fmla="*/ 48 w 115"/>
                <a:gd name="T35" fmla="*/ 184 h 184"/>
                <a:gd name="T36" fmla="*/ 35 w 115"/>
                <a:gd name="T37" fmla="*/ 184 h 184"/>
                <a:gd name="T38" fmla="*/ 0 w 115"/>
                <a:gd name="T39" fmla="*/ 184 h 184"/>
                <a:gd name="T40" fmla="*/ 0 w 115"/>
                <a:gd name="T41" fmla="*/ 161 h 184"/>
                <a:gd name="T42" fmla="*/ 35 w 115"/>
                <a:gd name="T43" fmla="*/ 161 h 184"/>
                <a:gd name="T44" fmla="*/ 50 w 115"/>
                <a:gd name="T45" fmla="*/ 160 h 184"/>
                <a:gd name="T46" fmla="*/ 62 w 115"/>
                <a:gd name="T47" fmla="*/ 159 h 184"/>
                <a:gd name="T48" fmla="*/ 69 w 115"/>
                <a:gd name="T49" fmla="*/ 158 h 184"/>
                <a:gd name="T50" fmla="*/ 73 w 115"/>
                <a:gd name="T51" fmla="*/ 154 h 184"/>
                <a:gd name="T52" fmla="*/ 78 w 115"/>
                <a:gd name="T53" fmla="*/ 151 h 184"/>
                <a:gd name="T54" fmla="*/ 81 w 115"/>
                <a:gd name="T55" fmla="*/ 148 h 184"/>
                <a:gd name="T56" fmla="*/ 83 w 115"/>
                <a:gd name="T57" fmla="*/ 142 h 184"/>
                <a:gd name="T58" fmla="*/ 84 w 115"/>
                <a:gd name="T59" fmla="*/ 136 h 184"/>
                <a:gd name="T60" fmla="*/ 85 w 115"/>
                <a:gd name="T61" fmla="*/ 124 h 184"/>
                <a:gd name="T62" fmla="*/ 86 w 115"/>
                <a:gd name="T63" fmla="*/ 107 h 184"/>
                <a:gd name="T64" fmla="*/ 86 w 115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84">
                  <a:moveTo>
                    <a:pt x="86" y="0"/>
                  </a:moveTo>
                  <a:lnTo>
                    <a:pt x="115" y="0"/>
                  </a:lnTo>
                  <a:lnTo>
                    <a:pt x="115" y="107"/>
                  </a:lnTo>
                  <a:lnTo>
                    <a:pt x="115" y="120"/>
                  </a:lnTo>
                  <a:lnTo>
                    <a:pt x="115" y="130"/>
                  </a:lnTo>
                  <a:lnTo>
                    <a:pt x="114" y="140"/>
                  </a:lnTo>
                  <a:lnTo>
                    <a:pt x="112" y="147"/>
                  </a:lnTo>
                  <a:lnTo>
                    <a:pt x="109" y="153"/>
                  </a:lnTo>
                  <a:lnTo>
                    <a:pt x="107" y="159"/>
                  </a:lnTo>
                  <a:lnTo>
                    <a:pt x="104" y="163"/>
                  </a:lnTo>
                  <a:lnTo>
                    <a:pt x="99" y="167"/>
                  </a:lnTo>
                  <a:lnTo>
                    <a:pt x="94" y="172"/>
                  </a:lnTo>
                  <a:lnTo>
                    <a:pt x="89" y="175"/>
                  </a:lnTo>
                  <a:lnTo>
                    <a:pt x="82" y="178"/>
                  </a:lnTo>
                  <a:lnTo>
                    <a:pt x="75" y="181"/>
                  </a:lnTo>
                  <a:lnTo>
                    <a:pt x="68" y="182"/>
                  </a:lnTo>
                  <a:lnTo>
                    <a:pt x="59" y="183"/>
                  </a:lnTo>
                  <a:lnTo>
                    <a:pt x="48" y="184"/>
                  </a:lnTo>
                  <a:lnTo>
                    <a:pt x="35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35" y="161"/>
                  </a:lnTo>
                  <a:lnTo>
                    <a:pt x="50" y="160"/>
                  </a:lnTo>
                  <a:lnTo>
                    <a:pt x="62" y="159"/>
                  </a:lnTo>
                  <a:lnTo>
                    <a:pt x="69" y="158"/>
                  </a:lnTo>
                  <a:lnTo>
                    <a:pt x="73" y="154"/>
                  </a:lnTo>
                  <a:lnTo>
                    <a:pt x="78" y="151"/>
                  </a:lnTo>
                  <a:lnTo>
                    <a:pt x="81" y="148"/>
                  </a:lnTo>
                  <a:lnTo>
                    <a:pt x="83" y="142"/>
                  </a:lnTo>
                  <a:lnTo>
                    <a:pt x="84" y="136"/>
                  </a:lnTo>
                  <a:lnTo>
                    <a:pt x="85" y="124"/>
                  </a:lnTo>
                  <a:lnTo>
                    <a:pt x="86" y="10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8739188" y="906463"/>
              <a:ext cx="74612" cy="73025"/>
            </a:xfrm>
            <a:custGeom>
              <a:avLst/>
              <a:gdLst>
                <a:gd name="T0" fmla="*/ 95 w 188"/>
                <a:gd name="T1" fmla="*/ 22 h 184"/>
                <a:gd name="T2" fmla="*/ 59 w 188"/>
                <a:gd name="T3" fmla="*/ 113 h 184"/>
                <a:gd name="T4" fmla="*/ 128 w 188"/>
                <a:gd name="T5" fmla="*/ 113 h 184"/>
                <a:gd name="T6" fmla="*/ 95 w 188"/>
                <a:gd name="T7" fmla="*/ 22 h 184"/>
                <a:gd name="T8" fmla="*/ 76 w 188"/>
                <a:gd name="T9" fmla="*/ 0 h 184"/>
                <a:gd name="T10" fmla="*/ 115 w 188"/>
                <a:gd name="T11" fmla="*/ 0 h 184"/>
                <a:gd name="T12" fmla="*/ 188 w 188"/>
                <a:gd name="T13" fmla="*/ 184 h 184"/>
                <a:gd name="T14" fmla="*/ 156 w 188"/>
                <a:gd name="T15" fmla="*/ 184 h 184"/>
                <a:gd name="T16" fmla="*/ 138 w 188"/>
                <a:gd name="T17" fmla="*/ 136 h 184"/>
                <a:gd name="T18" fmla="*/ 50 w 188"/>
                <a:gd name="T19" fmla="*/ 136 h 184"/>
                <a:gd name="T20" fmla="*/ 32 w 188"/>
                <a:gd name="T21" fmla="*/ 184 h 184"/>
                <a:gd name="T22" fmla="*/ 0 w 188"/>
                <a:gd name="T23" fmla="*/ 184 h 184"/>
                <a:gd name="T24" fmla="*/ 76 w 18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4">
                  <a:moveTo>
                    <a:pt x="95" y="22"/>
                  </a:moveTo>
                  <a:lnTo>
                    <a:pt x="59" y="113"/>
                  </a:lnTo>
                  <a:lnTo>
                    <a:pt x="128" y="113"/>
                  </a:lnTo>
                  <a:lnTo>
                    <a:pt x="95" y="22"/>
                  </a:lnTo>
                  <a:close/>
                  <a:moveTo>
                    <a:pt x="76" y="0"/>
                  </a:moveTo>
                  <a:lnTo>
                    <a:pt x="115" y="0"/>
                  </a:lnTo>
                  <a:lnTo>
                    <a:pt x="188" y="184"/>
                  </a:lnTo>
                  <a:lnTo>
                    <a:pt x="156" y="184"/>
                  </a:lnTo>
                  <a:lnTo>
                    <a:pt x="138" y="136"/>
                  </a:lnTo>
                  <a:lnTo>
                    <a:pt x="50" y="136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7843838" y="695325"/>
              <a:ext cx="144462" cy="168275"/>
            </a:xfrm>
            <a:custGeom>
              <a:avLst/>
              <a:gdLst>
                <a:gd name="T0" fmla="*/ 0 w 367"/>
                <a:gd name="T1" fmla="*/ 0 h 425"/>
                <a:gd name="T2" fmla="*/ 367 w 367"/>
                <a:gd name="T3" fmla="*/ 0 h 425"/>
                <a:gd name="T4" fmla="*/ 367 w 367"/>
                <a:gd name="T5" fmla="*/ 76 h 425"/>
                <a:gd name="T6" fmla="*/ 227 w 367"/>
                <a:gd name="T7" fmla="*/ 76 h 425"/>
                <a:gd name="T8" fmla="*/ 227 w 367"/>
                <a:gd name="T9" fmla="*/ 425 h 425"/>
                <a:gd name="T10" fmla="*/ 137 w 367"/>
                <a:gd name="T11" fmla="*/ 425 h 425"/>
                <a:gd name="T12" fmla="*/ 137 w 367"/>
                <a:gd name="T13" fmla="*/ 76 h 425"/>
                <a:gd name="T14" fmla="*/ 0 w 367"/>
                <a:gd name="T15" fmla="*/ 76 h 425"/>
                <a:gd name="T16" fmla="*/ 0 w 367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425">
                  <a:moveTo>
                    <a:pt x="0" y="0"/>
                  </a:moveTo>
                  <a:lnTo>
                    <a:pt x="367" y="0"/>
                  </a:lnTo>
                  <a:lnTo>
                    <a:pt x="367" y="76"/>
                  </a:lnTo>
                  <a:lnTo>
                    <a:pt x="227" y="76"/>
                  </a:lnTo>
                  <a:lnTo>
                    <a:pt x="227" y="425"/>
                  </a:lnTo>
                  <a:lnTo>
                    <a:pt x="137" y="425"/>
                  </a:lnTo>
                  <a:lnTo>
                    <a:pt x="137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7953375" y="695325"/>
              <a:ext cx="180975" cy="168275"/>
            </a:xfrm>
            <a:custGeom>
              <a:avLst/>
              <a:gdLst>
                <a:gd name="T0" fmla="*/ 228 w 456"/>
                <a:gd name="T1" fmla="*/ 102 h 425"/>
                <a:gd name="T2" fmla="*/ 168 w 456"/>
                <a:gd name="T3" fmla="*/ 251 h 425"/>
                <a:gd name="T4" fmla="*/ 289 w 456"/>
                <a:gd name="T5" fmla="*/ 251 h 425"/>
                <a:gd name="T6" fmla="*/ 228 w 456"/>
                <a:gd name="T7" fmla="*/ 102 h 425"/>
                <a:gd name="T8" fmla="*/ 177 w 456"/>
                <a:gd name="T9" fmla="*/ 0 h 425"/>
                <a:gd name="T10" fmla="*/ 281 w 456"/>
                <a:gd name="T11" fmla="*/ 0 h 425"/>
                <a:gd name="T12" fmla="*/ 456 w 456"/>
                <a:gd name="T13" fmla="*/ 425 h 425"/>
                <a:gd name="T14" fmla="*/ 351 w 456"/>
                <a:gd name="T15" fmla="*/ 425 h 425"/>
                <a:gd name="T16" fmla="*/ 309 w 456"/>
                <a:gd name="T17" fmla="*/ 327 h 425"/>
                <a:gd name="T18" fmla="*/ 147 w 456"/>
                <a:gd name="T19" fmla="*/ 327 h 425"/>
                <a:gd name="T20" fmla="*/ 106 w 456"/>
                <a:gd name="T21" fmla="*/ 425 h 425"/>
                <a:gd name="T22" fmla="*/ 0 w 456"/>
                <a:gd name="T23" fmla="*/ 425 h 425"/>
                <a:gd name="T24" fmla="*/ 177 w 456"/>
                <a:gd name="T2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425">
                  <a:moveTo>
                    <a:pt x="228" y="102"/>
                  </a:moveTo>
                  <a:lnTo>
                    <a:pt x="168" y="251"/>
                  </a:lnTo>
                  <a:lnTo>
                    <a:pt x="289" y="251"/>
                  </a:lnTo>
                  <a:lnTo>
                    <a:pt x="228" y="102"/>
                  </a:lnTo>
                  <a:close/>
                  <a:moveTo>
                    <a:pt x="177" y="0"/>
                  </a:moveTo>
                  <a:lnTo>
                    <a:pt x="281" y="0"/>
                  </a:lnTo>
                  <a:lnTo>
                    <a:pt x="456" y="425"/>
                  </a:lnTo>
                  <a:lnTo>
                    <a:pt x="351" y="425"/>
                  </a:lnTo>
                  <a:lnTo>
                    <a:pt x="309" y="327"/>
                  </a:lnTo>
                  <a:lnTo>
                    <a:pt x="147" y="327"/>
                  </a:lnTo>
                  <a:lnTo>
                    <a:pt x="106" y="425"/>
                  </a:lnTo>
                  <a:lnTo>
                    <a:pt x="0" y="4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135938" y="695325"/>
              <a:ext cx="147637" cy="169862"/>
            </a:xfrm>
            <a:custGeom>
              <a:avLst/>
              <a:gdLst>
                <a:gd name="T0" fmla="*/ 0 w 371"/>
                <a:gd name="T1" fmla="*/ 0 h 429"/>
                <a:gd name="T2" fmla="*/ 91 w 371"/>
                <a:gd name="T3" fmla="*/ 0 h 429"/>
                <a:gd name="T4" fmla="*/ 91 w 371"/>
                <a:gd name="T5" fmla="*/ 256 h 429"/>
                <a:gd name="T6" fmla="*/ 91 w 371"/>
                <a:gd name="T7" fmla="*/ 275 h 429"/>
                <a:gd name="T8" fmla="*/ 93 w 371"/>
                <a:gd name="T9" fmla="*/ 291 h 429"/>
                <a:gd name="T10" fmla="*/ 96 w 371"/>
                <a:gd name="T11" fmla="*/ 304 h 429"/>
                <a:gd name="T12" fmla="*/ 103 w 371"/>
                <a:gd name="T13" fmla="*/ 320 h 429"/>
                <a:gd name="T14" fmla="*/ 114 w 371"/>
                <a:gd name="T15" fmla="*/ 333 h 429"/>
                <a:gd name="T16" fmla="*/ 128 w 371"/>
                <a:gd name="T17" fmla="*/ 343 h 429"/>
                <a:gd name="T18" fmla="*/ 147 w 371"/>
                <a:gd name="T19" fmla="*/ 351 h 429"/>
                <a:gd name="T20" fmla="*/ 166 w 371"/>
                <a:gd name="T21" fmla="*/ 356 h 429"/>
                <a:gd name="T22" fmla="*/ 187 w 371"/>
                <a:gd name="T23" fmla="*/ 357 h 429"/>
                <a:gd name="T24" fmla="*/ 207 w 371"/>
                <a:gd name="T25" fmla="*/ 356 h 429"/>
                <a:gd name="T26" fmla="*/ 225 w 371"/>
                <a:gd name="T27" fmla="*/ 353 h 429"/>
                <a:gd name="T28" fmla="*/ 242 w 371"/>
                <a:gd name="T29" fmla="*/ 346 h 429"/>
                <a:gd name="T30" fmla="*/ 255 w 371"/>
                <a:gd name="T31" fmla="*/ 339 h 429"/>
                <a:gd name="T32" fmla="*/ 265 w 371"/>
                <a:gd name="T33" fmla="*/ 329 h 429"/>
                <a:gd name="T34" fmla="*/ 273 w 371"/>
                <a:gd name="T35" fmla="*/ 317 h 429"/>
                <a:gd name="T36" fmla="*/ 276 w 371"/>
                <a:gd name="T37" fmla="*/ 306 h 429"/>
                <a:gd name="T38" fmla="*/ 279 w 371"/>
                <a:gd name="T39" fmla="*/ 293 h 429"/>
                <a:gd name="T40" fmla="*/ 280 w 371"/>
                <a:gd name="T41" fmla="*/ 276 h 429"/>
                <a:gd name="T42" fmla="*/ 280 w 371"/>
                <a:gd name="T43" fmla="*/ 256 h 429"/>
                <a:gd name="T44" fmla="*/ 280 w 371"/>
                <a:gd name="T45" fmla="*/ 0 h 429"/>
                <a:gd name="T46" fmla="*/ 371 w 371"/>
                <a:gd name="T47" fmla="*/ 0 h 429"/>
                <a:gd name="T48" fmla="*/ 371 w 371"/>
                <a:gd name="T49" fmla="*/ 251 h 429"/>
                <a:gd name="T50" fmla="*/ 370 w 371"/>
                <a:gd name="T51" fmla="*/ 283 h 429"/>
                <a:gd name="T52" fmla="*/ 367 w 371"/>
                <a:gd name="T53" fmla="*/ 311 h 429"/>
                <a:gd name="T54" fmla="*/ 360 w 371"/>
                <a:gd name="T55" fmla="*/ 334 h 429"/>
                <a:gd name="T56" fmla="*/ 351 w 371"/>
                <a:gd name="T57" fmla="*/ 355 h 429"/>
                <a:gd name="T58" fmla="*/ 339 w 371"/>
                <a:gd name="T59" fmla="*/ 373 h 429"/>
                <a:gd name="T60" fmla="*/ 325 w 371"/>
                <a:gd name="T61" fmla="*/ 387 h 429"/>
                <a:gd name="T62" fmla="*/ 308 w 371"/>
                <a:gd name="T63" fmla="*/ 400 h 429"/>
                <a:gd name="T64" fmla="*/ 288 w 371"/>
                <a:gd name="T65" fmla="*/ 411 h 429"/>
                <a:gd name="T66" fmla="*/ 266 w 371"/>
                <a:gd name="T67" fmla="*/ 419 h 429"/>
                <a:gd name="T68" fmla="*/ 242 w 371"/>
                <a:gd name="T69" fmla="*/ 424 h 429"/>
                <a:gd name="T70" fmla="*/ 214 w 371"/>
                <a:gd name="T71" fmla="*/ 428 h 429"/>
                <a:gd name="T72" fmla="*/ 186 w 371"/>
                <a:gd name="T73" fmla="*/ 429 h 429"/>
                <a:gd name="T74" fmla="*/ 148 w 371"/>
                <a:gd name="T75" fmla="*/ 428 h 429"/>
                <a:gd name="T76" fmla="*/ 114 w 371"/>
                <a:gd name="T77" fmla="*/ 422 h 429"/>
                <a:gd name="T78" fmla="*/ 84 w 371"/>
                <a:gd name="T79" fmla="*/ 412 h 429"/>
                <a:gd name="T80" fmla="*/ 59 w 371"/>
                <a:gd name="T81" fmla="*/ 399 h 429"/>
                <a:gd name="T82" fmla="*/ 39 w 371"/>
                <a:gd name="T83" fmla="*/ 383 h 429"/>
                <a:gd name="T84" fmla="*/ 21 w 371"/>
                <a:gd name="T85" fmla="*/ 360 h 429"/>
                <a:gd name="T86" fmla="*/ 13 w 371"/>
                <a:gd name="T87" fmla="*/ 348 h 429"/>
                <a:gd name="T88" fmla="*/ 9 w 371"/>
                <a:gd name="T89" fmla="*/ 333 h 429"/>
                <a:gd name="T90" fmla="*/ 4 w 371"/>
                <a:gd name="T91" fmla="*/ 318 h 429"/>
                <a:gd name="T92" fmla="*/ 2 w 371"/>
                <a:gd name="T93" fmla="*/ 300 h 429"/>
                <a:gd name="T94" fmla="*/ 1 w 371"/>
                <a:gd name="T95" fmla="*/ 280 h 429"/>
                <a:gd name="T96" fmla="*/ 0 w 371"/>
                <a:gd name="T97" fmla="*/ 258 h 429"/>
                <a:gd name="T98" fmla="*/ 0 w 371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1" h="429">
                  <a:moveTo>
                    <a:pt x="0" y="0"/>
                  </a:moveTo>
                  <a:lnTo>
                    <a:pt x="91" y="0"/>
                  </a:lnTo>
                  <a:lnTo>
                    <a:pt x="91" y="256"/>
                  </a:lnTo>
                  <a:lnTo>
                    <a:pt x="91" y="275"/>
                  </a:lnTo>
                  <a:lnTo>
                    <a:pt x="93" y="291"/>
                  </a:lnTo>
                  <a:lnTo>
                    <a:pt x="96" y="304"/>
                  </a:lnTo>
                  <a:lnTo>
                    <a:pt x="103" y="320"/>
                  </a:lnTo>
                  <a:lnTo>
                    <a:pt x="114" y="333"/>
                  </a:lnTo>
                  <a:lnTo>
                    <a:pt x="128" y="343"/>
                  </a:lnTo>
                  <a:lnTo>
                    <a:pt x="147" y="351"/>
                  </a:lnTo>
                  <a:lnTo>
                    <a:pt x="166" y="356"/>
                  </a:lnTo>
                  <a:lnTo>
                    <a:pt x="187" y="357"/>
                  </a:lnTo>
                  <a:lnTo>
                    <a:pt x="207" y="356"/>
                  </a:lnTo>
                  <a:lnTo>
                    <a:pt x="225" y="353"/>
                  </a:lnTo>
                  <a:lnTo>
                    <a:pt x="242" y="346"/>
                  </a:lnTo>
                  <a:lnTo>
                    <a:pt x="255" y="339"/>
                  </a:lnTo>
                  <a:lnTo>
                    <a:pt x="265" y="329"/>
                  </a:lnTo>
                  <a:lnTo>
                    <a:pt x="273" y="317"/>
                  </a:lnTo>
                  <a:lnTo>
                    <a:pt x="276" y="306"/>
                  </a:lnTo>
                  <a:lnTo>
                    <a:pt x="279" y="293"/>
                  </a:lnTo>
                  <a:lnTo>
                    <a:pt x="280" y="276"/>
                  </a:lnTo>
                  <a:lnTo>
                    <a:pt x="280" y="256"/>
                  </a:lnTo>
                  <a:lnTo>
                    <a:pt x="280" y="0"/>
                  </a:lnTo>
                  <a:lnTo>
                    <a:pt x="371" y="0"/>
                  </a:lnTo>
                  <a:lnTo>
                    <a:pt x="371" y="251"/>
                  </a:lnTo>
                  <a:lnTo>
                    <a:pt x="370" y="283"/>
                  </a:lnTo>
                  <a:lnTo>
                    <a:pt x="367" y="311"/>
                  </a:lnTo>
                  <a:lnTo>
                    <a:pt x="360" y="334"/>
                  </a:lnTo>
                  <a:lnTo>
                    <a:pt x="351" y="355"/>
                  </a:lnTo>
                  <a:lnTo>
                    <a:pt x="339" y="373"/>
                  </a:lnTo>
                  <a:lnTo>
                    <a:pt x="325" y="387"/>
                  </a:lnTo>
                  <a:lnTo>
                    <a:pt x="308" y="400"/>
                  </a:lnTo>
                  <a:lnTo>
                    <a:pt x="288" y="411"/>
                  </a:lnTo>
                  <a:lnTo>
                    <a:pt x="266" y="419"/>
                  </a:lnTo>
                  <a:lnTo>
                    <a:pt x="242" y="424"/>
                  </a:lnTo>
                  <a:lnTo>
                    <a:pt x="214" y="428"/>
                  </a:lnTo>
                  <a:lnTo>
                    <a:pt x="186" y="429"/>
                  </a:lnTo>
                  <a:lnTo>
                    <a:pt x="148" y="428"/>
                  </a:lnTo>
                  <a:lnTo>
                    <a:pt x="114" y="422"/>
                  </a:lnTo>
                  <a:lnTo>
                    <a:pt x="84" y="412"/>
                  </a:lnTo>
                  <a:lnTo>
                    <a:pt x="59" y="399"/>
                  </a:lnTo>
                  <a:lnTo>
                    <a:pt x="39" y="383"/>
                  </a:lnTo>
                  <a:lnTo>
                    <a:pt x="21" y="360"/>
                  </a:lnTo>
                  <a:lnTo>
                    <a:pt x="13" y="348"/>
                  </a:lnTo>
                  <a:lnTo>
                    <a:pt x="9" y="333"/>
                  </a:lnTo>
                  <a:lnTo>
                    <a:pt x="4" y="318"/>
                  </a:lnTo>
                  <a:lnTo>
                    <a:pt x="2" y="300"/>
                  </a:lnTo>
                  <a:lnTo>
                    <a:pt x="1" y="280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0"/>
            <p:cNvSpPr>
              <a:spLocks noEditPoints="1"/>
            </p:cNvSpPr>
            <p:nvPr userDrawn="1"/>
          </p:nvSpPr>
          <p:spPr bwMode="auto">
            <a:xfrm>
              <a:off x="8307388" y="695325"/>
              <a:ext cx="155575" cy="168275"/>
            </a:xfrm>
            <a:custGeom>
              <a:avLst/>
              <a:gdLst>
                <a:gd name="T0" fmla="*/ 90 w 388"/>
                <a:gd name="T1" fmla="*/ 189 h 425"/>
                <a:gd name="T2" fmla="*/ 237 w 388"/>
                <a:gd name="T3" fmla="*/ 188 h 425"/>
                <a:gd name="T4" fmla="*/ 263 w 388"/>
                <a:gd name="T5" fmla="*/ 178 h 425"/>
                <a:gd name="T6" fmla="*/ 280 w 388"/>
                <a:gd name="T7" fmla="*/ 150 h 425"/>
                <a:gd name="T8" fmla="*/ 280 w 388"/>
                <a:gd name="T9" fmla="*/ 112 h 425"/>
                <a:gd name="T10" fmla="*/ 265 w 388"/>
                <a:gd name="T11" fmla="*/ 87 h 425"/>
                <a:gd name="T12" fmla="*/ 237 w 388"/>
                <a:gd name="T13" fmla="*/ 77 h 425"/>
                <a:gd name="T14" fmla="*/ 90 w 388"/>
                <a:gd name="T15" fmla="*/ 76 h 425"/>
                <a:gd name="T16" fmla="*/ 208 w 388"/>
                <a:gd name="T17" fmla="*/ 0 h 425"/>
                <a:gd name="T18" fmla="*/ 265 w 388"/>
                <a:gd name="T19" fmla="*/ 3 h 425"/>
                <a:gd name="T20" fmla="*/ 305 w 388"/>
                <a:gd name="T21" fmla="*/ 10 h 425"/>
                <a:gd name="T22" fmla="*/ 336 w 388"/>
                <a:gd name="T23" fmla="*/ 26 h 425"/>
                <a:gd name="T24" fmla="*/ 361 w 388"/>
                <a:gd name="T25" fmla="*/ 50 h 425"/>
                <a:gd name="T26" fmla="*/ 379 w 388"/>
                <a:gd name="T27" fmla="*/ 91 h 425"/>
                <a:gd name="T28" fmla="*/ 381 w 388"/>
                <a:gd name="T29" fmla="*/ 149 h 425"/>
                <a:gd name="T30" fmla="*/ 362 w 388"/>
                <a:gd name="T31" fmla="*/ 199 h 425"/>
                <a:gd name="T32" fmla="*/ 326 w 388"/>
                <a:gd name="T33" fmla="*/ 233 h 425"/>
                <a:gd name="T34" fmla="*/ 325 w 388"/>
                <a:gd name="T35" fmla="*/ 252 h 425"/>
                <a:gd name="T36" fmla="*/ 358 w 388"/>
                <a:gd name="T37" fmla="*/ 283 h 425"/>
                <a:gd name="T38" fmla="*/ 375 w 388"/>
                <a:gd name="T39" fmla="*/ 330 h 425"/>
                <a:gd name="T40" fmla="*/ 379 w 388"/>
                <a:gd name="T41" fmla="*/ 375 h 425"/>
                <a:gd name="T42" fmla="*/ 382 w 388"/>
                <a:gd name="T43" fmla="*/ 395 h 425"/>
                <a:gd name="T44" fmla="*/ 384 w 388"/>
                <a:gd name="T45" fmla="*/ 409 h 425"/>
                <a:gd name="T46" fmla="*/ 388 w 388"/>
                <a:gd name="T47" fmla="*/ 425 h 425"/>
                <a:gd name="T48" fmla="*/ 286 w 388"/>
                <a:gd name="T49" fmla="*/ 421 h 425"/>
                <a:gd name="T50" fmla="*/ 284 w 388"/>
                <a:gd name="T51" fmla="*/ 414 h 425"/>
                <a:gd name="T52" fmla="*/ 282 w 388"/>
                <a:gd name="T53" fmla="*/ 402 h 425"/>
                <a:gd name="T54" fmla="*/ 279 w 388"/>
                <a:gd name="T55" fmla="*/ 365 h 425"/>
                <a:gd name="T56" fmla="*/ 268 w 388"/>
                <a:gd name="T57" fmla="*/ 317 h 425"/>
                <a:gd name="T58" fmla="*/ 248 w 388"/>
                <a:gd name="T59" fmla="*/ 286 h 425"/>
                <a:gd name="T60" fmla="*/ 214 w 388"/>
                <a:gd name="T61" fmla="*/ 269 h 425"/>
                <a:gd name="T62" fmla="*/ 163 w 388"/>
                <a:gd name="T63" fmla="*/ 264 h 425"/>
                <a:gd name="T64" fmla="*/ 90 w 388"/>
                <a:gd name="T65" fmla="*/ 425 h 425"/>
                <a:gd name="T66" fmla="*/ 0 w 388"/>
                <a:gd name="T6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425">
                  <a:moveTo>
                    <a:pt x="90" y="76"/>
                  </a:moveTo>
                  <a:lnTo>
                    <a:pt x="90" y="189"/>
                  </a:lnTo>
                  <a:lnTo>
                    <a:pt x="217" y="189"/>
                  </a:lnTo>
                  <a:lnTo>
                    <a:pt x="237" y="188"/>
                  </a:lnTo>
                  <a:lnTo>
                    <a:pt x="252" y="183"/>
                  </a:lnTo>
                  <a:lnTo>
                    <a:pt x="263" y="178"/>
                  </a:lnTo>
                  <a:lnTo>
                    <a:pt x="274" y="166"/>
                  </a:lnTo>
                  <a:lnTo>
                    <a:pt x="280" y="150"/>
                  </a:lnTo>
                  <a:lnTo>
                    <a:pt x="282" y="130"/>
                  </a:lnTo>
                  <a:lnTo>
                    <a:pt x="280" y="112"/>
                  </a:lnTo>
                  <a:lnTo>
                    <a:pt x="274" y="98"/>
                  </a:lnTo>
                  <a:lnTo>
                    <a:pt x="265" y="87"/>
                  </a:lnTo>
                  <a:lnTo>
                    <a:pt x="251" y="79"/>
                  </a:lnTo>
                  <a:lnTo>
                    <a:pt x="237" y="77"/>
                  </a:lnTo>
                  <a:lnTo>
                    <a:pt x="217" y="76"/>
                  </a:lnTo>
                  <a:lnTo>
                    <a:pt x="90" y="76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38" y="1"/>
                  </a:lnTo>
                  <a:lnTo>
                    <a:pt x="265" y="3"/>
                  </a:lnTo>
                  <a:lnTo>
                    <a:pt x="286" y="6"/>
                  </a:lnTo>
                  <a:lnTo>
                    <a:pt x="305" y="10"/>
                  </a:lnTo>
                  <a:lnTo>
                    <a:pt x="321" y="17"/>
                  </a:lnTo>
                  <a:lnTo>
                    <a:pt x="336" y="26"/>
                  </a:lnTo>
                  <a:lnTo>
                    <a:pt x="349" y="36"/>
                  </a:lnTo>
                  <a:lnTo>
                    <a:pt x="361" y="50"/>
                  </a:lnTo>
                  <a:lnTo>
                    <a:pt x="370" y="65"/>
                  </a:lnTo>
                  <a:lnTo>
                    <a:pt x="379" y="91"/>
                  </a:lnTo>
                  <a:lnTo>
                    <a:pt x="383" y="119"/>
                  </a:lnTo>
                  <a:lnTo>
                    <a:pt x="381" y="149"/>
                  </a:lnTo>
                  <a:lnTo>
                    <a:pt x="373" y="176"/>
                  </a:lnTo>
                  <a:lnTo>
                    <a:pt x="362" y="199"/>
                  </a:lnTo>
                  <a:lnTo>
                    <a:pt x="347" y="217"/>
                  </a:lnTo>
                  <a:lnTo>
                    <a:pt x="326" y="233"/>
                  </a:lnTo>
                  <a:lnTo>
                    <a:pt x="302" y="244"/>
                  </a:lnTo>
                  <a:lnTo>
                    <a:pt x="325" y="252"/>
                  </a:lnTo>
                  <a:lnTo>
                    <a:pt x="343" y="265"/>
                  </a:lnTo>
                  <a:lnTo>
                    <a:pt x="358" y="283"/>
                  </a:lnTo>
                  <a:lnTo>
                    <a:pt x="369" y="304"/>
                  </a:lnTo>
                  <a:lnTo>
                    <a:pt x="375" y="330"/>
                  </a:lnTo>
                  <a:lnTo>
                    <a:pt x="378" y="362"/>
                  </a:lnTo>
                  <a:lnTo>
                    <a:pt x="379" y="375"/>
                  </a:lnTo>
                  <a:lnTo>
                    <a:pt x="381" y="386"/>
                  </a:lnTo>
                  <a:lnTo>
                    <a:pt x="382" y="395"/>
                  </a:lnTo>
                  <a:lnTo>
                    <a:pt x="383" y="402"/>
                  </a:lnTo>
                  <a:lnTo>
                    <a:pt x="384" y="409"/>
                  </a:lnTo>
                  <a:lnTo>
                    <a:pt x="385" y="414"/>
                  </a:lnTo>
                  <a:lnTo>
                    <a:pt x="388" y="425"/>
                  </a:lnTo>
                  <a:lnTo>
                    <a:pt x="288" y="425"/>
                  </a:lnTo>
                  <a:lnTo>
                    <a:pt x="286" y="421"/>
                  </a:lnTo>
                  <a:lnTo>
                    <a:pt x="285" y="418"/>
                  </a:lnTo>
                  <a:lnTo>
                    <a:pt x="284" y="414"/>
                  </a:lnTo>
                  <a:lnTo>
                    <a:pt x="283" y="409"/>
                  </a:lnTo>
                  <a:lnTo>
                    <a:pt x="282" y="402"/>
                  </a:lnTo>
                  <a:lnTo>
                    <a:pt x="280" y="383"/>
                  </a:lnTo>
                  <a:lnTo>
                    <a:pt x="279" y="365"/>
                  </a:lnTo>
                  <a:lnTo>
                    <a:pt x="274" y="339"/>
                  </a:lnTo>
                  <a:lnTo>
                    <a:pt x="268" y="317"/>
                  </a:lnTo>
                  <a:lnTo>
                    <a:pt x="260" y="299"/>
                  </a:lnTo>
                  <a:lnTo>
                    <a:pt x="248" y="286"/>
                  </a:lnTo>
                  <a:lnTo>
                    <a:pt x="233" y="275"/>
                  </a:lnTo>
                  <a:lnTo>
                    <a:pt x="214" y="269"/>
                  </a:lnTo>
                  <a:lnTo>
                    <a:pt x="191" y="265"/>
                  </a:lnTo>
                  <a:lnTo>
                    <a:pt x="163" y="264"/>
                  </a:lnTo>
                  <a:lnTo>
                    <a:pt x="90" y="264"/>
                  </a:lnTo>
                  <a:lnTo>
                    <a:pt x="90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8477250" y="693738"/>
              <a:ext cx="166687" cy="171450"/>
            </a:xfrm>
            <a:custGeom>
              <a:avLst/>
              <a:gdLst>
                <a:gd name="T0" fmla="*/ 190 w 419"/>
                <a:gd name="T1" fmla="*/ 72 h 432"/>
                <a:gd name="T2" fmla="*/ 155 w 419"/>
                <a:gd name="T3" fmla="*/ 83 h 432"/>
                <a:gd name="T4" fmla="*/ 129 w 419"/>
                <a:gd name="T5" fmla="*/ 102 h 432"/>
                <a:gd name="T6" fmla="*/ 110 w 419"/>
                <a:gd name="T7" fmla="*/ 133 h 432"/>
                <a:gd name="T8" fmla="*/ 100 w 419"/>
                <a:gd name="T9" fmla="*/ 183 h 432"/>
                <a:gd name="T10" fmla="*/ 100 w 419"/>
                <a:gd name="T11" fmla="*/ 250 h 432"/>
                <a:gd name="T12" fmla="*/ 113 w 419"/>
                <a:gd name="T13" fmla="*/ 305 h 432"/>
                <a:gd name="T14" fmla="*/ 141 w 419"/>
                <a:gd name="T15" fmla="*/ 341 h 432"/>
                <a:gd name="T16" fmla="*/ 182 w 419"/>
                <a:gd name="T17" fmla="*/ 358 h 432"/>
                <a:gd name="T18" fmla="*/ 236 w 419"/>
                <a:gd name="T19" fmla="*/ 358 h 432"/>
                <a:gd name="T20" fmla="*/ 278 w 419"/>
                <a:gd name="T21" fmla="*/ 341 h 432"/>
                <a:gd name="T22" fmla="*/ 305 w 419"/>
                <a:gd name="T23" fmla="*/ 306 h 432"/>
                <a:gd name="T24" fmla="*/ 318 w 419"/>
                <a:gd name="T25" fmla="*/ 251 h 432"/>
                <a:gd name="T26" fmla="*/ 318 w 419"/>
                <a:gd name="T27" fmla="*/ 181 h 432"/>
                <a:gd name="T28" fmla="*/ 305 w 419"/>
                <a:gd name="T29" fmla="*/ 126 h 432"/>
                <a:gd name="T30" fmla="*/ 279 w 419"/>
                <a:gd name="T31" fmla="*/ 91 h 432"/>
                <a:gd name="T32" fmla="*/ 236 w 419"/>
                <a:gd name="T33" fmla="*/ 73 h 432"/>
                <a:gd name="T34" fmla="*/ 209 w 419"/>
                <a:gd name="T35" fmla="*/ 0 h 432"/>
                <a:gd name="T36" fmla="*/ 280 w 419"/>
                <a:gd name="T37" fmla="*/ 8 h 432"/>
                <a:gd name="T38" fmla="*/ 337 w 419"/>
                <a:gd name="T39" fmla="*/ 30 h 432"/>
                <a:gd name="T40" fmla="*/ 378 w 419"/>
                <a:gd name="T41" fmla="*/ 66 h 432"/>
                <a:gd name="T42" fmla="*/ 400 w 419"/>
                <a:gd name="T43" fmla="*/ 107 h 432"/>
                <a:gd name="T44" fmla="*/ 415 w 419"/>
                <a:gd name="T45" fmla="*/ 160 h 432"/>
                <a:gd name="T46" fmla="*/ 419 w 419"/>
                <a:gd name="T47" fmla="*/ 222 h 432"/>
                <a:gd name="T48" fmla="*/ 411 w 419"/>
                <a:gd name="T49" fmla="*/ 291 h 432"/>
                <a:gd name="T50" fmla="*/ 389 w 419"/>
                <a:gd name="T51" fmla="*/ 349 h 432"/>
                <a:gd name="T52" fmla="*/ 353 w 419"/>
                <a:gd name="T53" fmla="*/ 392 h 432"/>
                <a:gd name="T54" fmla="*/ 316 w 419"/>
                <a:gd name="T55" fmla="*/ 413 h 432"/>
                <a:gd name="T56" fmla="*/ 270 w 419"/>
                <a:gd name="T57" fmla="*/ 427 h 432"/>
                <a:gd name="T58" fmla="*/ 215 w 419"/>
                <a:gd name="T59" fmla="*/ 432 h 432"/>
                <a:gd name="T60" fmla="*/ 140 w 419"/>
                <a:gd name="T61" fmla="*/ 423 h 432"/>
                <a:gd name="T62" fmla="*/ 79 w 419"/>
                <a:gd name="T63" fmla="*/ 398 h 432"/>
                <a:gd name="T64" fmla="*/ 37 w 419"/>
                <a:gd name="T65" fmla="*/ 357 h 432"/>
                <a:gd name="T66" fmla="*/ 13 w 419"/>
                <a:gd name="T67" fmla="*/ 309 h 432"/>
                <a:gd name="T68" fmla="*/ 1 w 419"/>
                <a:gd name="T69" fmla="*/ 251 h 432"/>
                <a:gd name="T70" fmla="*/ 1 w 419"/>
                <a:gd name="T71" fmla="*/ 179 h 432"/>
                <a:gd name="T72" fmla="*/ 16 w 419"/>
                <a:gd name="T73" fmla="*/ 112 h 432"/>
                <a:gd name="T74" fmla="*/ 44 w 419"/>
                <a:gd name="T75" fmla="*/ 60 h 432"/>
                <a:gd name="T76" fmla="*/ 82 w 419"/>
                <a:gd name="T77" fmla="*/ 30 h 432"/>
                <a:gd name="T78" fmla="*/ 127 w 419"/>
                <a:gd name="T79" fmla="*/ 11 h 432"/>
                <a:gd name="T80" fmla="*/ 180 w 419"/>
                <a:gd name="T81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32">
                  <a:moveTo>
                    <a:pt x="210" y="71"/>
                  </a:moveTo>
                  <a:lnTo>
                    <a:pt x="190" y="72"/>
                  </a:lnTo>
                  <a:lnTo>
                    <a:pt x="171" y="77"/>
                  </a:lnTo>
                  <a:lnTo>
                    <a:pt x="155" y="83"/>
                  </a:lnTo>
                  <a:lnTo>
                    <a:pt x="141" y="91"/>
                  </a:lnTo>
                  <a:lnTo>
                    <a:pt x="129" y="102"/>
                  </a:lnTo>
                  <a:lnTo>
                    <a:pt x="119" y="114"/>
                  </a:lnTo>
                  <a:lnTo>
                    <a:pt x="110" y="133"/>
                  </a:lnTo>
                  <a:lnTo>
                    <a:pt x="104" y="156"/>
                  </a:lnTo>
                  <a:lnTo>
                    <a:pt x="100" y="183"/>
                  </a:lnTo>
                  <a:lnTo>
                    <a:pt x="99" y="215"/>
                  </a:lnTo>
                  <a:lnTo>
                    <a:pt x="100" y="250"/>
                  </a:lnTo>
                  <a:lnTo>
                    <a:pt x="106" y="280"/>
                  </a:lnTo>
                  <a:lnTo>
                    <a:pt x="113" y="305"/>
                  </a:lnTo>
                  <a:lnTo>
                    <a:pt x="125" y="325"/>
                  </a:lnTo>
                  <a:lnTo>
                    <a:pt x="141" y="341"/>
                  </a:lnTo>
                  <a:lnTo>
                    <a:pt x="159" y="352"/>
                  </a:lnTo>
                  <a:lnTo>
                    <a:pt x="182" y="358"/>
                  </a:lnTo>
                  <a:lnTo>
                    <a:pt x="210" y="360"/>
                  </a:lnTo>
                  <a:lnTo>
                    <a:pt x="236" y="358"/>
                  </a:lnTo>
                  <a:lnTo>
                    <a:pt x="259" y="352"/>
                  </a:lnTo>
                  <a:lnTo>
                    <a:pt x="278" y="341"/>
                  </a:lnTo>
                  <a:lnTo>
                    <a:pt x="293" y="325"/>
                  </a:lnTo>
                  <a:lnTo>
                    <a:pt x="305" y="306"/>
                  </a:lnTo>
                  <a:lnTo>
                    <a:pt x="313" y="280"/>
                  </a:lnTo>
                  <a:lnTo>
                    <a:pt x="318" y="251"/>
                  </a:lnTo>
                  <a:lnTo>
                    <a:pt x="319" y="216"/>
                  </a:lnTo>
                  <a:lnTo>
                    <a:pt x="318" y="181"/>
                  </a:lnTo>
                  <a:lnTo>
                    <a:pt x="313" y="151"/>
                  </a:lnTo>
                  <a:lnTo>
                    <a:pt x="305" y="126"/>
                  </a:lnTo>
                  <a:lnTo>
                    <a:pt x="293" y="106"/>
                  </a:lnTo>
                  <a:lnTo>
                    <a:pt x="279" y="91"/>
                  </a:lnTo>
                  <a:lnTo>
                    <a:pt x="259" y="80"/>
                  </a:lnTo>
                  <a:lnTo>
                    <a:pt x="236" y="73"/>
                  </a:lnTo>
                  <a:lnTo>
                    <a:pt x="210" y="71"/>
                  </a:lnTo>
                  <a:close/>
                  <a:moveTo>
                    <a:pt x="209" y="0"/>
                  </a:moveTo>
                  <a:lnTo>
                    <a:pt x="246" y="2"/>
                  </a:lnTo>
                  <a:lnTo>
                    <a:pt x="280" y="8"/>
                  </a:lnTo>
                  <a:lnTo>
                    <a:pt x="311" y="18"/>
                  </a:lnTo>
                  <a:lnTo>
                    <a:pt x="337" y="30"/>
                  </a:lnTo>
                  <a:lnTo>
                    <a:pt x="360" y="46"/>
                  </a:lnTo>
                  <a:lnTo>
                    <a:pt x="378" y="66"/>
                  </a:lnTo>
                  <a:lnTo>
                    <a:pt x="390" y="84"/>
                  </a:lnTo>
                  <a:lnTo>
                    <a:pt x="400" y="107"/>
                  </a:lnTo>
                  <a:lnTo>
                    <a:pt x="408" y="133"/>
                  </a:lnTo>
                  <a:lnTo>
                    <a:pt x="415" y="160"/>
                  </a:lnTo>
                  <a:lnTo>
                    <a:pt x="418" y="190"/>
                  </a:lnTo>
                  <a:lnTo>
                    <a:pt x="419" y="222"/>
                  </a:lnTo>
                  <a:lnTo>
                    <a:pt x="417" y="259"/>
                  </a:lnTo>
                  <a:lnTo>
                    <a:pt x="411" y="291"/>
                  </a:lnTo>
                  <a:lnTo>
                    <a:pt x="402" y="322"/>
                  </a:lnTo>
                  <a:lnTo>
                    <a:pt x="389" y="349"/>
                  </a:lnTo>
                  <a:lnTo>
                    <a:pt x="373" y="372"/>
                  </a:lnTo>
                  <a:lnTo>
                    <a:pt x="353" y="392"/>
                  </a:lnTo>
                  <a:lnTo>
                    <a:pt x="336" y="403"/>
                  </a:lnTo>
                  <a:lnTo>
                    <a:pt x="316" y="413"/>
                  </a:lnTo>
                  <a:lnTo>
                    <a:pt x="294" y="421"/>
                  </a:lnTo>
                  <a:lnTo>
                    <a:pt x="270" y="427"/>
                  </a:lnTo>
                  <a:lnTo>
                    <a:pt x="244" y="431"/>
                  </a:lnTo>
                  <a:lnTo>
                    <a:pt x="215" y="432"/>
                  </a:lnTo>
                  <a:lnTo>
                    <a:pt x="176" y="429"/>
                  </a:lnTo>
                  <a:lnTo>
                    <a:pt x="140" y="423"/>
                  </a:lnTo>
                  <a:lnTo>
                    <a:pt x="108" y="412"/>
                  </a:lnTo>
                  <a:lnTo>
                    <a:pt x="79" y="398"/>
                  </a:lnTo>
                  <a:lnTo>
                    <a:pt x="55" y="379"/>
                  </a:lnTo>
                  <a:lnTo>
                    <a:pt x="37" y="357"/>
                  </a:lnTo>
                  <a:lnTo>
                    <a:pt x="23" y="334"/>
                  </a:lnTo>
                  <a:lnTo>
                    <a:pt x="13" y="309"/>
                  </a:lnTo>
                  <a:lnTo>
                    <a:pt x="5" y="282"/>
                  </a:lnTo>
                  <a:lnTo>
                    <a:pt x="1" y="251"/>
                  </a:lnTo>
                  <a:lnTo>
                    <a:pt x="0" y="218"/>
                  </a:lnTo>
                  <a:lnTo>
                    <a:pt x="1" y="179"/>
                  </a:lnTo>
                  <a:lnTo>
                    <a:pt x="6" y="144"/>
                  </a:lnTo>
                  <a:lnTo>
                    <a:pt x="16" y="112"/>
                  </a:lnTo>
                  <a:lnTo>
                    <a:pt x="28" y="83"/>
                  </a:lnTo>
                  <a:lnTo>
                    <a:pt x="44" y="60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2" y="19"/>
                  </a:lnTo>
                  <a:lnTo>
                    <a:pt x="127" y="11"/>
                  </a:lnTo>
                  <a:lnTo>
                    <a:pt x="152" y="4"/>
                  </a:lnTo>
                  <a:lnTo>
                    <a:pt x="180" y="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8666163" y="695325"/>
              <a:ext cx="147637" cy="168275"/>
            </a:xfrm>
            <a:custGeom>
              <a:avLst/>
              <a:gdLst>
                <a:gd name="T0" fmla="*/ 0 w 371"/>
                <a:gd name="T1" fmla="*/ 0 h 425"/>
                <a:gd name="T2" fmla="*/ 116 w 371"/>
                <a:gd name="T3" fmla="*/ 0 h 425"/>
                <a:gd name="T4" fmla="*/ 286 w 371"/>
                <a:gd name="T5" fmla="*/ 317 h 425"/>
                <a:gd name="T6" fmla="*/ 286 w 371"/>
                <a:gd name="T7" fmla="*/ 0 h 425"/>
                <a:gd name="T8" fmla="*/ 371 w 371"/>
                <a:gd name="T9" fmla="*/ 0 h 425"/>
                <a:gd name="T10" fmla="*/ 371 w 371"/>
                <a:gd name="T11" fmla="*/ 425 h 425"/>
                <a:gd name="T12" fmla="*/ 260 w 371"/>
                <a:gd name="T13" fmla="*/ 425 h 425"/>
                <a:gd name="T14" fmla="*/ 85 w 371"/>
                <a:gd name="T15" fmla="*/ 114 h 425"/>
                <a:gd name="T16" fmla="*/ 85 w 371"/>
                <a:gd name="T17" fmla="*/ 425 h 425"/>
                <a:gd name="T18" fmla="*/ 0 w 371"/>
                <a:gd name="T19" fmla="*/ 425 h 425"/>
                <a:gd name="T20" fmla="*/ 0 w 371"/>
                <a:gd name="T21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425">
                  <a:moveTo>
                    <a:pt x="0" y="0"/>
                  </a:moveTo>
                  <a:lnTo>
                    <a:pt x="116" y="0"/>
                  </a:lnTo>
                  <a:lnTo>
                    <a:pt x="286" y="317"/>
                  </a:lnTo>
                  <a:lnTo>
                    <a:pt x="286" y="0"/>
                  </a:lnTo>
                  <a:lnTo>
                    <a:pt x="371" y="0"/>
                  </a:lnTo>
                  <a:lnTo>
                    <a:pt x="371" y="425"/>
                  </a:lnTo>
                  <a:lnTo>
                    <a:pt x="260" y="425"/>
                  </a:lnTo>
                  <a:lnTo>
                    <a:pt x="85" y="114"/>
                  </a:lnTo>
                  <a:lnTo>
                    <a:pt x="85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7546975" y="306388"/>
              <a:ext cx="239712" cy="239712"/>
            </a:xfrm>
            <a:custGeom>
              <a:avLst/>
              <a:gdLst>
                <a:gd name="T0" fmla="*/ 604 w 604"/>
                <a:gd name="T1" fmla="*/ 0 h 604"/>
                <a:gd name="T2" fmla="*/ 604 w 604"/>
                <a:gd name="T3" fmla="*/ 24 h 604"/>
                <a:gd name="T4" fmla="*/ 604 w 604"/>
                <a:gd name="T5" fmla="*/ 50 h 604"/>
                <a:gd name="T6" fmla="*/ 604 w 604"/>
                <a:gd name="T7" fmla="*/ 80 h 604"/>
                <a:gd name="T8" fmla="*/ 604 w 604"/>
                <a:gd name="T9" fmla="*/ 109 h 604"/>
                <a:gd name="T10" fmla="*/ 604 w 604"/>
                <a:gd name="T11" fmla="*/ 135 h 604"/>
                <a:gd name="T12" fmla="*/ 604 w 604"/>
                <a:gd name="T13" fmla="*/ 159 h 604"/>
                <a:gd name="T14" fmla="*/ 604 w 604"/>
                <a:gd name="T15" fmla="*/ 178 h 604"/>
                <a:gd name="T16" fmla="*/ 604 w 604"/>
                <a:gd name="T17" fmla="*/ 190 h 604"/>
                <a:gd name="T18" fmla="*/ 600 w 604"/>
                <a:gd name="T19" fmla="*/ 212 h 604"/>
                <a:gd name="T20" fmla="*/ 591 w 604"/>
                <a:gd name="T21" fmla="*/ 233 h 604"/>
                <a:gd name="T22" fmla="*/ 576 w 604"/>
                <a:gd name="T23" fmla="*/ 253 h 604"/>
                <a:gd name="T24" fmla="*/ 558 w 604"/>
                <a:gd name="T25" fmla="*/ 273 h 604"/>
                <a:gd name="T26" fmla="*/ 535 w 604"/>
                <a:gd name="T27" fmla="*/ 291 h 604"/>
                <a:gd name="T28" fmla="*/ 507 w 604"/>
                <a:gd name="T29" fmla="*/ 308 h 604"/>
                <a:gd name="T30" fmla="*/ 478 w 604"/>
                <a:gd name="T31" fmla="*/ 325 h 604"/>
                <a:gd name="T32" fmla="*/ 445 w 604"/>
                <a:gd name="T33" fmla="*/ 342 h 604"/>
                <a:gd name="T34" fmla="*/ 410 w 604"/>
                <a:gd name="T35" fmla="*/ 357 h 604"/>
                <a:gd name="T36" fmla="*/ 373 w 604"/>
                <a:gd name="T37" fmla="*/ 373 h 604"/>
                <a:gd name="T38" fmla="*/ 335 w 604"/>
                <a:gd name="T39" fmla="*/ 388 h 604"/>
                <a:gd name="T40" fmla="*/ 302 w 604"/>
                <a:gd name="T41" fmla="*/ 402 h 604"/>
                <a:gd name="T42" fmla="*/ 265 w 604"/>
                <a:gd name="T43" fmla="*/ 417 h 604"/>
                <a:gd name="T44" fmla="*/ 228 w 604"/>
                <a:gd name="T45" fmla="*/ 434 h 604"/>
                <a:gd name="T46" fmla="*/ 190 w 604"/>
                <a:gd name="T47" fmla="*/ 452 h 604"/>
                <a:gd name="T48" fmla="*/ 153 w 604"/>
                <a:gd name="T49" fmla="*/ 472 h 604"/>
                <a:gd name="T50" fmla="*/ 116 w 604"/>
                <a:gd name="T51" fmla="*/ 494 h 604"/>
                <a:gd name="T52" fmla="*/ 83 w 604"/>
                <a:gd name="T53" fmla="*/ 518 h 604"/>
                <a:gd name="T54" fmla="*/ 51 w 604"/>
                <a:gd name="T55" fmla="*/ 544 h 604"/>
                <a:gd name="T56" fmla="*/ 23 w 604"/>
                <a:gd name="T57" fmla="*/ 573 h 604"/>
                <a:gd name="T58" fmla="*/ 0 w 604"/>
                <a:gd name="T59" fmla="*/ 604 h 604"/>
                <a:gd name="T60" fmla="*/ 20 w 604"/>
                <a:gd name="T61" fmla="*/ 544 h 604"/>
                <a:gd name="T62" fmla="*/ 40 w 604"/>
                <a:gd name="T63" fmla="*/ 482 h 604"/>
                <a:gd name="T64" fmla="*/ 61 w 604"/>
                <a:gd name="T65" fmla="*/ 421 h 604"/>
                <a:gd name="T66" fmla="*/ 79 w 604"/>
                <a:gd name="T67" fmla="*/ 362 h 604"/>
                <a:gd name="T68" fmla="*/ 90 w 604"/>
                <a:gd name="T69" fmla="*/ 336 h 604"/>
                <a:gd name="T70" fmla="*/ 106 w 604"/>
                <a:gd name="T71" fmla="*/ 312 h 604"/>
                <a:gd name="T72" fmla="*/ 124 w 604"/>
                <a:gd name="T73" fmla="*/ 291 h 604"/>
                <a:gd name="T74" fmla="*/ 147 w 604"/>
                <a:gd name="T75" fmla="*/ 272 h 604"/>
                <a:gd name="T76" fmla="*/ 175 w 604"/>
                <a:gd name="T77" fmla="*/ 253 h 604"/>
                <a:gd name="T78" fmla="*/ 205 w 604"/>
                <a:gd name="T79" fmla="*/ 236 h 604"/>
                <a:gd name="T80" fmla="*/ 240 w 604"/>
                <a:gd name="T81" fmla="*/ 219 h 604"/>
                <a:gd name="T82" fmla="*/ 277 w 604"/>
                <a:gd name="T83" fmla="*/ 202 h 604"/>
                <a:gd name="T84" fmla="*/ 319 w 604"/>
                <a:gd name="T85" fmla="*/ 185 h 604"/>
                <a:gd name="T86" fmla="*/ 354 w 604"/>
                <a:gd name="T87" fmla="*/ 171 h 604"/>
                <a:gd name="T88" fmla="*/ 390 w 604"/>
                <a:gd name="T89" fmla="*/ 157 h 604"/>
                <a:gd name="T90" fmla="*/ 424 w 604"/>
                <a:gd name="T91" fmla="*/ 142 h 604"/>
                <a:gd name="T92" fmla="*/ 457 w 604"/>
                <a:gd name="T93" fmla="*/ 128 h 604"/>
                <a:gd name="T94" fmla="*/ 489 w 604"/>
                <a:gd name="T95" fmla="*/ 114 h 604"/>
                <a:gd name="T96" fmla="*/ 517 w 604"/>
                <a:gd name="T97" fmla="*/ 99 h 604"/>
                <a:gd name="T98" fmla="*/ 542 w 604"/>
                <a:gd name="T99" fmla="*/ 82 h 604"/>
                <a:gd name="T100" fmla="*/ 564 w 604"/>
                <a:gd name="T101" fmla="*/ 64 h 604"/>
                <a:gd name="T102" fmla="*/ 583 w 604"/>
                <a:gd name="T103" fmla="*/ 45 h 604"/>
                <a:gd name="T104" fmla="*/ 595 w 604"/>
                <a:gd name="T105" fmla="*/ 23 h 604"/>
                <a:gd name="T106" fmla="*/ 604 w 604"/>
                <a:gd name="T10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4" h="604">
                  <a:moveTo>
                    <a:pt x="604" y="0"/>
                  </a:moveTo>
                  <a:lnTo>
                    <a:pt x="604" y="24"/>
                  </a:lnTo>
                  <a:lnTo>
                    <a:pt x="604" y="50"/>
                  </a:lnTo>
                  <a:lnTo>
                    <a:pt x="604" y="80"/>
                  </a:lnTo>
                  <a:lnTo>
                    <a:pt x="604" y="109"/>
                  </a:lnTo>
                  <a:lnTo>
                    <a:pt x="604" y="135"/>
                  </a:lnTo>
                  <a:lnTo>
                    <a:pt x="604" y="159"/>
                  </a:lnTo>
                  <a:lnTo>
                    <a:pt x="604" y="178"/>
                  </a:lnTo>
                  <a:lnTo>
                    <a:pt x="604" y="190"/>
                  </a:lnTo>
                  <a:lnTo>
                    <a:pt x="600" y="212"/>
                  </a:lnTo>
                  <a:lnTo>
                    <a:pt x="591" y="233"/>
                  </a:lnTo>
                  <a:lnTo>
                    <a:pt x="576" y="253"/>
                  </a:lnTo>
                  <a:lnTo>
                    <a:pt x="558" y="273"/>
                  </a:lnTo>
                  <a:lnTo>
                    <a:pt x="535" y="291"/>
                  </a:lnTo>
                  <a:lnTo>
                    <a:pt x="507" y="308"/>
                  </a:lnTo>
                  <a:lnTo>
                    <a:pt x="478" y="325"/>
                  </a:lnTo>
                  <a:lnTo>
                    <a:pt x="445" y="342"/>
                  </a:lnTo>
                  <a:lnTo>
                    <a:pt x="410" y="357"/>
                  </a:lnTo>
                  <a:lnTo>
                    <a:pt x="373" y="373"/>
                  </a:lnTo>
                  <a:lnTo>
                    <a:pt x="335" y="388"/>
                  </a:lnTo>
                  <a:lnTo>
                    <a:pt x="302" y="402"/>
                  </a:lnTo>
                  <a:lnTo>
                    <a:pt x="265" y="417"/>
                  </a:lnTo>
                  <a:lnTo>
                    <a:pt x="228" y="434"/>
                  </a:lnTo>
                  <a:lnTo>
                    <a:pt x="190" y="452"/>
                  </a:lnTo>
                  <a:lnTo>
                    <a:pt x="153" y="472"/>
                  </a:lnTo>
                  <a:lnTo>
                    <a:pt x="116" y="494"/>
                  </a:lnTo>
                  <a:lnTo>
                    <a:pt x="83" y="518"/>
                  </a:lnTo>
                  <a:lnTo>
                    <a:pt x="51" y="544"/>
                  </a:lnTo>
                  <a:lnTo>
                    <a:pt x="23" y="573"/>
                  </a:lnTo>
                  <a:lnTo>
                    <a:pt x="0" y="604"/>
                  </a:lnTo>
                  <a:lnTo>
                    <a:pt x="20" y="544"/>
                  </a:lnTo>
                  <a:lnTo>
                    <a:pt x="40" y="482"/>
                  </a:lnTo>
                  <a:lnTo>
                    <a:pt x="61" y="421"/>
                  </a:lnTo>
                  <a:lnTo>
                    <a:pt x="79" y="362"/>
                  </a:lnTo>
                  <a:lnTo>
                    <a:pt x="90" y="336"/>
                  </a:lnTo>
                  <a:lnTo>
                    <a:pt x="106" y="312"/>
                  </a:lnTo>
                  <a:lnTo>
                    <a:pt x="124" y="291"/>
                  </a:lnTo>
                  <a:lnTo>
                    <a:pt x="147" y="272"/>
                  </a:lnTo>
                  <a:lnTo>
                    <a:pt x="175" y="253"/>
                  </a:lnTo>
                  <a:lnTo>
                    <a:pt x="205" y="236"/>
                  </a:lnTo>
                  <a:lnTo>
                    <a:pt x="240" y="219"/>
                  </a:lnTo>
                  <a:lnTo>
                    <a:pt x="277" y="202"/>
                  </a:lnTo>
                  <a:lnTo>
                    <a:pt x="319" y="185"/>
                  </a:lnTo>
                  <a:lnTo>
                    <a:pt x="354" y="171"/>
                  </a:lnTo>
                  <a:lnTo>
                    <a:pt x="390" y="157"/>
                  </a:lnTo>
                  <a:lnTo>
                    <a:pt x="424" y="142"/>
                  </a:lnTo>
                  <a:lnTo>
                    <a:pt x="457" y="128"/>
                  </a:lnTo>
                  <a:lnTo>
                    <a:pt x="489" y="114"/>
                  </a:lnTo>
                  <a:lnTo>
                    <a:pt x="517" y="99"/>
                  </a:lnTo>
                  <a:lnTo>
                    <a:pt x="542" y="82"/>
                  </a:lnTo>
                  <a:lnTo>
                    <a:pt x="564" y="64"/>
                  </a:lnTo>
                  <a:lnTo>
                    <a:pt x="583" y="45"/>
                  </a:lnTo>
                  <a:lnTo>
                    <a:pt x="595" y="2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7380288" y="482600"/>
              <a:ext cx="252412" cy="150812"/>
            </a:xfrm>
            <a:custGeom>
              <a:avLst/>
              <a:gdLst>
                <a:gd name="T0" fmla="*/ 234 w 637"/>
                <a:gd name="T1" fmla="*/ 0 h 379"/>
                <a:gd name="T2" fmla="*/ 258 w 637"/>
                <a:gd name="T3" fmla="*/ 1 h 379"/>
                <a:gd name="T4" fmla="*/ 279 w 637"/>
                <a:gd name="T5" fmla="*/ 6 h 379"/>
                <a:gd name="T6" fmla="*/ 299 w 637"/>
                <a:gd name="T7" fmla="*/ 16 h 379"/>
                <a:gd name="T8" fmla="*/ 318 w 637"/>
                <a:gd name="T9" fmla="*/ 30 h 379"/>
                <a:gd name="T10" fmla="*/ 335 w 637"/>
                <a:gd name="T11" fmla="*/ 49 h 379"/>
                <a:gd name="T12" fmla="*/ 351 w 637"/>
                <a:gd name="T13" fmla="*/ 70 h 379"/>
                <a:gd name="T14" fmla="*/ 367 w 637"/>
                <a:gd name="T15" fmla="*/ 94 h 379"/>
                <a:gd name="T16" fmla="*/ 383 w 637"/>
                <a:gd name="T17" fmla="*/ 120 h 379"/>
                <a:gd name="T18" fmla="*/ 399 w 637"/>
                <a:gd name="T19" fmla="*/ 148 h 379"/>
                <a:gd name="T20" fmla="*/ 415 w 637"/>
                <a:gd name="T21" fmla="*/ 176 h 379"/>
                <a:gd name="T22" fmla="*/ 432 w 637"/>
                <a:gd name="T23" fmla="*/ 207 h 379"/>
                <a:gd name="T24" fmla="*/ 451 w 637"/>
                <a:gd name="T25" fmla="*/ 236 h 379"/>
                <a:gd name="T26" fmla="*/ 472 w 637"/>
                <a:gd name="T27" fmla="*/ 265 h 379"/>
                <a:gd name="T28" fmla="*/ 493 w 637"/>
                <a:gd name="T29" fmla="*/ 291 h 379"/>
                <a:gd name="T30" fmla="*/ 517 w 637"/>
                <a:gd name="T31" fmla="*/ 315 h 379"/>
                <a:gd name="T32" fmla="*/ 543 w 637"/>
                <a:gd name="T33" fmla="*/ 337 h 379"/>
                <a:gd name="T34" fmla="*/ 572 w 637"/>
                <a:gd name="T35" fmla="*/ 355 h 379"/>
                <a:gd name="T36" fmla="*/ 603 w 637"/>
                <a:gd name="T37" fmla="*/ 369 h 379"/>
                <a:gd name="T38" fmla="*/ 637 w 637"/>
                <a:gd name="T39" fmla="*/ 379 h 379"/>
                <a:gd name="T40" fmla="*/ 588 w 637"/>
                <a:gd name="T41" fmla="*/ 378 h 379"/>
                <a:gd name="T42" fmla="*/ 546 w 637"/>
                <a:gd name="T43" fmla="*/ 378 h 379"/>
                <a:gd name="T44" fmla="*/ 509 w 637"/>
                <a:gd name="T45" fmla="*/ 378 h 379"/>
                <a:gd name="T46" fmla="*/ 477 w 637"/>
                <a:gd name="T47" fmla="*/ 378 h 379"/>
                <a:gd name="T48" fmla="*/ 448 w 637"/>
                <a:gd name="T49" fmla="*/ 378 h 379"/>
                <a:gd name="T50" fmla="*/ 420 w 637"/>
                <a:gd name="T51" fmla="*/ 378 h 379"/>
                <a:gd name="T52" fmla="*/ 392 w 637"/>
                <a:gd name="T53" fmla="*/ 378 h 379"/>
                <a:gd name="T54" fmla="*/ 363 w 637"/>
                <a:gd name="T55" fmla="*/ 378 h 379"/>
                <a:gd name="T56" fmla="*/ 333 w 637"/>
                <a:gd name="T57" fmla="*/ 378 h 379"/>
                <a:gd name="T58" fmla="*/ 303 w 637"/>
                <a:gd name="T59" fmla="*/ 375 h 379"/>
                <a:gd name="T60" fmla="*/ 278 w 637"/>
                <a:gd name="T61" fmla="*/ 369 h 379"/>
                <a:gd name="T62" fmla="*/ 255 w 637"/>
                <a:gd name="T63" fmla="*/ 359 h 379"/>
                <a:gd name="T64" fmla="*/ 235 w 637"/>
                <a:gd name="T65" fmla="*/ 346 h 379"/>
                <a:gd name="T66" fmla="*/ 217 w 637"/>
                <a:gd name="T67" fmla="*/ 329 h 379"/>
                <a:gd name="T68" fmla="*/ 200 w 637"/>
                <a:gd name="T69" fmla="*/ 311 h 379"/>
                <a:gd name="T70" fmla="*/ 186 w 637"/>
                <a:gd name="T71" fmla="*/ 290 h 379"/>
                <a:gd name="T72" fmla="*/ 172 w 637"/>
                <a:gd name="T73" fmla="*/ 266 h 379"/>
                <a:gd name="T74" fmla="*/ 159 w 637"/>
                <a:gd name="T75" fmla="*/ 241 h 379"/>
                <a:gd name="T76" fmla="*/ 145 w 637"/>
                <a:gd name="T77" fmla="*/ 213 h 379"/>
                <a:gd name="T78" fmla="*/ 131 w 637"/>
                <a:gd name="T79" fmla="*/ 185 h 379"/>
                <a:gd name="T80" fmla="*/ 119 w 637"/>
                <a:gd name="T81" fmla="*/ 157 h 379"/>
                <a:gd name="T82" fmla="*/ 106 w 637"/>
                <a:gd name="T83" fmla="*/ 131 h 379"/>
                <a:gd name="T84" fmla="*/ 93 w 637"/>
                <a:gd name="T85" fmla="*/ 107 h 379"/>
                <a:gd name="T86" fmla="*/ 80 w 637"/>
                <a:gd name="T87" fmla="*/ 84 h 379"/>
                <a:gd name="T88" fmla="*/ 67 w 637"/>
                <a:gd name="T89" fmla="*/ 64 h 379"/>
                <a:gd name="T90" fmla="*/ 51 w 637"/>
                <a:gd name="T91" fmla="*/ 48 h 379"/>
                <a:gd name="T92" fmla="*/ 36 w 637"/>
                <a:gd name="T93" fmla="*/ 36 h 379"/>
                <a:gd name="T94" fmla="*/ 19 w 637"/>
                <a:gd name="T95" fmla="*/ 28 h 379"/>
                <a:gd name="T96" fmla="*/ 0 w 637"/>
                <a:gd name="T97" fmla="*/ 25 h 379"/>
                <a:gd name="T98" fmla="*/ 32 w 637"/>
                <a:gd name="T99" fmla="*/ 22 h 379"/>
                <a:gd name="T100" fmla="*/ 64 w 637"/>
                <a:gd name="T101" fmla="*/ 18 h 379"/>
                <a:gd name="T102" fmla="*/ 96 w 637"/>
                <a:gd name="T103" fmla="*/ 15 h 379"/>
                <a:gd name="T104" fmla="*/ 127 w 637"/>
                <a:gd name="T105" fmla="*/ 12 h 379"/>
                <a:gd name="T106" fmla="*/ 157 w 637"/>
                <a:gd name="T107" fmla="*/ 8 h 379"/>
                <a:gd name="T108" fmla="*/ 183 w 637"/>
                <a:gd name="T109" fmla="*/ 6 h 379"/>
                <a:gd name="T110" fmla="*/ 206 w 637"/>
                <a:gd name="T111" fmla="*/ 3 h 379"/>
                <a:gd name="T112" fmla="*/ 223 w 637"/>
                <a:gd name="T113" fmla="*/ 2 h 379"/>
                <a:gd name="T114" fmla="*/ 234 w 637"/>
                <a:gd name="T11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7" h="379">
                  <a:moveTo>
                    <a:pt x="234" y="0"/>
                  </a:moveTo>
                  <a:lnTo>
                    <a:pt x="258" y="1"/>
                  </a:lnTo>
                  <a:lnTo>
                    <a:pt x="279" y="6"/>
                  </a:lnTo>
                  <a:lnTo>
                    <a:pt x="299" y="16"/>
                  </a:lnTo>
                  <a:lnTo>
                    <a:pt x="318" y="30"/>
                  </a:lnTo>
                  <a:lnTo>
                    <a:pt x="335" y="49"/>
                  </a:lnTo>
                  <a:lnTo>
                    <a:pt x="351" y="70"/>
                  </a:lnTo>
                  <a:lnTo>
                    <a:pt x="367" y="94"/>
                  </a:lnTo>
                  <a:lnTo>
                    <a:pt x="383" y="120"/>
                  </a:lnTo>
                  <a:lnTo>
                    <a:pt x="399" y="148"/>
                  </a:lnTo>
                  <a:lnTo>
                    <a:pt x="415" y="176"/>
                  </a:lnTo>
                  <a:lnTo>
                    <a:pt x="432" y="207"/>
                  </a:lnTo>
                  <a:lnTo>
                    <a:pt x="451" y="236"/>
                  </a:lnTo>
                  <a:lnTo>
                    <a:pt x="472" y="265"/>
                  </a:lnTo>
                  <a:lnTo>
                    <a:pt x="493" y="291"/>
                  </a:lnTo>
                  <a:lnTo>
                    <a:pt x="517" y="315"/>
                  </a:lnTo>
                  <a:lnTo>
                    <a:pt x="543" y="337"/>
                  </a:lnTo>
                  <a:lnTo>
                    <a:pt x="572" y="355"/>
                  </a:lnTo>
                  <a:lnTo>
                    <a:pt x="603" y="369"/>
                  </a:lnTo>
                  <a:lnTo>
                    <a:pt x="637" y="379"/>
                  </a:lnTo>
                  <a:lnTo>
                    <a:pt x="588" y="378"/>
                  </a:lnTo>
                  <a:lnTo>
                    <a:pt x="546" y="378"/>
                  </a:lnTo>
                  <a:lnTo>
                    <a:pt x="509" y="378"/>
                  </a:lnTo>
                  <a:lnTo>
                    <a:pt x="477" y="378"/>
                  </a:lnTo>
                  <a:lnTo>
                    <a:pt x="448" y="378"/>
                  </a:lnTo>
                  <a:lnTo>
                    <a:pt x="420" y="378"/>
                  </a:lnTo>
                  <a:lnTo>
                    <a:pt x="392" y="378"/>
                  </a:lnTo>
                  <a:lnTo>
                    <a:pt x="363" y="378"/>
                  </a:lnTo>
                  <a:lnTo>
                    <a:pt x="333" y="378"/>
                  </a:lnTo>
                  <a:lnTo>
                    <a:pt x="303" y="375"/>
                  </a:lnTo>
                  <a:lnTo>
                    <a:pt x="278" y="369"/>
                  </a:lnTo>
                  <a:lnTo>
                    <a:pt x="255" y="359"/>
                  </a:lnTo>
                  <a:lnTo>
                    <a:pt x="235" y="346"/>
                  </a:lnTo>
                  <a:lnTo>
                    <a:pt x="217" y="329"/>
                  </a:lnTo>
                  <a:lnTo>
                    <a:pt x="200" y="311"/>
                  </a:lnTo>
                  <a:lnTo>
                    <a:pt x="186" y="290"/>
                  </a:lnTo>
                  <a:lnTo>
                    <a:pt x="172" y="266"/>
                  </a:lnTo>
                  <a:lnTo>
                    <a:pt x="159" y="241"/>
                  </a:lnTo>
                  <a:lnTo>
                    <a:pt x="145" y="213"/>
                  </a:lnTo>
                  <a:lnTo>
                    <a:pt x="131" y="185"/>
                  </a:lnTo>
                  <a:lnTo>
                    <a:pt x="119" y="157"/>
                  </a:lnTo>
                  <a:lnTo>
                    <a:pt x="106" y="131"/>
                  </a:lnTo>
                  <a:lnTo>
                    <a:pt x="93" y="107"/>
                  </a:lnTo>
                  <a:lnTo>
                    <a:pt x="80" y="84"/>
                  </a:lnTo>
                  <a:lnTo>
                    <a:pt x="67" y="64"/>
                  </a:lnTo>
                  <a:lnTo>
                    <a:pt x="51" y="48"/>
                  </a:lnTo>
                  <a:lnTo>
                    <a:pt x="36" y="36"/>
                  </a:lnTo>
                  <a:lnTo>
                    <a:pt x="19" y="28"/>
                  </a:lnTo>
                  <a:lnTo>
                    <a:pt x="0" y="25"/>
                  </a:lnTo>
                  <a:lnTo>
                    <a:pt x="32" y="22"/>
                  </a:lnTo>
                  <a:lnTo>
                    <a:pt x="64" y="18"/>
                  </a:lnTo>
                  <a:lnTo>
                    <a:pt x="96" y="15"/>
                  </a:lnTo>
                  <a:lnTo>
                    <a:pt x="127" y="12"/>
                  </a:lnTo>
                  <a:lnTo>
                    <a:pt x="157" y="8"/>
                  </a:lnTo>
                  <a:lnTo>
                    <a:pt x="183" y="6"/>
                  </a:lnTo>
                  <a:lnTo>
                    <a:pt x="206" y="3"/>
                  </a:lnTo>
                  <a:lnTo>
                    <a:pt x="223" y="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7437438" y="555625"/>
              <a:ext cx="349250" cy="328612"/>
            </a:xfrm>
            <a:custGeom>
              <a:avLst/>
              <a:gdLst>
                <a:gd name="T0" fmla="*/ 878 w 879"/>
                <a:gd name="T1" fmla="*/ 27 h 828"/>
                <a:gd name="T2" fmla="*/ 878 w 879"/>
                <a:gd name="T3" fmla="*/ 93 h 828"/>
                <a:gd name="T4" fmla="*/ 878 w 879"/>
                <a:gd name="T5" fmla="*/ 164 h 828"/>
                <a:gd name="T6" fmla="*/ 879 w 879"/>
                <a:gd name="T7" fmla="*/ 228 h 828"/>
                <a:gd name="T8" fmla="*/ 878 w 879"/>
                <a:gd name="T9" fmla="*/ 276 h 828"/>
                <a:gd name="T10" fmla="*/ 875 w 879"/>
                <a:gd name="T11" fmla="*/ 317 h 828"/>
                <a:gd name="T12" fmla="*/ 854 w 879"/>
                <a:gd name="T13" fmla="*/ 366 h 828"/>
                <a:gd name="T14" fmla="*/ 813 w 879"/>
                <a:gd name="T15" fmla="*/ 409 h 828"/>
                <a:gd name="T16" fmla="*/ 757 w 879"/>
                <a:gd name="T17" fmla="*/ 448 h 828"/>
                <a:gd name="T18" fmla="*/ 691 w 879"/>
                <a:gd name="T19" fmla="*/ 482 h 828"/>
                <a:gd name="T20" fmla="*/ 617 w 879"/>
                <a:gd name="T21" fmla="*/ 512 h 828"/>
                <a:gd name="T22" fmla="*/ 539 w 879"/>
                <a:gd name="T23" fmla="*/ 542 h 828"/>
                <a:gd name="T24" fmla="*/ 457 w 879"/>
                <a:gd name="T25" fmla="*/ 570 h 828"/>
                <a:gd name="T26" fmla="*/ 368 w 879"/>
                <a:gd name="T27" fmla="*/ 601 h 828"/>
                <a:gd name="T28" fmla="*/ 280 w 879"/>
                <a:gd name="T29" fmla="*/ 635 h 828"/>
                <a:gd name="T30" fmla="*/ 196 w 879"/>
                <a:gd name="T31" fmla="*/ 672 h 828"/>
                <a:gd name="T32" fmla="*/ 118 w 879"/>
                <a:gd name="T33" fmla="*/ 716 h 828"/>
                <a:gd name="T34" fmla="*/ 51 w 879"/>
                <a:gd name="T35" fmla="*/ 767 h 828"/>
                <a:gd name="T36" fmla="*/ 0 w 879"/>
                <a:gd name="T37" fmla="*/ 828 h 828"/>
                <a:gd name="T38" fmla="*/ 84 w 879"/>
                <a:gd name="T39" fmla="*/ 570 h 828"/>
                <a:gd name="T40" fmla="*/ 137 w 879"/>
                <a:gd name="T41" fmla="*/ 408 h 828"/>
                <a:gd name="T42" fmla="*/ 176 w 879"/>
                <a:gd name="T43" fmla="*/ 353 h 828"/>
                <a:gd name="T44" fmla="*/ 228 w 879"/>
                <a:gd name="T45" fmla="*/ 311 h 828"/>
                <a:gd name="T46" fmla="*/ 294 w 879"/>
                <a:gd name="T47" fmla="*/ 277 h 828"/>
                <a:gd name="T48" fmla="*/ 370 w 879"/>
                <a:gd name="T49" fmla="*/ 247 h 828"/>
                <a:gd name="T50" fmla="*/ 454 w 879"/>
                <a:gd name="T51" fmla="*/ 222 h 828"/>
                <a:gd name="T52" fmla="*/ 543 w 879"/>
                <a:gd name="T53" fmla="*/ 197 h 828"/>
                <a:gd name="T54" fmla="*/ 642 w 879"/>
                <a:gd name="T55" fmla="*/ 167 h 828"/>
                <a:gd name="T56" fmla="*/ 725 w 879"/>
                <a:gd name="T57" fmla="*/ 139 h 828"/>
                <a:gd name="T58" fmla="*/ 791 w 879"/>
                <a:gd name="T59" fmla="*/ 108 h 828"/>
                <a:gd name="T60" fmla="*/ 839 w 879"/>
                <a:gd name="T61" fmla="*/ 72 h 828"/>
                <a:gd name="T62" fmla="*/ 870 w 879"/>
                <a:gd name="T63" fmla="*/ 27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9" h="828">
                  <a:moveTo>
                    <a:pt x="878" y="0"/>
                  </a:moveTo>
                  <a:lnTo>
                    <a:pt x="878" y="27"/>
                  </a:lnTo>
                  <a:lnTo>
                    <a:pt x="878" y="59"/>
                  </a:lnTo>
                  <a:lnTo>
                    <a:pt x="878" y="93"/>
                  </a:lnTo>
                  <a:lnTo>
                    <a:pt x="878" y="129"/>
                  </a:lnTo>
                  <a:lnTo>
                    <a:pt x="878" y="164"/>
                  </a:lnTo>
                  <a:lnTo>
                    <a:pt x="879" y="198"/>
                  </a:lnTo>
                  <a:lnTo>
                    <a:pt x="879" y="228"/>
                  </a:lnTo>
                  <a:lnTo>
                    <a:pt x="878" y="255"/>
                  </a:lnTo>
                  <a:lnTo>
                    <a:pt x="878" y="276"/>
                  </a:lnTo>
                  <a:lnTo>
                    <a:pt x="878" y="290"/>
                  </a:lnTo>
                  <a:lnTo>
                    <a:pt x="875" y="317"/>
                  </a:lnTo>
                  <a:lnTo>
                    <a:pt x="867" y="342"/>
                  </a:lnTo>
                  <a:lnTo>
                    <a:pt x="854" y="366"/>
                  </a:lnTo>
                  <a:lnTo>
                    <a:pt x="835" y="388"/>
                  </a:lnTo>
                  <a:lnTo>
                    <a:pt x="813" y="409"/>
                  </a:lnTo>
                  <a:lnTo>
                    <a:pt x="787" y="429"/>
                  </a:lnTo>
                  <a:lnTo>
                    <a:pt x="757" y="448"/>
                  </a:lnTo>
                  <a:lnTo>
                    <a:pt x="725" y="465"/>
                  </a:lnTo>
                  <a:lnTo>
                    <a:pt x="691" y="482"/>
                  </a:lnTo>
                  <a:lnTo>
                    <a:pt x="654" y="497"/>
                  </a:lnTo>
                  <a:lnTo>
                    <a:pt x="617" y="512"/>
                  </a:lnTo>
                  <a:lnTo>
                    <a:pt x="579" y="528"/>
                  </a:lnTo>
                  <a:lnTo>
                    <a:pt x="539" y="542"/>
                  </a:lnTo>
                  <a:lnTo>
                    <a:pt x="500" y="555"/>
                  </a:lnTo>
                  <a:lnTo>
                    <a:pt x="457" y="570"/>
                  </a:lnTo>
                  <a:lnTo>
                    <a:pt x="413" y="586"/>
                  </a:lnTo>
                  <a:lnTo>
                    <a:pt x="368" y="601"/>
                  </a:lnTo>
                  <a:lnTo>
                    <a:pt x="325" y="617"/>
                  </a:lnTo>
                  <a:lnTo>
                    <a:pt x="280" y="635"/>
                  </a:lnTo>
                  <a:lnTo>
                    <a:pt x="237" y="652"/>
                  </a:lnTo>
                  <a:lnTo>
                    <a:pt x="196" y="672"/>
                  </a:lnTo>
                  <a:lnTo>
                    <a:pt x="155" y="693"/>
                  </a:lnTo>
                  <a:lnTo>
                    <a:pt x="118" y="716"/>
                  </a:lnTo>
                  <a:lnTo>
                    <a:pt x="83" y="740"/>
                  </a:lnTo>
                  <a:lnTo>
                    <a:pt x="51" y="767"/>
                  </a:lnTo>
                  <a:lnTo>
                    <a:pt x="24" y="796"/>
                  </a:lnTo>
                  <a:lnTo>
                    <a:pt x="0" y="828"/>
                  </a:lnTo>
                  <a:lnTo>
                    <a:pt x="42" y="698"/>
                  </a:lnTo>
                  <a:lnTo>
                    <a:pt x="84" y="570"/>
                  </a:lnTo>
                  <a:lnTo>
                    <a:pt x="125" y="441"/>
                  </a:lnTo>
                  <a:lnTo>
                    <a:pt x="137" y="408"/>
                  </a:lnTo>
                  <a:lnTo>
                    <a:pt x="155" y="380"/>
                  </a:lnTo>
                  <a:lnTo>
                    <a:pt x="176" y="353"/>
                  </a:lnTo>
                  <a:lnTo>
                    <a:pt x="200" y="331"/>
                  </a:lnTo>
                  <a:lnTo>
                    <a:pt x="228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1"/>
                  </a:lnTo>
                  <a:lnTo>
                    <a:pt x="370" y="247"/>
                  </a:lnTo>
                  <a:lnTo>
                    <a:pt x="410" y="235"/>
                  </a:lnTo>
                  <a:lnTo>
                    <a:pt x="454" y="222"/>
                  </a:lnTo>
                  <a:lnTo>
                    <a:pt x="498" y="209"/>
                  </a:lnTo>
                  <a:lnTo>
                    <a:pt x="543" y="197"/>
                  </a:lnTo>
                  <a:lnTo>
                    <a:pt x="595" y="181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60" y="123"/>
                  </a:lnTo>
                  <a:lnTo>
                    <a:pt x="791" y="108"/>
                  </a:lnTo>
                  <a:lnTo>
                    <a:pt x="817" y="90"/>
                  </a:lnTo>
                  <a:lnTo>
                    <a:pt x="839" y="72"/>
                  </a:lnTo>
                  <a:lnTo>
                    <a:pt x="857" y="50"/>
                  </a:lnTo>
                  <a:lnTo>
                    <a:pt x="870" y="2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7694613" y="446088"/>
              <a:ext cx="366712" cy="187325"/>
            </a:xfrm>
            <a:custGeom>
              <a:avLst/>
              <a:gdLst>
                <a:gd name="T0" fmla="*/ 349 w 925"/>
                <a:gd name="T1" fmla="*/ 0 h 471"/>
                <a:gd name="T2" fmla="*/ 378 w 925"/>
                <a:gd name="T3" fmla="*/ 6 h 471"/>
                <a:gd name="T4" fmla="*/ 408 w 925"/>
                <a:gd name="T5" fmla="*/ 18 h 471"/>
                <a:gd name="T6" fmla="*/ 436 w 925"/>
                <a:gd name="T7" fmla="*/ 35 h 471"/>
                <a:gd name="T8" fmla="*/ 464 w 925"/>
                <a:gd name="T9" fmla="*/ 56 h 471"/>
                <a:gd name="T10" fmla="*/ 491 w 925"/>
                <a:gd name="T11" fmla="*/ 82 h 471"/>
                <a:gd name="T12" fmla="*/ 517 w 925"/>
                <a:gd name="T13" fmla="*/ 111 h 471"/>
                <a:gd name="T14" fmla="*/ 543 w 925"/>
                <a:gd name="T15" fmla="*/ 143 h 471"/>
                <a:gd name="T16" fmla="*/ 567 w 925"/>
                <a:gd name="T17" fmla="*/ 178 h 471"/>
                <a:gd name="T18" fmla="*/ 590 w 925"/>
                <a:gd name="T19" fmla="*/ 215 h 471"/>
                <a:gd name="T20" fmla="*/ 614 w 925"/>
                <a:gd name="T21" fmla="*/ 254 h 471"/>
                <a:gd name="T22" fmla="*/ 640 w 925"/>
                <a:gd name="T23" fmla="*/ 290 h 471"/>
                <a:gd name="T24" fmla="*/ 669 w 925"/>
                <a:gd name="T25" fmla="*/ 325 h 471"/>
                <a:gd name="T26" fmla="*/ 698 w 925"/>
                <a:gd name="T27" fmla="*/ 357 h 471"/>
                <a:gd name="T28" fmla="*/ 730 w 925"/>
                <a:gd name="T29" fmla="*/ 386 h 471"/>
                <a:gd name="T30" fmla="*/ 765 w 925"/>
                <a:gd name="T31" fmla="*/ 412 h 471"/>
                <a:gd name="T32" fmla="*/ 801 w 925"/>
                <a:gd name="T33" fmla="*/ 433 h 471"/>
                <a:gd name="T34" fmla="*/ 839 w 925"/>
                <a:gd name="T35" fmla="*/ 451 h 471"/>
                <a:gd name="T36" fmla="*/ 881 w 925"/>
                <a:gd name="T37" fmla="*/ 463 h 471"/>
                <a:gd name="T38" fmla="*/ 925 w 925"/>
                <a:gd name="T39" fmla="*/ 471 h 471"/>
                <a:gd name="T40" fmla="*/ 855 w 925"/>
                <a:gd name="T41" fmla="*/ 471 h 471"/>
                <a:gd name="T42" fmla="*/ 792 w 925"/>
                <a:gd name="T43" fmla="*/ 471 h 471"/>
                <a:gd name="T44" fmla="*/ 734 w 925"/>
                <a:gd name="T45" fmla="*/ 471 h 471"/>
                <a:gd name="T46" fmla="*/ 682 w 925"/>
                <a:gd name="T47" fmla="*/ 471 h 471"/>
                <a:gd name="T48" fmla="*/ 631 w 925"/>
                <a:gd name="T49" fmla="*/ 471 h 471"/>
                <a:gd name="T50" fmla="*/ 585 w 925"/>
                <a:gd name="T51" fmla="*/ 470 h 471"/>
                <a:gd name="T52" fmla="*/ 540 w 925"/>
                <a:gd name="T53" fmla="*/ 470 h 471"/>
                <a:gd name="T54" fmla="*/ 497 w 925"/>
                <a:gd name="T55" fmla="*/ 470 h 471"/>
                <a:gd name="T56" fmla="*/ 453 w 925"/>
                <a:gd name="T57" fmla="*/ 470 h 471"/>
                <a:gd name="T58" fmla="*/ 421 w 925"/>
                <a:gd name="T59" fmla="*/ 467 h 471"/>
                <a:gd name="T60" fmla="*/ 393 w 925"/>
                <a:gd name="T61" fmla="*/ 461 h 471"/>
                <a:gd name="T62" fmla="*/ 369 w 925"/>
                <a:gd name="T63" fmla="*/ 451 h 471"/>
                <a:gd name="T64" fmla="*/ 348 w 925"/>
                <a:gd name="T65" fmla="*/ 438 h 471"/>
                <a:gd name="T66" fmla="*/ 329 w 925"/>
                <a:gd name="T67" fmla="*/ 423 h 471"/>
                <a:gd name="T68" fmla="*/ 313 w 925"/>
                <a:gd name="T69" fmla="*/ 404 h 471"/>
                <a:gd name="T70" fmla="*/ 298 w 925"/>
                <a:gd name="T71" fmla="*/ 384 h 471"/>
                <a:gd name="T72" fmla="*/ 286 w 925"/>
                <a:gd name="T73" fmla="*/ 362 h 471"/>
                <a:gd name="T74" fmla="*/ 274 w 925"/>
                <a:gd name="T75" fmla="*/ 339 h 471"/>
                <a:gd name="T76" fmla="*/ 263 w 925"/>
                <a:gd name="T77" fmla="*/ 315 h 471"/>
                <a:gd name="T78" fmla="*/ 254 w 925"/>
                <a:gd name="T79" fmla="*/ 290 h 471"/>
                <a:gd name="T80" fmla="*/ 243 w 925"/>
                <a:gd name="T81" fmla="*/ 265 h 471"/>
                <a:gd name="T82" fmla="*/ 232 w 925"/>
                <a:gd name="T83" fmla="*/ 240 h 471"/>
                <a:gd name="T84" fmla="*/ 213 w 925"/>
                <a:gd name="T85" fmla="*/ 205 h 471"/>
                <a:gd name="T86" fmla="*/ 193 w 925"/>
                <a:gd name="T87" fmla="*/ 172 h 471"/>
                <a:gd name="T88" fmla="*/ 173 w 925"/>
                <a:gd name="T89" fmla="*/ 140 h 471"/>
                <a:gd name="T90" fmla="*/ 148 w 925"/>
                <a:gd name="T91" fmla="*/ 113 h 471"/>
                <a:gd name="T92" fmla="*/ 123 w 925"/>
                <a:gd name="T93" fmla="*/ 87 h 471"/>
                <a:gd name="T94" fmla="*/ 96 w 925"/>
                <a:gd name="T95" fmla="*/ 68 h 471"/>
                <a:gd name="T96" fmla="*/ 66 w 925"/>
                <a:gd name="T97" fmla="*/ 51 h 471"/>
                <a:gd name="T98" fmla="*/ 34 w 925"/>
                <a:gd name="T99" fmla="*/ 39 h 471"/>
                <a:gd name="T100" fmla="*/ 0 w 925"/>
                <a:gd name="T101" fmla="*/ 34 h 471"/>
                <a:gd name="T102" fmla="*/ 32 w 925"/>
                <a:gd name="T103" fmla="*/ 30 h 471"/>
                <a:gd name="T104" fmla="*/ 67 w 925"/>
                <a:gd name="T105" fmla="*/ 26 h 471"/>
                <a:gd name="T106" fmla="*/ 104 w 925"/>
                <a:gd name="T107" fmla="*/ 23 h 471"/>
                <a:gd name="T108" fmla="*/ 140 w 925"/>
                <a:gd name="T109" fmla="*/ 18 h 471"/>
                <a:gd name="T110" fmla="*/ 175 w 925"/>
                <a:gd name="T111" fmla="*/ 15 h 471"/>
                <a:gd name="T112" fmla="*/ 208 w 925"/>
                <a:gd name="T113" fmla="*/ 12 h 471"/>
                <a:gd name="T114" fmla="*/ 238 w 925"/>
                <a:gd name="T115" fmla="*/ 8 h 471"/>
                <a:gd name="T116" fmla="*/ 266 w 925"/>
                <a:gd name="T117" fmla="*/ 5 h 471"/>
                <a:gd name="T118" fmla="*/ 289 w 925"/>
                <a:gd name="T119" fmla="*/ 3 h 471"/>
                <a:gd name="T120" fmla="*/ 306 w 925"/>
                <a:gd name="T121" fmla="*/ 2 h 471"/>
                <a:gd name="T122" fmla="*/ 318 w 925"/>
                <a:gd name="T123" fmla="*/ 0 h 471"/>
                <a:gd name="T124" fmla="*/ 349 w 925"/>
                <a:gd name="T12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5" h="471">
                  <a:moveTo>
                    <a:pt x="349" y="0"/>
                  </a:moveTo>
                  <a:lnTo>
                    <a:pt x="378" y="6"/>
                  </a:lnTo>
                  <a:lnTo>
                    <a:pt x="408" y="18"/>
                  </a:lnTo>
                  <a:lnTo>
                    <a:pt x="436" y="35"/>
                  </a:lnTo>
                  <a:lnTo>
                    <a:pt x="464" y="56"/>
                  </a:lnTo>
                  <a:lnTo>
                    <a:pt x="491" y="82"/>
                  </a:lnTo>
                  <a:lnTo>
                    <a:pt x="517" y="111"/>
                  </a:lnTo>
                  <a:lnTo>
                    <a:pt x="543" y="143"/>
                  </a:lnTo>
                  <a:lnTo>
                    <a:pt x="567" y="178"/>
                  </a:lnTo>
                  <a:lnTo>
                    <a:pt x="590" y="215"/>
                  </a:lnTo>
                  <a:lnTo>
                    <a:pt x="614" y="254"/>
                  </a:lnTo>
                  <a:lnTo>
                    <a:pt x="640" y="290"/>
                  </a:lnTo>
                  <a:lnTo>
                    <a:pt x="669" y="325"/>
                  </a:lnTo>
                  <a:lnTo>
                    <a:pt x="698" y="357"/>
                  </a:lnTo>
                  <a:lnTo>
                    <a:pt x="730" y="386"/>
                  </a:lnTo>
                  <a:lnTo>
                    <a:pt x="765" y="412"/>
                  </a:lnTo>
                  <a:lnTo>
                    <a:pt x="801" y="433"/>
                  </a:lnTo>
                  <a:lnTo>
                    <a:pt x="839" y="451"/>
                  </a:lnTo>
                  <a:lnTo>
                    <a:pt x="881" y="463"/>
                  </a:lnTo>
                  <a:lnTo>
                    <a:pt x="925" y="471"/>
                  </a:lnTo>
                  <a:lnTo>
                    <a:pt x="855" y="471"/>
                  </a:lnTo>
                  <a:lnTo>
                    <a:pt x="792" y="471"/>
                  </a:lnTo>
                  <a:lnTo>
                    <a:pt x="734" y="471"/>
                  </a:lnTo>
                  <a:lnTo>
                    <a:pt x="682" y="471"/>
                  </a:lnTo>
                  <a:lnTo>
                    <a:pt x="631" y="471"/>
                  </a:lnTo>
                  <a:lnTo>
                    <a:pt x="585" y="470"/>
                  </a:lnTo>
                  <a:lnTo>
                    <a:pt x="540" y="470"/>
                  </a:lnTo>
                  <a:lnTo>
                    <a:pt x="497" y="470"/>
                  </a:lnTo>
                  <a:lnTo>
                    <a:pt x="453" y="470"/>
                  </a:lnTo>
                  <a:lnTo>
                    <a:pt x="421" y="467"/>
                  </a:lnTo>
                  <a:lnTo>
                    <a:pt x="393" y="461"/>
                  </a:lnTo>
                  <a:lnTo>
                    <a:pt x="369" y="451"/>
                  </a:lnTo>
                  <a:lnTo>
                    <a:pt x="348" y="438"/>
                  </a:lnTo>
                  <a:lnTo>
                    <a:pt x="329" y="423"/>
                  </a:lnTo>
                  <a:lnTo>
                    <a:pt x="313" y="404"/>
                  </a:lnTo>
                  <a:lnTo>
                    <a:pt x="298" y="384"/>
                  </a:lnTo>
                  <a:lnTo>
                    <a:pt x="286" y="362"/>
                  </a:lnTo>
                  <a:lnTo>
                    <a:pt x="274" y="339"/>
                  </a:lnTo>
                  <a:lnTo>
                    <a:pt x="263" y="315"/>
                  </a:lnTo>
                  <a:lnTo>
                    <a:pt x="254" y="290"/>
                  </a:lnTo>
                  <a:lnTo>
                    <a:pt x="243" y="265"/>
                  </a:lnTo>
                  <a:lnTo>
                    <a:pt x="232" y="240"/>
                  </a:lnTo>
                  <a:lnTo>
                    <a:pt x="213" y="205"/>
                  </a:lnTo>
                  <a:lnTo>
                    <a:pt x="193" y="172"/>
                  </a:lnTo>
                  <a:lnTo>
                    <a:pt x="173" y="140"/>
                  </a:lnTo>
                  <a:lnTo>
                    <a:pt x="148" y="113"/>
                  </a:lnTo>
                  <a:lnTo>
                    <a:pt x="123" y="87"/>
                  </a:lnTo>
                  <a:lnTo>
                    <a:pt x="96" y="68"/>
                  </a:lnTo>
                  <a:lnTo>
                    <a:pt x="66" y="51"/>
                  </a:lnTo>
                  <a:lnTo>
                    <a:pt x="34" y="39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67" y="26"/>
                  </a:lnTo>
                  <a:lnTo>
                    <a:pt x="104" y="23"/>
                  </a:lnTo>
                  <a:lnTo>
                    <a:pt x="140" y="18"/>
                  </a:lnTo>
                  <a:lnTo>
                    <a:pt x="175" y="15"/>
                  </a:lnTo>
                  <a:lnTo>
                    <a:pt x="208" y="12"/>
                  </a:lnTo>
                  <a:lnTo>
                    <a:pt x="238" y="8"/>
                  </a:lnTo>
                  <a:lnTo>
                    <a:pt x="266" y="5"/>
                  </a:lnTo>
                  <a:lnTo>
                    <a:pt x="289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56247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6AFA-950F-419C-A455-49852172C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8111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6AFA-950F-419C-A455-49852172C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006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6AFA-950F-419C-A455-49852172C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9774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6AFA-950F-419C-A455-49852172C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316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6AFA-950F-419C-A455-49852172C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677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6AFA-950F-419C-A455-49852172C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841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6AFA-950F-419C-A455-49852172C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723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6AFA-950F-419C-A455-49852172C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118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6AFA-950F-419C-A455-49852172C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485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6AFA-950F-419C-A455-49852172C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27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z 2 zdjeci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3546000" cy="4554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0" y="4608000"/>
            <a:ext cx="7161902" cy="2250000"/>
          </a:xfrm>
          <a:solidFill>
            <a:schemeClr val="tx2"/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7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3615902" y="-4124"/>
            <a:ext cx="3546000" cy="4554000"/>
          </a:xfrm>
        </p:spPr>
        <p:txBody>
          <a:bodyPr/>
          <a:lstStyle/>
          <a:p>
            <a:endParaRPr lang="pl-PL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380288" y="306388"/>
            <a:ext cx="1433512" cy="674687"/>
            <a:chOff x="7380288" y="306388"/>
            <a:chExt cx="1433512" cy="674687"/>
          </a:xfrm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8067675" y="906463"/>
              <a:ext cx="65087" cy="73025"/>
            </a:xfrm>
            <a:custGeom>
              <a:avLst/>
              <a:gdLst>
                <a:gd name="T0" fmla="*/ 30 w 162"/>
                <a:gd name="T1" fmla="*/ 23 h 184"/>
                <a:gd name="T2" fmla="*/ 30 w 162"/>
                <a:gd name="T3" fmla="*/ 161 h 184"/>
                <a:gd name="T4" fmla="*/ 76 w 162"/>
                <a:gd name="T5" fmla="*/ 161 h 184"/>
                <a:gd name="T6" fmla="*/ 91 w 162"/>
                <a:gd name="T7" fmla="*/ 160 h 184"/>
                <a:gd name="T8" fmla="*/ 103 w 162"/>
                <a:gd name="T9" fmla="*/ 155 h 184"/>
                <a:gd name="T10" fmla="*/ 109 w 162"/>
                <a:gd name="T11" fmla="*/ 153 h 184"/>
                <a:gd name="T12" fmla="*/ 113 w 162"/>
                <a:gd name="T13" fmla="*/ 150 h 184"/>
                <a:gd name="T14" fmla="*/ 117 w 162"/>
                <a:gd name="T15" fmla="*/ 145 h 184"/>
                <a:gd name="T16" fmla="*/ 121 w 162"/>
                <a:gd name="T17" fmla="*/ 141 h 184"/>
                <a:gd name="T18" fmla="*/ 125 w 162"/>
                <a:gd name="T19" fmla="*/ 132 h 184"/>
                <a:gd name="T20" fmla="*/ 128 w 162"/>
                <a:gd name="T21" fmla="*/ 121 h 184"/>
                <a:gd name="T22" fmla="*/ 130 w 162"/>
                <a:gd name="T23" fmla="*/ 108 h 184"/>
                <a:gd name="T24" fmla="*/ 132 w 162"/>
                <a:gd name="T25" fmla="*/ 94 h 184"/>
                <a:gd name="T26" fmla="*/ 130 w 162"/>
                <a:gd name="T27" fmla="*/ 78 h 184"/>
                <a:gd name="T28" fmla="*/ 127 w 162"/>
                <a:gd name="T29" fmla="*/ 62 h 184"/>
                <a:gd name="T30" fmla="*/ 123 w 162"/>
                <a:gd name="T31" fmla="*/ 49 h 184"/>
                <a:gd name="T32" fmla="*/ 117 w 162"/>
                <a:gd name="T33" fmla="*/ 38 h 184"/>
                <a:gd name="T34" fmla="*/ 113 w 162"/>
                <a:gd name="T35" fmla="*/ 34 h 184"/>
                <a:gd name="T36" fmla="*/ 107 w 162"/>
                <a:gd name="T37" fmla="*/ 29 h 184"/>
                <a:gd name="T38" fmla="*/ 101 w 162"/>
                <a:gd name="T39" fmla="*/ 27 h 184"/>
                <a:gd name="T40" fmla="*/ 89 w 162"/>
                <a:gd name="T41" fmla="*/ 24 h 184"/>
                <a:gd name="T42" fmla="*/ 75 w 162"/>
                <a:gd name="T43" fmla="*/ 23 h 184"/>
                <a:gd name="T44" fmla="*/ 30 w 162"/>
                <a:gd name="T45" fmla="*/ 23 h 184"/>
                <a:gd name="T46" fmla="*/ 0 w 162"/>
                <a:gd name="T47" fmla="*/ 0 h 184"/>
                <a:gd name="T48" fmla="*/ 70 w 162"/>
                <a:gd name="T49" fmla="*/ 0 h 184"/>
                <a:gd name="T50" fmla="*/ 83 w 162"/>
                <a:gd name="T51" fmla="*/ 0 h 184"/>
                <a:gd name="T52" fmla="*/ 95 w 162"/>
                <a:gd name="T53" fmla="*/ 1 h 184"/>
                <a:gd name="T54" fmla="*/ 113 w 162"/>
                <a:gd name="T55" fmla="*/ 4 h 184"/>
                <a:gd name="T56" fmla="*/ 121 w 162"/>
                <a:gd name="T57" fmla="*/ 6 h 184"/>
                <a:gd name="T58" fmla="*/ 127 w 162"/>
                <a:gd name="T59" fmla="*/ 11 h 184"/>
                <a:gd name="T60" fmla="*/ 134 w 162"/>
                <a:gd name="T61" fmla="*/ 15 h 184"/>
                <a:gd name="T62" fmla="*/ 139 w 162"/>
                <a:gd name="T63" fmla="*/ 21 h 184"/>
                <a:gd name="T64" fmla="*/ 150 w 162"/>
                <a:gd name="T65" fmla="*/ 34 h 184"/>
                <a:gd name="T66" fmla="*/ 157 w 162"/>
                <a:gd name="T67" fmla="*/ 50 h 184"/>
                <a:gd name="T68" fmla="*/ 161 w 162"/>
                <a:gd name="T69" fmla="*/ 68 h 184"/>
                <a:gd name="T70" fmla="*/ 162 w 162"/>
                <a:gd name="T71" fmla="*/ 90 h 184"/>
                <a:gd name="T72" fmla="*/ 161 w 162"/>
                <a:gd name="T73" fmla="*/ 109 h 184"/>
                <a:gd name="T74" fmla="*/ 159 w 162"/>
                <a:gd name="T75" fmla="*/ 127 h 184"/>
                <a:gd name="T76" fmla="*/ 153 w 162"/>
                <a:gd name="T77" fmla="*/ 142 h 184"/>
                <a:gd name="T78" fmla="*/ 147 w 162"/>
                <a:gd name="T79" fmla="*/ 155 h 184"/>
                <a:gd name="T80" fmla="*/ 138 w 162"/>
                <a:gd name="T81" fmla="*/ 166 h 184"/>
                <a:gd name="T82" fmla="*/ 127 w 162"/>
                <a:gd name="T83" fmla="*/ 174 h 184"/>
                <a:gd name="T84" fmla="*/ 123 w 162"/>
                <a:gd name="T85" fmla="*/ 176 h 184"/>
                <a:gd name="T86" fmla="*/ 117 w 162"/>
                <a:gd name="T87" fmla="*/ 178 h 184"/>
                <a:gd name="T88" fmla="*/ 112 w 162"/>
                <a:gd name="T89" fmla="*/ 181 h 184"/>
                <a:gd name="T90" fmla="*/ 106 w 162"/>
                <a:gd name="T91" fmla="*/ 182 h 184"/>
                <a:gd name="T92" fmla="*/ 100 w 162"/>
                <a:gd name="T93" fmla="*/ 183 h 184"/>
                <a:gd name="T94" fmla="*/ 92 w 162"/>
                <a:gd name="T95" fmla="*/ 184 h 184"/>
                <a:gd name="T96" fmla="*/ 72 w 162"/>
                <a:gd name="T97" fmla="*/ 184 h 184"/>
                <a:gd name="T98" fmla="*/ 0 w 162"/>
                <a:gd name="T99" fmla="*/ 184 h 184"/>
                <a:gd name="T100" fmla="*/ 0 w 162"/>
                <a:gd name="T10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4">
                  <a:moveTo>
                    <a:pt x="30" y="23"/>
                  </a:moveTo>
                  <a:lnTo>
                    <a:pt x="30" y="161"/>
                  </a:lnTo>
                  <a:lnTo>
                    <a:pt x="76" y="161"/>
                  </a:lnTo>
                  <a:lnTo>
                    <a:pt x="91" y="160"/>
                  </a:lnTo>
                  <a:lnTo>
                    <a:pt x="103" y="155"/>
                  </a:lnTo>
                  <a:lnTo>
                    <a:pt x="109" y="153"/>
                  </a:lnTo>
                  <a:lnTo>
                    <a:pt x="113" y="150"/>
                  </a:lnTo>
                  <a:lnTo>
                    <a:pt x="117" y="145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8" y="121"/>
                  </a:lnTo>
                  <a:lnTo>
                    <a:pt x="130" y="108"/>
                  </a:lnTo>
                  <a:lnTo>
                    <a:pt x="132" y="94"/>
                  </a:lnTo>
                  <a:lnTo>
                    <a:pt x="130" y="78"/>
                  </a:lnTo>
                  <a:lnTo>
                    <a:pt x="127" y="62"/>
                  </a:lnTo>
                  <a:lnTo>
                    <a:pt x="123" y="49"/>
                  </a:lnTo>
                  <a:lnTo>
                    <a:pt x="117" y="38"/>
                  </a:lnTo>
                  <a:lnTo>
                    <a:pt x="113" y="34"/>
                  </a:lnTo>
                  <a:lnTo>
                    <a:pt x="107" y="29"/>
                  </a:lnTo>
                  <a:lnTo>
                    <a:pt x="101" y="27"/>
                  </a:lnTo>
                  <a:lnTo>
                    <a:pt x="89" y="24"/>
                  </a:lnTo>
                  <a:lnTo>
                    <a:pt x="75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113" y="4"/>
                  </a:lnTo>
                  <a:lnTo>
                    <a:pt x="121" y="6"/>
                  </a:lnTo>
                  <a:lnTo>
                    <a:pt x="127" y="11"/>
                  </a:lnTo>
                  <a:lnTo>
                    <a:pt x="134" y="15"/>
                  </a:lnTo>
                  <a:lnTo>
                    <a:pt x="139" y="21"/>
                  </a:lnTo>
                  <a:lnTo>
                    <a:pt x="150" y="34"/>
                  </a:lnTo>
                  <a:lnTo>
                    <a:pt x="157" y="50"/>
                  </a:lnTo>
                  <a:lnTo>
                    <a:pt x="161" y="68"/>
                  </a:lnTo>
                  <a:lnTo>
                    <a:pt x="162" y="90"/>
                  </a:lnTo>
                  <a:lnTo>
                    <a:pt x="161" y="109"/>
                  </a:lnTo>
                  <a:lnTo>
                    <a:pt x="159" y="127"/>
                  </a:lnTo>
                  <a:lnTo>
                    <a:pt x="153" y="142"/>
                  </a:lnTo>
                  <a:lnTo>
                    <a:pt x="147" y="155"/>
                  </a:lnTo>
                  <a:lnTo>
                    <a:pt x="138" y="166"/>
                  </a:lnTo>
                  <a:lnTo>
                    <a:pt x="127" y="174"/>
                  </a:lnTo>
                  <a:lnTo>
                    <a:pt x="123" y="176"/>
                  </a:lnTo>
                  <a:lnTo>
                    <a:pt x="117" y="178"/>
                  </a:lnTo>
                  <a:lnTo>
                    <a:pt x="112" y="181"/>
                  </a:lnTo>
                  <a:lnTo>
                    <a:pt x="106" y="182"/>
                  </a:lnTo>
                  <a:lnTo>
                    <a:pt x="100" y="183"/>
                  </a:lnTo>
                  <a:lnTo>
                    <a:pt x="92" y="184"/>
                  </a:lnTo>
                  <a:lnTo>
                    <a:pt x="72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8131175" y="906463"/>
              <a:ext cx="71437" cy="73025"/>
            </a:xfrm>
            <a:custGeom>
              <a:avLst/>
              <a:gdLst>
                <a:gd name="T0" fmla="*/ 0 w 177"/>
                <a:gd name="T1" fmla="*/ 0 h 184"/>
                <a:gd name="T2" fmla="*/ 35 w 177"/>
                <a:gd name="T3" fmla="*/ 0 h 184"/>
                <a:gd name="T4" fmla="*/ 90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4 w 177"/>
                <a:gd name="T11" fmla="*/ 109 h 184"/>
                <a:gd name="T12" fmla="*/ 104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5" y="0"/>
                  </a:lnTo>
                  <a:lnTo>
                    <a:pt x="90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4" y="109"/>
                  </a:lnTo>
                  <a:lnTo>
                    <a:pt x="104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202613" y="906463"/>
              <a:ext cx="61912" cy="73025"/>
            </a:xfrm>
            <a:custGeom>
              <a:avLst/>
              <a:gdLst>
                <a:gd name="T0" fmla="*/ 146 w 155"/>
                <a:gd name="T1" fmla="*/ 0 h 184"/>
                <a:gd name="T2" fmla="*/ 71 w 155"/>
                <a:gd name="T3" fmla="*/ 23 h 184"/>
                <a:gd name="T4" fmla="*/ 52 w 155"/>
                <a:gd name="T5" fmla="*/ 24 h 184"/>
                <a:gd name="T6" fmla="*/ 41 w 155"/>
                <a:gd name="T7" fmla="*/ 28 h 184"/>
                <a:gd name="T8" fmla="*/ 36 w 155"/>
                <a:gd name="T9" fmla="*/ 34 h 184"/>
                <a:gd name="T10" fmla="*/ 33 w 155"/>
                <a:gd name="T11" fmla="*/ 41 h 184"/>
                <a:gd name="T12" fmla="*/ 30 w 155"/>
                <a:gd name="T13" fmla="*/ 51 h 184"/>
                <a:gd name="T14" fmla="*/ 35 w 155"/>
                <a:gd name="T15" fmla="*/ 67 h 184"/>
                <a:gd name="T16" fmla="*/ 48 w 155"/>
                <a:gd name="T17" fmla="*/ 74 h 184"/>
                <a:gd name="T18" fmla="*/ 71 w 155"/>
                <a:gd name="T19" fmla="*/ 76 h 184"/>
                <a:gd name="T20" fmla="*/ 103 w 155"/>
                <a:gd name="T21" fmla="*/ 78 h 184"/>
                <a:gd name="T22" fmla="*/ 118 w 155"/>
                <a:gd name="T23" fmla="*/ 79 h 184"/>
                <a:gd name="T24" fmla="*/ 129 w 155"/>
                <a:gd name="T25" fmla="*/ 82 h 184"/>
                <a:gd name="T26" fmla="*/ 138 w 155"/>
                <a:gd name="T27" fmla="*/ 87 h 184"/>
                <a:gd name="T28" fmla="*/ 151 w 155"/>
                <a:gd name="T29" fmla="*/ 106 h 184"/>
                <a:gd name="T30" fmla="*/ 155 w 155"/>
                <a:gd name="T31" fmla="*/ 131 h 184"/>
                <a:gd name="T32" fmla="*/ 149 w 155"/>
                <a:gd name="T33" fmla="*/ 160 h 184"/>
                <a:gd name="T34" fmla="*/ 129 w 155"/>
                <a:gd name="T35" fmla="*/ 177 h 184"/>
                <a:gd name="T36" fmla="*/ 116 w 155"/>
                <a:gd name="T37" fmla="*/ 182 h 184"/>
                <a:gd name="T38" fmla="*/ 105 w 155"/>
                <a:gd name="T39" fmla="*/ 183 h 184"/>
                <a:gd name="T40" fmla="*/ 91 w 155"/>
                <a:gd name="T41" fmla="*/ 184 h 184"/>
                <a:gd name="T42" fmla="*/ 6 w 155"/>
                <a:gd name="T43" fmla="*/ 184 h 184"/>
                <a:gd name="T44" fmla="*/ 85 w 155"/>
                <a:gd name="T45" fmla="*/ 161 h 184"/>
                <a:gd name="T46" fmla="*/ 108 w 155"/>
                <a:gd name="T47" fmla="*/ 158 h 184"/>
                <a:gd name="T48" fmla="*/ 120 w 155"/>
                <a:gd name="T49" fmla="*/ 149 h 184"/>
                <a:gd name="T50" fmla="*/ 125 w 155"/>
                <a:gd name="T51" fmla="*/ 132 h 184"/>
                <a:gd name="T52" fmla="*/ 122 w 155"/>
                <a:gd name="T53" fmla="*/ 119 h 184"/>
                <a:gd name="T54" fmla="*/ 117 w 155"/>
                <a:gd name="T55" fmla="*/ 110 h 184"/>
                <a:gd name="T56" fmla="*/ 108 w 155"/>
                <a:gd name="T57" fmla="*/ 105 h 184"/>
                <a:gd name="T58" fmla="*/ 98 w 155"/>
                <a:gd name="T59" fmla="*/ 104 h 184"/>
                <a:gd name="T60" fmla="*/ 80 w 155"/>
                <a:gd name="T61" fmla="*/ 103 h 184"/>
                <a:gd name="T62" fmla="*/ 49 w 155"/>
                <a:gd name="T63" fmla="*/ 103 h 184"/>
                <a:gd name="T64" fmla="*/ 26 w 155"/>
                <a:gd name="T65" fmla="*/ 98 h 184"/>
                <a:gd name="T66" fmla="*/ 13 w 155"/>
                <a:gd name="T67" fmla="*/ 90 h 184"/>
                <a:gd name="T68" fmla="*/ 4 w 155"/>
                <a:gd name="T69" fmla="*/ 78 h 184"/>
                <a:gd name="T70" fmla="*/ 0 w 155"/>
                <a:gd name="T71" fmla="*/ 56 h 184"/>
                <a:gd name="T72" fmla="*/ 6 w 155"/>
                <a:gd name="T73" fmla="*/ 27 h 184"/>
                <a:gd name="T74" fmla="*/ 26 w 155"/>
                <a:gd name="T75" fmla="*/ 7 h 184"/>
                <a:gd name="T76" fmla="*/ 45 w 155"/>
                <a:gd name="T77" fmla="*/ 2 h 184"/>
                <a:gd name="T78" fmla="*/ 71 w 155"/>
                <a:gd name="T7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184">
                  <a:moveTo>
                    <a:pt x="71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7" y="26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3" y="41"/>
                  </a:lnTo>
                  <a:lnTo>
                    <a:pt x="31" y="46"/>
                  </a:lnTo>
                  <a:lnTo>
                    <a:pt x="30" y="51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40" y="71"/>
                  </a:lnTo>
                  <a:lnTo>
                    <a:pt x="48" y="74"/>
                  </a:lnTo>
                  <a:lnTo>
                    <a:pt x="58" y="76"/>
                  </a:lnTo>
                  <a:lnTo>
                    <a:pt x="71" y="76"/>
                  </a:lnTo>
                  <a:lnTo>
                    <a:pt x="82" y="76"/>
                  </a:lnTo>
                  <a:lnTo>
                    <a:pt x="103" y="78"/>
                  </a:lnTo>
                  <a:lnTo>
                    <a:pt x="111" y="78"/>
                  </a:lnTo>
                  <a:lnTo>
                    <a:pt x="118" y="79"/>
                  </a:lnTo>
                  <a:lnTo>
                    <a:pt x="125" y="81"/>
                  </a:lnTo>
                  <a:lnTo>
                    <a:pt x="129" y="82"/>
                  </a:lnTo>
                  <a:lnTo>
                    <a:pt x="133" y="85"/>
                  </a:lnTo>
                  <a:lnTo>
                    <a:pt x="138" y="87"/>
                  </a:lnTo>
                  <a:lnTo>
                    <a:pt x="145" y="96"/>
                  </a:lnTo>
                  <a:lnTo>
                    <a:pt x="151" y="106"/>
                  </a:lnTo>
                  <a:lnTo>
                    <a:pt x="154" y="118"/>
                  </a:lnTo>
                  <a:lnTo>
                    <a:pt x="155" y="131"/>
                  </a:lnTo>
                  <a:lnTo>
                    <a:pt x="154" y="147"/>
                  </a:lnTo>
                  <a:lnTo>
                    <a:pt x="149" y="160"/>
                  </a:lnTo>
                  <a:lnTo>
                    <a:pt x="140" y="170"/>
                  </a:lnTo>
                  <a:lnTo>
                    <a:pt x="129" y="177"/>
                  </a:lnTo>
                  <a:lnTo>
                    <a:pt x="120" y="181"/>
                  </a:lnTo>
                  <a:lnTo>
                    <a:pt x="116" y="182"/>
                  </a:lnTo>
                  <a:lnTo>
                    <a:pt x="111" y="183"/>
                  </a:lnTo>
                  <a:lnTo>
                    <a:pt x="105" y="183"/>
                  </a:lnTo>
                  <a:lnTo>
                    <a:pt x="98" y="184"/>
                  </a:lnTo>
                  <a:lnTo>
                    <a:pt x="91" y="184"/>
                  </a:lnTo>
                  <a:lnTo>
                    <a:pt x="82" y="184"/>
                  </a:lnTo>
                  <a:lnTo>
                    <a:pt x="6" y="184"/>
                  </a:lnTo>
                  <a:lnTo>
                    <a:pt x="6" y="161"/>
                  </a:lnTo>
                  <a:lnTo>
                    <a:pt x="85" y="161"/>
                  </a:lnTo>
                  <a:lnTo>
                    <a:pt x="98" y="160"/>
                  </a:lnTo>
                  <a:lnTo>
                    <a:pt x="108" y="158"/>
                  </a:lnTo>
                  <a:lnTo>
                    <a:pt x="116" y="154"/>
                  </a:lnTo>
                  <a:lnTo>
                    <a:pt x="120" y="149"/>
                  </a:lnTo>
                  <a:lnTo>
                    <a:pt x="123" y="141"/>
                  </a:lnTo>
                  <a:lnTo>
                    <a:pt x="125" y="132"/>
                  </a:lnTo>
                  <a:lnTo>
                    <a:pt x="123" y="126"/>
                  </a:lnTo>
                  <a:lnTo>
                    <a:pt x="122" y="119"/>
                  </a:lnTo>
                  <a:lnTo>
                    <a:pt x="120" y="115"/>
                  </a:lnTo>
                  <a:lnTo>
                    <a:pt x="117" y="110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91" y="104"/>
                  </a:lnTo>
                  <a:lnTo>
                    <a:pt x="80" y="103"/>
                  </a:lnTo>
                  <a:lnTo>
                    <a:pt x="65" y="103"/>
                  </a:lnTo>
                  <a:lnTo>
                    <a:pt x="49" y="103"/>
                  </a:lnTo>
                  <a:lnTo>
                    <a:pt x="37" y="101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3" y="90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5" y="16"/>
                  </a:lnTo>
                  <a:lnTo>
                    <a:pt x="26" y="7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269288" y="906463"/>
              <a:ext cx="61912" cy="73025"/>
            </a:xfrm>
            <a:custGeom>
              <a:avLst/>
              <a:gdLst>
                <a:gd name="T0" fmla="*/ 0 w 157"/>
                <a:gd name="T1" fmla="*/ 0 h 184"/>
                <a:gd name="T2" fmla="*/ 157 w 157"/>
                <a:gd name="T3" fmla="*/ 0 h 184"/>
                <a:gd name="T4" fmla="*/ 157 w 157"/>
                <a:gd name="T5" fmla="*/ 23 h 184"/>
                <a:gd name="T6" fmla="*/ 93 w 157"/>
                <a:gd name="T7" fmla="*/ 23 h 184"/>
                <a:gd name="T8" fmla="*/ 93 w 157"/>
                <a:gd name="T9" fmla="*/ 184 h 184"/>
                <a:gd name="T10" fmla="*/ 64 w 157"/>
                <a:gd name="T11" fmla="*/ 184 h 184"/>
                <a:gd name="T12" fmla="*/ 64 w 157"/>
                <a:gd name="T13" fmla="*/ 23 h 184"/>
                <a:gd name="T14" fmla="*/ 0 w 157"/>
                <a:gd name="T15" fmla="*/ 23 h 184"/>
                <a:gd name="T16" fmla="*/ 0 w 157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84">
                  <a:moveTo>
                    <a:pt x="0" y="0"/>
                  </a:moveTo>
                  <a:lnTo>
                    <a:pt x="157" y="0"/>
                  </a:lnTo>
                  <a:lnTo>
                    <a:pt x="157" y="23"/>
                  </a:lnTo>
                  <a:lnTo>
                    <a:pt x="93" y="23"/>
                  </a:lnTo>
                  <a:lnTo>
                    <a:pt x="93" y="184"/>
                  </a:lnTo>
                  <a:lnTo>
                    <a:pt x="64" y="18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8339138" y="906463"/>
              <a:ext cx="61912" cy="73025"/>
            </a:xfrm>
            <a:custGeom>
              <a:avLst/>
              <a:gdLst>
                <a:gd name="T0" fmla="*/ 30 w 156"/>
                <a:gd name="T1" fmla="*/ 83 h 184"/>
                <a:gd name="T2" fmla="*/ 94 w 156"/>
                <a:gd name="T3" fmla="*/ 82 h 184"/>
                <a:gd name="T4" fmla="*/ 107 w 156"/>
                <a:gd name="T5" fmla="*/ 80 h 184"/>
                <a:gd name="T6" fmla="*/ 113 w 156"/>
                <a:gd name="T7" fmla="*/ 76 h 184"/>
                <a:gd name="T8" fmla="*/ 124 w 156"/>
                <a:gd name="T9" fmla="*/ 52 h 184"/>
                <a:gd name="T10" fmla="*/ 123 w 156"/>
                <a:gd name="T11" fmla="*/ 41 h 184"/>
                <a:gd name="T12" fmla="*/ 119 w 156"/>
                <a:gd name="T13" fmla="*/ 33 h 184"/>
                <a:gd name="T14" fmla="*/ 111 w 156"/>
                <a:gd name="T15" fmla="*/ 27 h 184"/>
                <a:gd name="T16" fmla="*/ 101 w 156"/>
                <a:gd name="T17" fmla="*/ 24 h 184"/>
                <a:gd name="T18" fmla="*/ 83 w 156"/>
                <a:gd name="T19" fmla="*/ 23 h 184"/>
                <a:gd name="T20" fmla="*/ 0 w 156"/>
                <a:gd name="T21" fmla="*/ 0 h 184"/>
                <a:gd name="T22" fmla="*/ 102 w 156"/>
                <a:gd name="T23" fmla="*/ 1 h 184"/>
                <a:gd name="T24" fmla="*/ 127 w 156"/>
                <a:gd name="T25" fmla="*/ 5 h 184"/>
                <a:gd name="T26" fmla="*/ 142 w 156"/>
                <a:gd name="T27" fmla="*/ 15 h 184"/>
                <a:gd name="T28" fmla="*/ 150 w 156"/>
                <a:gd name="T29" fmla="*/ 28 h 184"/>
                <a:gd name="T30" fmla="*/ 155 w 156"/>
                <a:gd name="T31" fmla="*/ 51 h 184"/>
                <a:gd name="T32" fmla="*/ 150 w 156"/>
                <a:gd name="T33" fmla="*/ 72 h 184"/>
                <a:gd name="T34" fmla="*/ 144 w 156"/>
                <a:gd name="T35" fmla="*/ 84 h 184"/>
                <a:gd name="T36" fmla="*/ 134 w 156"/>
                <a:gd name="T37" fmla="*/ 92 h 184"/>
                <a:gd name="T38" fmla="*/ 124 w 156"/>
                <a:gd name="T39" fmla="*/ 97 h 184"/>
                <a:gd name="T40" fmla="*/ 125 w 156"/>
                <a:gd name="T41" fmla="*/ 104 h 184"/>
                <a:gd name="T42" fmla="*/ 137 w 156"/>
                <a:gd name="T43" fmla="*/ 113 h 184"/>
                <a:gd name="T44" fmla="*/ 145 w 156"/>
                <a:gd name="T45" fmla="*/ 124 h 184"/>
                <a:gd name="T46" fmla="*/ 148 w 156"/>
                <a:gd name="T47" fmla="*/ 135 h 184"/>
                <a:gd name="T48" fmla="*/ 150 w 156"/>
                <a:gd name="T49" fmla="*/ 156 h 184"/>
                <a:gd name="T50" fmla="*/ 152 w 156"/>
                <a:gd name="T51" fmla="*/ 168 h 184"/>
                <a:gd name="T52" fmla="*/ 153 w 156"/>
                <a:gd name="T53" fmla="*/ 176 h 184"/>
                <a:gd name="T54" fmla="*/ 154 w 156"/>
                <a:gd name="T55" fmla="*/ 179 h 184"/>
                <a:gd name="T56" fmla="*/ 156 w 156"/>
                <a:gd name="T57" fmla="*/ 184 h 184"/>
                <a:gd name="T58" fmla="*/ 124 w 156"/>
                <a:gd name="T59" fmla="*/ 182 h 184"/>
                <a:gd name="T60" fmla="*/ 124 w 156"/>
                <a:gd name="T61" fmla="*/ 179 h 184"/>
                <a:gd name="T62" fmla="*/ 122 w 156"/>
                <a:gd name="T63" fmla="*/ 166 h 184"/>
                <a:gd name="T64" fmla="*/ 120 w 156"/>
                <a:gd name="T65" fmla="*/ 144 h 184"/>
                <a:gd name="T66" fmla="*/ 113 w 156"/>
                <a:gd name="T67" fmla="*/ 127 h 184"/>
                <a:gd name="T68" fmla="*/ 106 w 156"/>
                <a:gd name="T69" fmla="*/ 117 h 184"/>
                <a:gd name="T70" fmla="*/ 87 w 156"/>
                <a:gd name="T71" fmla="*/ 108 h 184"/>
                <a:gd name="T72" fmla="*/ 59 w 156"/>
                <a:gd name="T73" fmla="*/ 106 h 184"/>
                <a:gd name="T74" fmla="*/ 30 w 156"/>
                <a:gd name="T75" fmla="*/ 184 h 184"/>
                <a:gd name="T76" fmla="*/ 0 w 156"/>
                <a:gd name="T7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84">
                  <a:moveTo>
                    <a:pt x="30" y="23"/>
                  </a:moveTo>
                  <a:lnTo>
                    <a:pt x="30" y="83"/>
                  </a:lnTo>
                  <a:lnTo>
                    <a:pt x="83" y="83"/>
                  </a:lnTo>
                  <a:lnTo>
                    <a:pt x="94" y="82"/>
                  </a:lnTo>
                  <a:lnTo>
                    <a:pt x="102" y="81"/>
                  </a:lnTo>
                  <a:lnTo>
                    <a:pt x="107" y="80"/>
                  </a:lnTo>
                  <a:lnTo>
                    <a:pt x="111" y="79"/>
                  </a:lnTo>
                  <a:lnTo>
                    <a:pt x="113" y="76"/>
                  </a:lnTo>
                  <a:lnTo>
                    <a:pt x="121" y="67"/>
                  </a:lnTo>
                  <a:lnTo>
                    <a:pt x="124" y="52"/>
                  </a:lnTo>
                  <a:lnTo>
                    <a:pt x="123" y="47"/>
                  </a:lnTo>
                  <a:lnTo>
                    <a:pt x="123" y="41"/>
                  </a:lnTo>
                  <a:lnTo>
                    <a:pt x="121" y="37"/>
                  </a:lnTo>
                  <a:lnTo>
                    <a:pt x="119" y="33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7" y="25"/>
                  </a:lnTo>
                  <a:lnTo>
                    <a:pt x="101" y="24"/>
                  </a:lnTo>
                  <a:lnTo>
                    <a:pt x="94" y="24"/>
                  </a:lnTo>
                  <a:lnTo>
                    <a:pt x="83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02" y="1"/>
                  </a:lnTo>
                  <a:lnTo>
                    <a:pt x="117" y="2"/>
                  </a:lnTo>
                  <a:lnTo>
                    <a:pt x="127" y="5"/>
                  </a:lnTo>
                  <a:lnTo>
                    <a:pt x="136" y="11"/>
                  </a:lnTo>
                  <a:lnTo>
                    <a:pt x="142" y="15"/>
                  </a:lnTo>
                  <a:lnTo>
                    <a:pt x="146" y="21"/>
                  </a:lnTo>
                  <a:lnTo>
                    <a:pt x="150" y="28"/>
                  </a:lnTo>
                  <a:lnTo>
                    <a:pt x="154" y="39"/>
                  </a:lnTo>
                  <a:lnTo>
                    <a:pt x="155" y="51"/>
                  </a:lnTo>
                  <a:lnTo>
                    <a:pt x="154" y="62"/>
                  </a:lnTo>
                  <a:lnTo>
                    <a:pt x="150" y="72"/>
                  </a:lnTo>
                  <a:lnTo>
                    <a:pt x="148" y="79"/>
                  </a:lnTo>
                  <a:lnTo>
                    <a:pt x="144" y="84"/>
                  </a:lnTo>
                  <a:lnTo>
                    <a:pt x="138" y="89"/>
                  </a:lnTo>
                  <a:lnTo>
                    <a:pt x="134" y="92"/>
                  </a:lnTo>
                  <a:lnTo>
                    <a:pt x="130" y="95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25" y="104"/>
                  </a:lnTo>
                  <a:lnTo>
                    <a:pt x="132" y="108"/>
                  </a:lnTo>
                  <a:lnTo>
                    <a:pt x="137" y="113"/>
                  </a:lnTo>
                  <a:lnTo>
                    <a:pt x="142" y="119"/>
                  </a:lnTo>
                  <a:lnTo>
                    <a:pt x="145" y="124"/>
                  </a:lnTo>
                  <a:lnTo>
                    <a:pt x="146" y="128"/>
                  </a:lnTo>
                  <a:lnTo>
                    <a:pt x="148" y="135"/>
                  </a:lnTo>
                  <a:lnTo>
                    <a:pt x="149" y="144"/>
                  </a:lnTo>
                  <a:lnTo>
                    <a:pt x="150" y="156"/>
                  </a:lnTo>
                  <a:lnTo>
                    <a:pt x="152" y="163"/>
                  </a:lnTo>
                  <a:lnTo>
                    <a:pt x="152" y="168"/>
                  </a:lnTo>
                  <a:lnTo>
                    <a:pt x="152" y="173"/>
                  </a:lnTo>
                  <a:lnTo>
                    <a:pt x="153" y="176"/>
                  </a:lnTo>
                  <a:lnTo>
                    <a:pt x="153" y="178"/>
                  </a:lnTo>
                  <a:lnTo>
                    <a:pt x="154" y="179"/>
                  </a:lnTo>
                  <a:lnTo>
                    <a:pt x="155" y="182"/>
                  </a:lnTo>
                  <a:lnTo>
                    <a:pt x="156" y="184"/>
                  </a:lnTo>
                  <a:lnTo>
                    <a:pt x="125" y="184"/>
                  </a:lnTo>
                  <a:lnTo>
                    <a:pt x="124" y="182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3" y="176"/>
                  </a:lnTo>
                  <a:lnTo>
                    <a:pt x="122" y="166"/>
                  </a:lnTo>
                  <a:lnTo>
                    <a:pt x="122" y="158"/>
                  </a:lnTo>
                  <a:lnTo>
                    <a:pt x="120" y="144"/>
                  </a:lnTo>
                  <a:lnTo>
                    <a:pt x="117" y="133"/>
                  </a:lnTo>
                  <a:lnTo>
                    <a:pt x="113" y="127"/>
                  </a:lnTo>
                  <a:lnTo>
                    <a:pt x="110" y="121"/>
                  </a:lnTo>
                  <a:lnTo>
                    <a:pt x="106" y="117"/>
                  </a:lnTo>
                  <a:lnTo>
                    <a:pt x="97" y="112"/>
                  </a:lnTo>
                  <a:lnTo>
                    <a:pt x="87" y="108"/>
                  </a:lnTo>
                  <a:lnTo>
                    <a:pt x="74" y="107"/>
                  </a:lnTo>
                  <a:lnTo>
                    <a:pt x="59" y="106"/>
                  </a:lnTo>
                  <a:lnTo>
                    <a:pt x="30" y="106"/>
                  </a:lnTo>
                  <a:lnTo>
                    <a:pt x="30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8402638" y="906463"/>
              <a:ext cx="69850" cy="73025"/>
            </a:xfrm>
            <a:custGeom>
              <a:avLst/>
              <a:gdLst>
                <a:gd name="T0" fmla="*/ 0 w 177"/>
                <a:gd name="T1" fmla="*/ 0 h 184"/>
                <a:gd name="T2" fmla="*/ 34 w 177"/>
                <a:gd name="T3" fmla="*/ 0 h 184"/>
                <a:gd name="T4" fmla="*/ 89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3 w 177"/>
                <a:gd name="T11" fmla="*/ 109 h 184"/>
                <a:gd name="T12" fmla="*/ 103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4" y="0"/>
                  </a:lnTo>
                  <a:lnTo>
                    <a:pt x="89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3" y="109"/>
                  </a:lnTo>
                  <a:lnTo>
                    <a:pt x="103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8482013" y="906463"/>
              <a:ext cx="60325" cy="73025"/>
            </a:xfrm>
            <a:custGeom>
              <a:avLst/>
              <a:gdLst>
                <a:gd name="T0" fmla="*/ 30 w 155"/>
                <a:gd name="T1" fmla="*/ 161 h 184"/>
                <a:gd name="T2" fmla="*/ 102 w 155"/>
                <a:gd name="T3" fmla="*/ 159 h 184"/>
                <a:gd name="T4" fmla="*/ 121 w 155"/>
                <a:gd name="T5" fmla="*/ 143 h 184"/>
                <a:gd name="T6" fmla="*/ 121 w 155"/>
                <a:gd name="T7" fmla="*/ 117 h 184"/>
                <a:gd name="T8" fmla="*/ 104 w 155"/>
                <a:gd name="T9" fmla="*/ 103 h 184"/>
                <a:gd name="T10" fmla="*/ 30 w 155"/>
                <a:gd name="T11" fmla="*/ 101 h 184"/>
                <a:gd name="T12" fmla="*/ 30 w 155"/>
                <a:gd name="T13" fmla="*/ 78 h 184"/>
                <a:gd name="T14" fmla="*/ 93 w 155"/>
                <a:gd name="T15" fmla="*/ 78 h 184"/>
                <a:gd name="T16" fmla="*/ 102 w 155"/>
                <a:gd name="T17" fmla="*/ 76 h 184"/>
                <a:gd name="T18" fmla="*/ 112 w 155"/>
                <a:gd name="T19" fmla="*/ 72 h 184"/>
                <a:gd name="T20" fmla="*/ 121 w 155"/>
                <a:gd name="T21" fmla="*/ 50 h 184"/>
                <a:gd name="T22" fmla="*/ 120 w 155"/>
                <a:gd name="T23" fmla="*/ 38 h 184"/>
                <a:gd name="T24" fmla="*/ 113 w 155"/>
                <a:gd name="T25" fmla="*/ 29 h 184"/>
                <a:gd name="T26" fmla="*/ 104 w 155"/>
                <a:gd name="T27" fmla="*/ 25 h 184"/>
                <a:gd name="T28" fmla="*/ 95 w 155"/>
                <a:gd name="T29" fmla="*/ 24 h 184"/>
                <a:gd name="T30" fmla="*/ 30 w 155"/>
                <a:gd name="T31" fmla="*/ 23 h 184"/>
                <a:gd name="T32" fmla="*/ 88 w 155"/>
                <a:gd name="T33" fmla="*/ 0 h 184"/>
                <a:gd name="T34" fmla="*/ 114 w 155"/>
                <a:gd name="T35" fmla="*/ 1 h 184"/>
                <a:gd name="T36" fmla="*/ 126 w 155"/>
                <a:gd name="T37" fmla="*/ 4 h 184"/>
                <a:gd name="T38" fmla="*/ 135 w 155"/>
                <a:gd name="T39" fmla="*/ 11 h 184"/>
                <a:gd name="T40" fmla="*/ 143 w 155"/>
                <a:gd name="T41" fmla="*/ 18 h 184"/>
                <a:gd name="T42" fmla="*/ 148 w 155"/>
                <a:gd name="T43" fmla="*/ 29 h 184"/>
                <a:gd name="T44" fmla="*/ 152 w 155"/>
                <a:gd name="T45" fmla="*/ 47 h 184"/>
                <a:gd name="T46" fmla="*/ 145 w 155"/>
                <a:gd name="T47" fmla="*/ 72 h 184"/>
                <a:gd name="T48" fmla="*/ 123 w 155"/>
                <a:gd name="T49" fmla="*/ 90 h 184"/>
                <a:gd name="T50" fmla="*/ 147 w 155"/>
                <a:gd name="T51" fmla="*/ 105 h 184"/>
                <a:gd name="T52" fmla="*/ 155 w 155"/>
                <a:gd name="T53" fmla="*/ 131 h 184"/>
                <a:gd name="T54" fmla="*/ 149 w 155"/>
                <a:gd name="T55" fmla="*/ 156 h 184"/>
                <a:gd name="T56" fmla="*/ 139 w 155"/>
                <a:gd name="T57" fmla="*/ 170 h 184"/>
                <a:gd name="T58" fmla="*/ 124 w 155"/>
                <a:gd name="T59" fmla="*/ 178 h 184"/>
                <a:gd name="T60" fmla="*/ 99 w 155"/>
                <a:gd name="T61" fmla="*/ 183 h 184"/>
                <a:gd name="T62" fmla="*/ 0 w 155"/>
                <a:gd name="T6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184">
                  <a:moveTo>
                    <a:pt x="30" y="101"/>
                  </a:moveTo>
                  <a:lnTo>
                    <a:pt x="30" y="161"/>
                  </a:lnTo>
                  <a:lnTo>
                    <a:pt x="86" y="161"/>
                  </a:lnTo>
                  <a:lnTo>
                    <a:pt x="102" y="159"/>
                  </a:lnTo>
                  <a:lnTo>
                    <a:pt x="114" y="153"/>
                  </a:lnTo>
                  <a:lnTo>
                    <a:pt x="121" y="143"/>
                  </a:lnTo>
                  <a:lnTo>
                    <a:pt x="123" y="130"/>
                  </a:lnTo>
                  <a:lnTo>
                    <a:pt x="121" y="117"/>
                  </a:lnTo>
                  <a:lnTo>
                    <a:pt x="115" y="107"/>
                  </a:lnTo>
                  <a:lnTo>
                    <a:pt x="104" y="103"/>
                  </a:lnTo>
                  <a:lnTo>
                    <a:pt x="88" y="101"/>
                  </a:lnTo>
                  <a:lnTo>
                    <a:pt x="30" y="101"/>
                  </a:lnTo>
                  <a:close/>
                  <a:moveTo>
                    <a:pt x="30" y="23"/>
                  </a:moveTo>
                  <a:lnTo>
                    <a:pt x="30" y="78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9" y="76"/>
                  </a:lnTo>
                  <a:lnTo>
                    <a:pt x="102" y="76"/>
                  </a:lnTo>
                  <a:lnTo>
                    <a:pt x="108" y="74"/>
                  </a:lnTo>
                  <a:lnTo>
                    <a:pt x="112" y="72"/>
                  </a:lnTo>
                  <a:lnTo>
                    <a:pt x="119" y="63"/>
                  </a:lnTo>
                  <a:lnTo>
                    <a:pt x="121" y="50"/>
                  </a:lnTo>
                  <a:lnTo>
                    <a:pt x="121" y="45"/>
                  </a:lnTo>
                  <a:lnTo>
                    <a:pt x="120" y="38"/>
                  </a:lnTo>
                  <a:lnTo>
                    <a:pt x="116" y="34"/>
                  </a:lnTo>
                  <a:lnTo>
                    <a:pt x="113" y="29"/>
                  </a:lnTo>
                  <a:lnTo>
                    <a:pt x="110" y="26"/>
                  </a:lnTo>
                  <a:lnTo>
                    <a:pt x="104" y="25"/>
                  </a:lnTo>
                  <a:lnTo>
                    <a:pt x="100" y="24"/>
                  </a:lnTo>
                  <a:lnTo>
                    <a:pt x="95" y="24"/>
                  </a:lnTo>
                  <a:lnTo>
                    <a:pt x="88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107" y="1"/>
                  </a:lnTo>
                  <a:lnTo>
                    <a:pt x="114" y="1"/>
                  </a:lnTo>
                  <a:lnTo>
                    <a:pt x="121" y="3"/>
                  </a:lnTo>
                  <a:lnTo>
                    <a:pt x="126" y="4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9" y="14"/>
                  </a:lnTo>
                  <a:lnTo>
                    <a:pt x="143" y="18"/>
                  </a:lnTo>
                  <a:lnTo>
                    <a:pt x="146" y="24"/>
                  </a:lnTo>
                  <a:lnTo>
                    <a:pt x="148" y="29"/>
                  </a:lnTo>
                  <a:lnTo>
                    <a:pt x="150" y="38"/>
                  </a:lnTo>
                  <a:lnTo>
                    <a:pt x="152" y="47"/>
                  </a:lnTo>
                  <a:lnTo>
                    <a:pt x="150" y="60"/>
                  </a:lnTo>
                  <a:lnTo>
                    <a:pt x="145" y="72"/>
                  </a:lnTo>
                  <a:lnTo>
                    <a:pt x="136" y="82"/>
                  </a:lnTo>
                  <a:lnTo>
                    <a:pt x="123" y="90"/>
                  </a:lnTo>
                  <a:lnTo>
                    <a:pt x="137" y="96"/>
                  </a:lnTo>
                  <a:lnTo>
                    <a:pt x="147" y="105"/>
                  </a:lnTo>
                  <a:lnTo>
                    <a:pt x="153" y="117"/>
                  </a:lnTo>
                  <a:lnTo>
                    <a:pt x="155" y="131"/>
                  </a:lnTo>
                  <a:lnTo>
                    <a:pt x="153" y="144"/>
                  </a:lnTo>
                  <a:lnTo>
                    <a:pt x="149" y="156"/>
                  </a:lnTo>
                  <a:lnTo>
                    <a:pt x="145" y="163"/>
                  </a:lnTo>
                  <a:lnTo>
                    <a:pt x="139" y="170"/>
                  </a:lnTo>
                  <a:lnTo>
                    <a:pt x="133" y="174"/>
                  </a:lnTo>
                  <a:lnTo>
                    <a:pt x="124" y="178"/>
                  </a:lnTo>
                  <a:lnTo>
                    <a:pt x="113" y="182"/>
                  </a:lnTo>
                  <a:lnTo>
                    <a:pt x="99" y="183"/>
                  </a:lnTo>
                  <a:lnTo>
                    <a:pt x="8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8553450" y="906463"/>
              <a:ext cx="61912" cy="74612"/>
            </a:xfrm>
            <a:custGeom>
              <a:avLst/>
              <a:gdLst>
                <a:gd name="T0" fmla="*/ 0 w 157"/>
                <a:gd name="T1" fmla="*/ 0 h 186"/>
                <a:gd name="T2" fmla="*/ 30 w 157"/>
                <a:gd name="T3" fmla="*/ 0 h 186"/>
                <a:gd name="T4" fmla="*/ 30 w 157"/>
                <a:gd name="T5" fmla="*/ 109 h 186"/>
                <a:gd name="T6" fmla="*/ 31 w 157"/>
                <a:gd name="T7" fmla="*/ 124 h 186"/>
                <a:gd name="T8" fmla="*/ 32 w 157"/>
                <a:gd name="T9" fmla="*/ 135 h 186"/>
                <a:gd name="T10" fmla="*/ 34 w 157"/>
                <a:gd name="T11" fmla="*/ 140 h 186"/>
                <a:gd name="T12" fmla="*/ 36 w 157"/>
                <a:gd name="T13" fmla="*/ 144 h 186"/>
                <a:gd name="T14" fmla="*/ 40 w 157"/>
                <a:gd name="T15" fmla="*/ 149 h 186"/>
                <a:gd name="T16" fmla="*/ 48 w 157"/>
                <a:gd name="T17" fmla="*/ 156 h 186"/>
                <a:gd name="T18" fmla="*/ 61 w 157"/>
                <a:gd name="T19" fmla="*/ 162 h 186"/>
                <a:gd name="T20" fmla="*/ 79 w 157"/>
                <a:gd name="T21" fmla="*/ 163 h 186"/>
                <a:gd name="T22" fmla="*/ 93 w 157"/>
                <a:gd name="T23" fmla="*/ 162 h 186"/>
                <a:gd name="T24" fmla="*/ 105 w 157"/>
                <a:gd name="T25" fmla="*/ 159 h 186"/>
                <a:gd name="T26" fmla="*/ 111 w 157"/>
                <a:gd name="T27" fmla="*/ 155 h 186"/>
                <a:gd name="T28" fmla="*/ 115 w 157"/>
                <a:gd name="T29" fmla="*/ 152 h 186"/>
                <a:gd name="T30" fmla="*/ 120 w 157"/>
                <a:gd name="T31" fmla="*/ 149 h 186"/>
                <a:gd name="T32" fmla="*/ 122 w 157"/>
                <a:gd name="T33" fmla="*/ 144 h 186"/>
                <a:gd name="T34" fmla="*/ 124 w 157"/>
                <a:gd name="T35" fmla="*/ 142 h 186"/>
                <a:gd name="T36" fmla="*/ 125 w 157"/>
                <a:gd name="T37" fmla="*/ 139 h 186"/>
                <a:gd name="T38" fmla="*/ 126 w 157"/>
                <a:gd name="T39" fmla="*/ 136 h 186"/>
                <a:gd name="T40" fmla="*/ 126 w 157"/>
                <a:gd name="T41" fmla="*/ 131 h 186"/>
                <a:gd name="T42" fmla="*/ 127 w 157"/>
                <a:gd name="T43" fmla="*/ 127 h 186"/>
                <a:gd name="T44" fmla="*/ 127 w 157"/>
                <a:gd name="T45" fmla="*/ 121 h 186"/>
                <a:gd name="T46" fmla="*/ 127 w 157"/>
                <a:gd name="T47" fmla="*/ 115 h 186"/>
                <a:gd name="T48" fmla="*/ 127 w 157"/>
                <a:gd name="T49" fmla="*/ 107 h 186"/>
                <a:gd name="T50" fmla="*/ 127 w 157"/>
                <a:gd name="T51" fmla="*/ 0 h 186"/>
                <a:gd name="T52" fmla="*/ 157 w 157"/>
                <a:gd name="T53" fmla="*/ 0 h 186"/>
                <a:gd name="T54" fmla="*/ 157 w 157"/>
                <a:gd name="T55" fmla="*/ 107 h 186"/>
                <a:gd name="T56" fmla="*/ 157 w 157"/>
                <a:gd name="T57" fmla="*/ 119 h 186"/>
                <a:gd name="T58" fmla="*/ 157 w 157"/>
                <a:gd name="T59" fmla="*/ 129 h 186"/>
                <a:gd name="T60" fmla="*/ 156 w 157"/>
                <a:gd name="T61" fmla="*/ 138 h 186"/>
                <a:gd name="T62" fmla="*/ 153 w 157"/>
                <a:gd name="T63" fmla="*/ 145 h 186"/>
                <a:gd name="T64" fmla="*/ 151 w 157"/>
                <a:gd name="T65" fmla="*/ 151 h 186"/>
                <a:gd name="T66" fmla="*/ 149 w 157"/>
                <a:gd name="T67" fmla="*/ 156 h 186"/>
                <a:gd name="T68" fmla="*/ 145 w 157"/>
                <a:gd name="T69" fmla="*/ 162 h 186"/>
                <a:gd name="T70" fmla="*/ 140 w 157"/>
                <a:gd name="T71" fmla="*/ 166 h 186"/>
                <a:gd name="T72" fmla="*/ 128 w 157"/>
                <a:gd name="T73" fmla="*/ 175 h 186"/>
                <a:gd name="T74" fmla="*/ 113 w 157"/>
                <a:gd name="T75" fmla="*/ 182 h 186"/>
                <a:gd name="T76" fmla="*/ 95 w 157"/>
                <a:gd name="T77" fmla="*/ 185 h 186"/>
                <a:gd name="T78" fmla="*/ 75 w 157"/>
                <a:gd name="T79" fmla="*/ 186 h 186"/>
                <a:gd name="T80" fmla="*/ 54 w 157"/>
                <a:gd name="T81" fmla="*/ 185 h 186"/>
                <a:gd name="T82" fmla="*/ 36 w 157"/>
                <a:gd name="T83" fmla="*/ 181 h 186"/>
                <a:gd name="T84" fmla="*/ 23 w 157"/>
                <a:gd name="T85" fmla="*/ 172 h 186"/>
                <a:gd name="T86" fmla="*/ 12 w 157"/>
                <a:gd name="T87" fmla="*/ 160 h 186"/>
                <a:gd name="T88" fmla="*/ 9 w 157"/>
                <a:gd name="T89" fmla="*/ 155 h 186"/>
                <a:gd name="T90" fmla="*/ 7 w 157"/>
                <a:gd name="T91" fmla="*/ 150 h 186"/>
                <a:gd name="T92" fmla="*/ 5 w 157"/>
                <a:gd name="T93" fmla="*/ 145 h 186"/>
                <a:gd name="T94" fmla="*/ 3 w 157"/>
                <a:gd name="T95" fmla="*/ 140 h 186"/>
                <a:gd name="T96" fmla="*/ 2 w 157"/>
                <a:gd name="T97" fmla="*/ 133 h 186"/>
                <a:gd name="T98" fmla="*/ 1 w 157"/>
                <a:gd name="T99" fmla="*/ 126 h 186"/>
                <a:gd name="T100" fmla="*/ 1 w 157"/>
                <a:gd name="T101" fmla="*/ 118 h 186"/>
                <a:gd name="T102" fmla="*/ 0 w 157"/>
                <a:gd name="T103" fmla="*/ 109 h 186"/>
                <a:gd name="T104" fmla="*/ 0 w 157"/>
                <a:gd name="T10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86">
                  <a:moveTo>
                    <a:pt x="0" y="0"/>
                  </a:moveTo>
                  <a:lnTo>
                    <a:pt x="30" y="0"/>
                  </a:lnTo>
                  <a:lnTo>
                    <a:pt x="30" y="109"/>
                  </a:lnTo>
                  <a:lnTo>
                    <a:pt x="31" y="124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6" y="144"/>
                  </a:lnTo>
                  <a:lnTo>
                    <a:pt x="40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9" y="163"/>
                  </a:lnTo>
                  <a:lnTo>
                    <a:pt x="93" y="162"/>
                  </a:lnTo>
                  <a:lnTo>
                    <a:pt x="105" y="159"/>
                  </a:lnTo>
                  <a:lnTo>
                    <a:pt x="111" y="155"/>
                  </a:lnTo>
                  <a:lnTo>
                    <a:pt x="115" y="152"/>
                  </a:lnTo>
                  <a:lnTo>
                    <a:pt x="120" y="149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5" y="139"/>
                  </a:lnTo>
                  <a:lnTo>
                    <a:pt x="126" y="136"/>
                  </a:lnTo>
                  <a:lnTo>
                    <a:pt x="126" y="131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27" y="115"/>
                  </a:lnTo>
                  <a:lnTo>
                    <a:pt x="127" y="107"/>
                  </a:lnTo>
                  <a:lnTo>
                    <a:pt x="127" y="0"/>
                  </a:lnTo>
                  <a:lnTo>
                    <a:pt x="157" y="0"/>
                  </a:lnTo>
                  <a:lnTo>
                    <a:pt x="157" y="107"/>
                  </a:lnTo>
                  <a:lnTo>
                    <a:pt x="157" y="119"/>
                  </a:lnTo>
                  <a:lnTo>
                    <a:pt x="157" y="129"/>
                  </a:lnTo>
                  <a:lnTo>
                    <a:pt x="156" y="138"/>
                  </a:lnTo>
                  <a:lnTo>
                    <a:pt x="153" y="145"/>
                  </a:lnTo>
                  <a:lnTo>
                    <a:pt x="151" y="151"/>
                  </a:lnTo>
                  <a:lnTo>
                    <a:pt x="149" y="156"/>
                  </a:lnTo>
                  <a:lnTo>
                    <a:pt x="145" y="162"/>
                  </a:lnTo>
                  <a:lnTo>
                    <a:pt x="140" y="166"/>
                  </a:lnTo>
                  <a:lnTo>
                    <a:pt x="128" y="175"/>
                  </a:lnTo>
                  <a:lnTo>
                    <a:pt x="113" y="182"/>
                  </a:lnTo>
                  <a:lnTo>
                    <a:pt x="95" y="185"/>
                  </a:lnTo>
                  <a:lnTo>
                    <a:pt x="75" y="186"/>
                  </a:lnTo>
                  <a:lnTo>
                    <a:pt x="54" y="185"/>
                  </a:lnTo>
                  <a:lnTo>
                    <a:pt x="36" y="181"/>
                  </a:lnTo>
                  <a:lnTo>
                    <a:pt x="23" y="172"/>
                  </a:lnTo>
                  <a:lnTo>
                    <a:pt x="12" y="160"/>
                  </a:lnTo>
                  <a:lnTo>
                    <a:pt x="9" y="155"/>
                  </a:lnTo>
                  <a:lnTo>
                    <a:pt x="7" y="150"/>
                  </a:lnTo>
                  <a:lnTo>
                    <a:pt x="5" y="145"/>
                  </a:lnTo>
                  <a:lnTo>
                    <a:pt x="3" y="140"/>
                  </a:lnTo>
                  <a:lnTo>
                    <a:pt x="2" y="133"/>
                  </a:lnTo>
                  <a:lnTo>
                    <a:pt x="1" y="126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626475" y="906463"/>
              <a:ext cx="58737" cy="73025"/>
            </a:xfrm>
            <a:custGeom>
              <a:avLst/>
              <a:gdLst>
                <a:gd name="T0" fmla="*/ 89 w 148"/>
                <a:gd name="T1" fmla="*/ 0 h 184"/>
                <a:gd name="T2" fmla="*/ 148 w 148"/>
                <a:gd name="T3" fmla="*/ 0 h 184"/>
                <a:gd name="T4" fmla="*/ 148 w 148"/>
                <a:gd name="T5" fmla="*/ 23 h 184"/>
                <a:gd name="T6" fmla="*/ 91 w 148"/>
                <a:gd name="T7" fmla="*/ 23 h 184"/>
                <a:gd name="T8" fmla="*/ 82 w 148"/>
                <a:gd name="T9" fmla="*/ 24 h 184"/>
                <a:gd name="T10" fmla="*/ 75 w 148"/>
                <a:gd name="T11" fmla="*/ 24 h 184"/>
                <a:gd name="T12" fmla="*/ 68 w 148"/>
                <a:gd name="T13" fmla="*/ 25 h 184"/>
                <a:gd name="T14" fmla="*/ 63 w 148"/>
                <a:gd name="T15" fmla="*/ 26 h 184"/>
                <a:gd name="T16" fmla="*/ 57 w 148"/>
                <a:gd name="T17" fmla="*/ 28 h 184"/>
                <a:gd name="T18" fmla="*/ 53 w 148"/>
                <a:gd name="T19" fmla="*/ 30 h 184"/>
                <a:gd name="T20" fmla="*/ 49 w 148"/>
                <a:gd name="T21" fmla="*/ 34 h 184"/>
                <a:gd name="T22" fmla="*/ 46 w 148"/>
                <a:gd name="T23" fmla="*/ 38 h 184"/>
                <a:gd name="T24" fmla="*/ 40 w 148"/>
                <a:gd name="T25" fmla="*/ 48 h 184"/>
                <a:gd name="T26" fmla="*/ 35 w 148"/>
                <a:gd name="T27" fmla="*/ 61 h 184"/>
                <a:gd name="T28" fmla="*/ 32 w 148"/>
                <a:gd name="T29" fmla="*/ 78 h 184"/>
                <a:gd name="T30" fmla="*/ 31 w 148"/>
                <a:gd name="T31" fmla="*/ 94 h 184"/>
                <a:gd name="T32" fmla="*/ 32 w 148"/>
                <a:gd name="T33" fmla="*/ 110 h 184"/>
                <a:gd name="T34" fmla="*/ 35 w 148"/>
                <a:gd name="T35" fmla="*/ 125 h 184"/>
                <a:gd name="T36" fmla="*/ 41 w 148"/>
                <a:gd name="T37" fmla="*/ 137 h 184"/>
                <a:gd name="T38" fmla="*/ 48 w 148"/>
                <a:gd name="T39" fmla="*/ 147 h 184"/>
                <a:gd name="T40" fmla="*/ 52 w 148"/>
                <a:gd name="T41" fmla="*/ 151 h 184"/>
                <a:gd name="T42" fmla="*/ 56 w 148"/>
                <a:gd name="T43" fmla="*/ 153 h 184"/>
                <a:gd name="T44" fmla="*/ 60 w 148"/>
                <a:gd name="T45" fmla="*/ 155 h 184"/>
                <a:gd name="T46" fmla="*/ 65 w 148"/>
                <a:gd name="T47" fmla="*/ 158 h 184"/>
                <a:gd name="T48" fmla="*/ 70 w 148"/>
                <a:gd name="T49" fmla="*/ 159 h 184"/>
                <a:gd name="T50" fmla="*/ 77 w 148"/>
                <a:gd name="T51" fmla="*/ 160 h 184"/>
                <a:gd name="T52" fmla="*/ 84 w 148"/>
                <a:gd name="T53" fmla="*/ 160 h 184"/>
                <a:gd name="T54" fmla="*/ 93 w 148"/>
                <a:gd name="T55" fmla="*/ 161 h 184"/>
                <a:gd name="T56" fmla="*/ 148 w 148"/>
                <a:gd name="T57" fmla="*/ 161 h 184"/>
                <a:gd name="T58" fmla="*/ 148 w 148"/>
                <a:gd name="T59" fmla="*/ 184 h 184"/>
                <a:gd name="T60" fmla="*/ 91 w 148"/>
                <a:gd name="T61" fmla="*/ 184 h 184"/>
                <a:gd name="T62" fmla="*/ 68 w 148"/>
                <a:gd name="T63" fmla="*/ 183 h 184"/>
                <a:gd name="T64" fmla="*/ 49 w 148"/>
                <a:gd name="T65" fmla="*/ 179 h 184"/>
                <a:gd name="T66" fmla="*/ 42 w 148"/>
                <a:gd name="T67" fmla="*/ 176 h 184"/>
                <a:gd name="T68" fmla="*/ 35 w 148"/>
                <a:gd name="T69" fmla="*/ 173 h 184"/>
                <a:gd name="T70" fmla="*/ 30 w 148"/>
                <a:gd name="T71" fmla="*/ 168 h 184"/>
                <a:gd name="T72" fmla="*/ 23 w 148"/>
                <a:gd name="T73" fmla="*/ 163 h 184"/>
                <a:gd name="T74" fmla="*/ 13 w 148"/>
                <a:gd name="T75" fmla="*/ 150 h 184"/>
                <a:gd name="T76" fmla="*/ 7 w 148"/>
                <a:gd name="T77" fmla="*/ 132 h 184"/>
                <a:gd name="T78" fmla="*/ 1 w 148"/>
                <a:gd name="T79" fmla="*/ 114 h 184"/>
                <a:gd name="T80" fmla="*/ 0 w 148"/>
                <a:gd name="T81" fmla="*/ 93 h 184"/>
                <a:gd name="T82" fmla="*/ 2 w 148"/>
                <a:gd name="T83" fmla="*/ 68 h 184"/>
                <a:gd name="T84" fmla="*/ 9 w 148"/>
                <a:gd name="T85" fmla="*/ 46 h 184"/>
                <a:gd name="T86" fmla="*/ 20 w 148"/>
                <a:gd name="T87" fmla="*/ 26 h 184"/>
                <a:gd name="T88" fmla="*/ 26 w 148"/>
                <a:gd name="T89" fmla="*/ 18 h 184"/>
                <a:gd name="T90" fmla="*/ 33 w 148"/>
                <a:gd name="T91" fmla="*/ 13 h 184"/>
                <a:gd name="T92" fmla="*/ 44 w 148"/>
                <a:gd name="T93" fmla="*/ 6 h 184"/>
                <a:gd name="T94" fmla="*/ 56 w 148"/>
                <a:gd name="T95" fmla="*/ 3 h 184"/>
                <a:gd name="T96" fmla="*/ 71 w 148"/>
                <a:gd name="T97" fmla="*/ 1 h 184"/>
                <a:gd name="T98" fmla="*/ 89 w 148"/>
                <a:gd name="T9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84">
                  <a:moveTo>
                    <a:pt x="89" y="0"/>
                  </a:moveTo>
                  <a:lnTo>
                    <a:pt x="148" y="0"/>
                  </a:lnTo>
                  <a:lnTo>
                    <a:pt x="148" y="23"/>
                  </a:lnTo>
                  <a:lnTo>
                    <a:pt x="91" y="23"/>
                  </a:lnTo>
                  <a:lnTo>
                    <a:pt x="82" y="24"/>
                  </a:lnTo>
                  <a:lnTo>
                    <a:pt x="75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8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6" y="38"/>
                  </a:lnTo>
                  <a:lnTo>
                    <a:pt x="40" y="48"/>
                  </a:lnTo>
                  <a:lnTo>
                    <a:pt x="35" y="61"/>
                  </a:lnTo>
                  <a:lnTo>
                    <a:pt x="32" y="78"/>
                  </a:lnTo>
                  <a:lnTo>
                    <a:pt x="31" y="94"/>
                  </a:lnTo>
                  <a:lnTo>
                    <a:pt x="32" y="110"/>
                  </a:lnTo>
                  <a:lnTo>
                    <a:pt x="35" y="125"/>
                  </a:lnTo>
                  <a:lnTo>
                    <a:pt x="41" y="137"/>
                  </a:lnTo>
                  <a:lnTo>
                    <a:pt x="48" y="147"/>
                  </a:lnTo>
                  <a:lnTo>
                    <a:pt x="52" y="151"/>
                  </a:lnTo>
                  <a:lnTo>
                    <a:pt x="56" y="153"/>
                  </a:lnTo>
                  <a:lnTo>
                    <a:pt x="60" y="155"/>
                  </a:lnTo>
                  <a:lnTo>
                    <a:pt x="65" y="158"/>
                  </a:lnTo>
                  <a:lnTo>
                    <a:pt x="70" y="159"/>
                  </a:lnTo>
                  <a:lnTo>
                    <a:pt x="77" y="160"/>
                  </a:lnTo>
                  <a:lnTo>
                    <a:pt x="84" y="160"/>
                  </a:lnTo>
                  <a:lnTo>
                    <a:pt x="93" y="161"/>
                  </a:lnTo>
                  <a:lnTo>
                    <a:pt x="148" y="161"/>
                  </a:lnTo>
                  <a:lnTo>
                    <a:pt x="148" y="184"/>
                  </a:lnTo>
                  <a:lnTo>
                    <a:pt x="91" y="184"/>
                  </a:lnTo>
                  <a:lnTo>
                    <a:pt x="68" y="183"/>
                  </a:lnTo>
                  <a:lnTo>
                    <a:pt x="49" y="179"/>
                  </a:lnTo>
                  <a:lnTo>
                    <a:pt x="42" y="176"/>
                  </a:lnTo>
                  <a:lnTo>
                    <a:pt x="35" y="173"/>
                  </a:lnTo>
                  <a:lnTo>
                    <a:pt x="30" y="168"/>
                  </a:lnTo>
                  <a:lnTo>
                    <a:pt x="23" y="163"/>
                  </a:lnTo>
                  <a:lnTo>
                    <a:pt x="13" y="150"/>
                  </a:lnTo>
                  <a:lnTo>
                    <a:pt x="7" y="132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2" y="68"/>
                  </a:lnTo>
                  <a:lnTo>
                    <a:pt x="9" y="46"/>
                  </a:lnTo>
                  <a:lnTo>
                    <a:pt x="20" y="26"/>
                  </a:lnTo>
                  <a:lnTo>
                    <a:pt x="26" y="18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6" y="3"/>
                  </a:lnTo>
                  <a:lnTo>
                    <a:pt x="71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8689975" y="906463"/>
              <a:ext cx="44450" cy="73025"/>
            </a:xfrm>
            <a:custGeom>
              <a:avLst/>
              <a:gdLst>
                <a:gd name="T0" fmla="*/ 86 w 115"/>
                <a:gd name="T1" fmla="*/ 0 h 184"/>
                <a:gd name="T2" fmla="*/ 115 w 115"/>
                <a:gd name="T3" fmla="*/ 0 h 184"/>
                <a:gd name="T4" fmla="*/ 115 w 115"/>
                <a:gd name="T5" fmla="*/ 107 h 184"/>
                <a:gd name="T6" fmla="*/ 115 w 115"/>
                <a:gd name="T7" fmla="*/ 120 h 184"/>
                <a:gd name="T8" fmla="*/ 115 w 115"/>
                <a:gd name="T9" fmla="*/ 130 h 184"/>
                <a:gd name="T10" fmla="*/ 114 w 115"/>
                <a:gd name="T11" fmla="*/ 140 h 184"/>
                <a:gd name="T12" fmla="*/ 112 w 115"/>
                <a:gd name="T13" fmla="*/ 147 h 184"/>
                <a:gd name="T14" fmla="*/ 109 w 115"/>
                <a:gd name="T15" fmla="*/ 153 h 184"/>
                <a:gd name="T16" fmla="*/ 107 w 115"/>
                <a:gd name="T17" fmla="*/ 159 h 184"/>
                <a:gd name="T18" fmla="*/ 104 w 115"/>
                <a:gd name="T19" fmla="*/ 163 h 184"/>
                <a:gd name="T20" fmla="*/ 99 w 115"/>
                <a:gd name="T21" fmla="*/ 167 h 184"/>
                <a:gd name="T22" fmla="*/ 94 w 115"/>
                <a:gd name="T23" fmla="*/ 172 h 184"/>
                <a:gd name="T24" fmla="*/ 89 w 115"/>
                <a:gd name="T25" fmla="*/ 175 h 184"/>
                <a:gd name="T26" fmla="*/ 82 w 115"/>
                <a:gd name="T27" fmla="*/ 178 h 184"/>
                <a:gd name="T28" fmla="*/ 75 w 115"/>
                <a:gd name="T29" fmla="*/ 181 h 184"/>
                <a:gd name="T30" fmla="*/ 68 w 115"/>
                <a:gd name="T31" fmla="*/ 182 h 184"/>
                <a:gd name="T32" fmla="*/ 59 w 115"/>
                <a:gd name="T33" fmla="*/ 183 h 184"/>
                <a:gd name="T34" fmla="*/ 48 w 115"/>
                <a:gd name="T35" fmla="*/ 184 h 184"/>
                <a:gd name="T36" fmla="*/ 35 w 115"/>
                <a:gd name="T37" fmla="*/ 184 h 184"/>
                <a:gd name="T38" fmla="*/ 0 w 115"/>
                <a:gd name="T39" fmla="*/ 184 h 184"/>
                <a:gd name="T40" fmla="*/ 0 w 115"/>
                <a:gd name="T41" fmla="*/ 161 h 184"/>
                <a:gd name="T42" fmla="*/ 35 w 115"/>
                <a:gd name="T43" fmla="*/ 161 h 184"/>
                <a:gd name="T44" fmla="*/ 50 w 115"/>
                <a:gd name="T45" fmla="*/ 160 h 184"/>
                <a:gd name="T46" fmla="*/ 62 w 115"/>
                <a:gd name="T47" fmla="*/ 159 h 184"/>
                <a:gd name="T48" fmla="*/ 69 w 115"/>
                <a:gd name="T49" fmla="*/ 158 h 184"/>
                <a:gd name="T50" fmla="*/ 73 w 115"/>
                <a:gd name="T51" fmla="*/ 154 h 184"/>
                <a:gd name="T52" fmla="*/ 78 w 115"/>
                <a:gd name="T53" fmla="*/ 151 h 184"/>
                <a:gd name="T54" fmla="*/ 81 w 115"/>
                <a:gd name="T55" fmla="*/ 148 h 184"/>
                <a:gd name="T56" fmla="*/ 83 w 115"/>
                <a:gd name="T57" fmla="*/ 142 h 184"/>
                <a:gd name="T58" fmla="*/ 84 w 115"/>
                <a:gd name="T59" fmla="*/ 136 h 184"/>
                <a:gd name="T60" fmla="*/ 85 w 115"/>
                <a:gd name="T61" fmla="*/ 124 h 184"/>
                <a:gd name="T62" fmla="*/ 86 w 115"/>
                <a:gd name="T63" fmla="*/ 107 h 184"/>
                <a:gd name="T64" fmla="*/ 86 w 115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84">
                  <a:moveTo>
                    <a:pt x="86" y="0"/>
                  </a:moveTo>
                  <a:lnTo>
                    <a:pt x="115" y="0"/>
                  </a:lnTo>
                  <a:lnTo>
                    <a:pt x="115" y="107"/>
                  </a:lnTo>
                  <a:lnTo>
                    <a:pt x="115" y="120"/>
                  </a:lnTo>
                  <a:lnTo>
                    <a:pt x="115" y="130"/>
                  </a:lnTo>
                  <a:lnTo>
                    <a:pt x="114" y="140"/>
                  </a:lnTo>
                  <a:lnTo>
                    <a:pt x="112" y="147"/>
                  </a:lnTo>
                  <a:lnTo>
                    <a:pt x="109" y="153"/>
                  </a:lnTo>
                  <a:lnTo>
                    <a:pt x="107" y="159"/>
                  </a:lnTo>
                  <a:lnTo>
                    <a:pt x="104" y="163"/>
                  </a:lnTo>
                  <a:lnTo>
                    <a:pt x="99" y="167"/>
                  </a:lnTo>
                  <a:lnTo>
                    <a:pt x="94" y="172"/>
                  </a:lnTo>
                  <a:lnTo>
                    <a:pt x="89" y="175"/>
                  </a:lnTo>
                  <a:lnTo>
                    <a:pt x="82" y="178"/>
                  </a:lnTo>
                  <a:lnTo>
                    <a:pt x="75" y="181"/>
                  </a:lnTo>
                  <a:lnTo>
                    <a:pt x="68" y="182"/>
                  </a:lnTo>
                  <a:lnTo>
                    <a:pt x="59" y="183"/>
                  </a:lnTo>
                  <a:lnTo>
                    <a:pt x="48" y="184"/>
                  </a:lnTo>
                  <a:lnTo>
                    <a:pt x="35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35" y="161"/>
                  </a:lnTo>
                  <a:lnTo>
                    <a:pt x="50" y="160"/>
                  </a:lnTo>
                  <a:lnTo>
                    <a:pt x="62" y="159"/>
                  </a:lnTo>
                  <a:lnTo>
                    <a:pt x="69" y="158"/>
                  </a:lnTo>
                  <a:lnTo>
                    <a:pt x="73" y="154"/>
                  </a:lnTo>
                  <a:lnTo>
                    <a:pt x="78" y="151"/>
                  </a:lnTo>
                  <a:lnTo>
                    <a:pt x="81" y="148"/>
                  </a:lnTo>
                  <a:lnTo>
                    <a:pt x="83" y="142"/>
                  </a:lnTo>
                  <a:lnTo>
                    <a:pt x="84" y="136"/>
                  </a:lnTo>
                  <a:lnTo>
                    <a:pt x="85" y="124"/>
                  </a:lnTo>
                  <a:lnTo>
                    <a:pt x="86" y="10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8739188" y="906463"/>
              <a:ext cx="74612" cy="73025"/>
            </a:xfrm>
            <a:custGeom>
              <a:avLst/>
              <a:gdLst>
                <a:gd name="T0" fmla="*/ 95 w 188"/>
                <a:gd name="T1" fmla="*/ 22 h 184"/>
                <a:gd name="T2" fmla="*/ 59 w 188"/>
                <a:gd name="T3" fmla="*/ 113 h 184"/>
                <a:gd name="T4" fmla="*/ 128 w 188"/>
                <a:gd name="T5" fmla="*/ 113 h 184"/>
                <a:gd name="T6" fmla="*/ 95 w 188"/>
                <a:gd name="T7" fmla="*/ 22 h 184"/>
                <a:gd name="T8" fmla="*/ 76 w 188"/>
                <a:gd name="T9" fmla="*/ 0 h 184"/>
                <a:gd name="T10" fmla="*/ 115 w 188"/>
                <a:gd name="T11" fmla="*/ 0 h 184"/>
                <a:gd name="T12" fmla="*/ 188 w 188"/>
                <a:gd name="T13" fmla="*/ 184 h 184"/>
                <a:gd name="T14" fmla="*/ 156 w 188"/>
                <a:gd name="T15" fmla="*/ 184 h 184"/>
                <a:gd name="T16" fmla="*/ 138 w 188"/>
                <a:gd name="T17" fmla="*/ 136 h 184"/>
                <a:gd name="T18" fmla="*/ 50 w 188"/>
                <a:gd name="T19" fmla="*/ 136 h 184"/>
                <a:gd name="T20" fmla="*/ 32 w 188"/>
                <a:gd name="T21" fmla="*/ 184 h 184"/>
                <a:gd name="T22" fmla="*/ 0 w 188"/>
                <a:gd name="T23" fmla="*/ 184 h 184"/>
                <a:gd name="T24" fmla="*/ 76 w 18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4">
                  <a:moveTo>
                    <a:pt x="95" y="22"/>
                  </a:moveTo>
                  <a:lnTo>
                    <a:pt x="59" y="113"/>
                  </a:lnTo>
                  <a:lnTo>
                    <a:pt x="128" y="113"/>
                  </a:lnTo>
                  <a:lnTo>
                    <a:pt x="95" y="22"/>
                  </a:lnTo>
                  <a:close/>
                  <a:moveTo>
                    <a:pt x="76" y="0"/>
                  </a:moveTo>
                  <a:lnTo>
                    <a:pt x="115" y="0"/>
                  </a:lnTo>
                  <a:lnTo>
                    <a:pt x="188" y="184"/>
                  </a:lnTo>
                  <a:lnTo>
                    <a:pt x="156" y="184"/>
                  </a:lnTo>
                  <a:lnTo>
                    <a:pt x="138" y="136"/>
                  </a:lnTo>
                  <a:lnTo>
                    <a:pt x="50" y="136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7843838" y="695325"/>
              <a:ext cx="144462" cy="168275"/>
            </a:xfrm>
            <a:custGeom>
              <a:avLst/>
              <a:gdLst>
                <a:gd name="T0" fmla="*/ 0 w 367"/>
                <a:gd name="T1" fmla="*/ 0 h 425"/>
                <a:gd name="T2" fmla="*/ 367 w 367"/>
                <a:gd name="T3" fmla="*/ 0 h 425"/>
                <a:gd name="T4" fmla="*/ 367 w 367"/>
                <a:gd name="T5" fmla="*/ 76 h 425"/>
                <a:gd name="T6" fmla="*/ 227 w 367"/>
                <a:gd name="T7" fmla="*/ 76 h 425"/>
                <a:gd name="T8" fmla="*/ 227 w 367"/>
                <a:gd name="T9" fmla="*/ 425 h 425"/>
                <a:gd name="T10" fmla="*/ 137 w 367"/>
                <a:gd name="T11" fmla="*/ 425 h 425"/>
                <a:gd name="T12" fmla="*/ 137 w 367"/>
                <a:gd name="T13" fmla="*/ 76 h 425"/>
                <a:gd name="T14" fmla="*/ 0 w 367"/>
                <a:gd name="T15" fmla="*/ 76 h 425"/>
                <a:gd name="T16" fmla="*/ 0 w 367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425">
                  <a:moveTo>
                    <a:pt x="0" y="0"/>
                  </a:moveTo>
                  <a:lnTo>
                    <a:pt x="367" y="0"/>
                  </a:lnTo>
                  <a:lnTo>
                    <a:pt x="367" y="76"/>
                  </a:lnTo>
                  <a:lnTo>
                    <a:pt x="227" y="76"/>
                  </a:lnTo>
                  <a:lnTo>
                    <a:pt x="227" y="425"/>
                  </a:lnTo>
                  <a:lnTo>
                    <a:pt x="137" y="425"/>
                  </a:lnTo>
                  <a:lnTo>
                    <a:pt x="137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7953375" y="695325"/>
              <a:ext cx="180975" cy="168275"/>
            </a:xfrm>
            <a:custGeom>
              <a:avLst/>
              <a:gdLst>
                <a:gd name="T0" fmla="*/ 228 w 456"/>
                <a:gd name="T1" fmla="*/ 102 h 425"/>
                <a:gd name="T2" fmla="*/ 168 w 456"/>
                <a:gd name="T3" fmla="*/ 251 h 425"/>
                <a:gd name="T4" fmla="*/ 289 w 456"/>
                <a:gd name="T5" fmla="*/ 251 h 425"/>
                <a:gd name="T6" fmla="*/ 228 w 456"/>
                <a:gd name="T7" fmla="*/ 102 h 425"/>
                <a:gd name="T8" fmla="*/ 177 w 456"/>
                <a:gd name="T9" fmla="*/ 0 h 425"/>
                <a:gd name="T10" fmla="*/ 281 w 456"/>
                <a:gd name="T11" fmla="*/ 0 h 425"/>
                <a:gd name="T12" fmla="*/ 456 w 456"/>
                <a:gd name="T13" fmla="*/ 425 h 425"/>
                <a:gd name="T14" fmla="*/ 351 w 456"/>
                <a:gd name="T15" fmla="*/ 425 h 425"/>
                <a:gd name="T16" fmla="*/ 309 w 456"/>
                <a:gd name="T17" fmla="*/ 327 h 425"/>
                <a:gd name="T18" fmla="*/ 147 w 456"/>
                <a:gd name="T19" fmla="*/ 327 h 425"/>
                <a:gd name="T20" fmla="*/ 106 w 456"/>
                <a:gd name="T21" fmla="*/ 425 h 425"/>
                <a:gd name="T22" fmla="*/ 0 w 456"/>
                <a:gd name="T23" fmla="*/ 425 h 425"/>
                <a:gd name="T24" fmla="*/ 177 w 456"/>
                <a:gd name="T2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425">
                  <a:moveTo>
                    <a:pt x="228" y="102"/>
                  </a:moveTo>
                  <a:lnTo>
                    <a:pt x="168" y="251"/>
                  </a:lnTo>
                  <a:lnTo>
                    <a:pt x="289" y="251"/>
                  </a:lnTo>
                  <a:lnTo>
                    <a:pt x="228" y="102"/>
                  </a:lnTo>
                  <a:close/>
                  <a:moveTo>
                    <a:pt x="177" y="0"/>
                  </a:moveTo>
                  <a:lnTo>
                    <a:pt x="281" y="0"/>
                  </a:lnTo>
                  <a:lnTo>
                    <a:pt x="456" y="425"/>
                  </a:lnTo>
                  <a:lnTo>
                    <a:pt x="351" y="425"/>
                  </a:lnTo>
                  <a:lnTo>
                    <a:pt x="309" y="327"/>
                  </a:lnTo>
                  <a:lnTo>
                    <a:pt x="147" y="327"/>
                  </a:lnTo>
                  <a:lnTo>
                    <a:pt x="106" y="425"/>
                  </a:lnTo>
                  <a:lnTo>
                    <a:pt x="0" y="4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135938" y="695325"/>
              <a:ext cx="147637" cy="169862"/>
            </a:xfrm>
            <a:custGeom>
              <a:avLst/>
              <a:gdLst>
                <a:gd name="T0" fmla="*/ 0 w 371"/>
                <a:gd name="T1" fmla="*/ 0 h 429"/>
                <a:gd name="T2" fmla="*/ 91 w 371"/>
                <a:gd name="T3" fmla="*/ 0 h 429"/>
                <a:gd name="T4" fmla="*/ 91 w 371"/>
                <a:gd name="T5" fmla="*/ 256 h 429"/>
                <a:gd name="T6" fmla="*/ 91 w 371"/>
                <a:gd name="T7" fmla="*/ 275 h 429"/>
                <a:gd name="T8" fmla="*/ 93 w 371"/>
                <a:gd name="T9" fmla="*/ 291 h 429"/>
                <a:gd name="T10" fmla="*/ 96 w 371"/>
                <a:gd name="T11" fmla="*/ 304 h 429"/>
                <a:gd name="T12" fmla="*/ 103 w 371"/>
                <a:gd name="T13" fmla="*/ 320 h 429"/>
                <a:gd name="T14" fmla="*/ 114 w 371"/>
                <a:gd name="T15" fmla="*/ 333 h 429"/>
                <a:gd name="T16" fmla="*/ 128 w 371"/>
                <a:gd name="T17" fmla="*/ 343 h 429"/>
                <a:gd name="T18" fmla="*/ 147 w 371"/>
                <a:gd name="T19" fmla="*/ 351 h 429"/>
                <a:gd name="T20" fmla="*/ 166 w 371"/>
                <a:gd name="T21" fmla="*/ 356 h 429"/>
                <a:gd name="T22" fmla="*/ 187 w 371"/>
                <a:gd name="T23" fmla="*/ 357 h 429"/>
                <a:gd name="T24" fmla="*/ 207 w 371"/>
                <a:gd name="T25" fmla="*/ 356 h 429"/>
                <a:gd name="T26" fmla="*/ 225 w 371"/>
                <a:gd name="T27" fmla="*/ 353 h 429"/>
                <a:gd name="T28" fmla="*/ 242 w 371"/>
                <a:gd name="T29" fmla="*/ 346 h 429"/>
                <a:gd name="T30" fmla="*/ 255 w 371"/>
                <a:gd name="T31" fmla="*/ 339 h 429"/>
                <a:gd name="T32" fmla="*/ 265 w 371"/>
                <a:gd name="T33" fmla="*/ 329 h 429"/>
                <a:gd name="T34" fmla="*/ 273 w 371"/>
                <a:gd name="T35" fmla="*/ 317 h 429"/>
                <a:gd name="T36" fmla="*/ 276 w 371"/>
                <a:gd name="T37" fmla="*/ 306 h 429"/>
                <a:gd name="T38" fmla="*/ 279 w 371"/>
                <a:gd name="T39" fmla="*/ 293 h 429"/>
                <a:gd name="T40" fmla="*/ 280 w 371"/>
                <a:gd name="T41" fmla="*/ 276 h 429"/>
                <a:gd name="T42" fmla="*/ 280 w 371"/>
                <a:gd name="T43" fmla="*/ 256 h 429"/>
                <a:gd name="T44" fmla="*/ 280 w 371"/>
                <a:gd name="T45" fmla="*/ 0 h 429"/>
                <a:gd name="T46" fmla="*/ 371 w 371"/>
                <a:gd name="T47" fmla="*/ 0 h 429"/>
                <a:gd name="T48" fmla="*/ 371 w 371"/>
                <a:gd name="T49" fmla="*/ 251 h 429"/>
                <a:gd name="T50" fmla="*/ 370 w 371"/>
                <a:gd name="T51" fmla="*/ 283 h 429"/>
                <a:gd name="T52" fmla="*/ 367 w 371"/>
                <a:gd name="T53" fmla="*/ 311 h 429"/>
                <a:gd name="T54" fmla="*/ 360 w 371"/>
                <a:gd name="T55" fmla="*/ 334 h 429"/>
                <a:gd name="T56" fmla="*/ 351 w 371"/>
                <a:gd name="T57" fmla="*/ 355 h 429"/>
                <a:gd name="T58" fmla="*/ 339 w 371"/>
                <a:gd name="T59" fmla="*/ 373 h 429"/>
                <a:gd name="T60" fmla="*/ 325 w 371"/>
                <a:gd name="T61" fmla="*/ 387 h 429"/>
                <a:gd name="T62" fmla="*/ 308 w 371"/>
                <a:gd name="T63" fmla="*/ 400 h 429"/>
                <a:gd name="T64" fmla="*/ 288 w 371"/>
                <a:gd name="T65" fmla="*/ 411 h 429"/>
                <a:gd name="T66" fmla="*/ 266 w 371"/>
                <a:gd name="T67" fmla="*/ 419 h 429"/>
                <a:gd name="T68" fmla="*/ 242 w 371"/>
                <a:gd name="T69" fmla="*/ 424 h 429"/>
                <a:gd name="T70" fmla="*/ 214 w 371"/>
                <a:gd name="T71" fmla="*/ 428 h 429"/>
                <a:gd name="T72" fmla="*/ 186 w 371"/>
                <a:gd name="T73" fmla="*/ 429 h 429"/>
                <a:gd name="T74" fmla="*/ 148 w 371"/>
                <a:gd name="T75" fmla="*/ 428 h 429"/>
                <a:gd name="T76" fmla="*/ 114 w 371"/>
                <a:gd name="T77" fmla="*/ 422 h 429"/>
                <a:gd name="T78" fmla="*/ 84 w 371"/>
                <a:gd name="T79" fmla="*/ 412 h 429"/>
                <a:gd name="T80" fmla="*/ 59 w 371"/>
                <a:gd name="T81" fmla="*/ 399 h 429"/>
                <a:gd name="T82" fmla="*/ 39 w 371"/>
                <a:gd name="T83" fmla="*/ 383 h 429"/>
                <a:gd name="T84" fmla="*/ 21 w 371"/>
                <a:gd name="T85" fmla="*/ 360 h 429"/>
                <a:gd name="T86" fmla="*/ 13 w 371"/>
                <a:gd name="T87" fmla="*/ 348 h 429"/>
                <a:gd name="T88" fmla="*/ 9 w 371"/>
                <a:gd name="T89" fmla="*/ 333 h 429"/>
                <a:gd name="T90" fmla="*/ 4 w 371"/>
                <a:gd name="T91" fmla="*/ 318 h 429"/>
                <a:gd name="T92" fmla="*/ 2 w 371"/>
                <a:gd name="T93" fmla="*/ 300 h 429"/>
                <a:gd name="T94" fmla="*/ 1 w 371"/>
                <a:gd name="T95" fmla="*/ 280 h 429"/>
                <a:gd name="T96" fmla="*/ 0 w 371"/>
                <a:gd name="T97" fmla="*/ 258 h 429"/>
                <a:gd name="T98" fmla="*/ 0 w 371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1" h="429">
                  <a:moveTo>
                    <a:pt x="0" y="0"/>
                  </a:moveTo>
                  <a:lnTo>
                    <a:pt x="91" y="0"/>
                  </a:lnTo>
                  <a:lnTo>
                    <a:pt x="91" y="256"/>
                  </a:lnTo>
                  <a:lnTo>
                    <a:pt x="91" y="275"/>
                  </a:lnTo>
                  <a:lnTo>
                    <a:pt x="93" y="291"/>
                  </a:lnTo>
                  <a:lnTo>
                    <a:pt x="96" y="304"/>
                  </a:lnTo>
                  <a:lnTo>
                    <a:pt x="103" y="320"/>
                  </a:lnTo>
                  <a:lnTo>
                    <a:pt x="114" y="333"/>
                  </a:lnTo>
                  <a:lnTo>
                    <a:pt x="128" y="343"/>
                  </a:lnTo>
                  <a:lnTo>
                    <a:pt x="147" y="351"/>
                  </a:lnTo>
                  <a:lnTo>
                    <a:pt x="166" y="356"/>
                  </a:lnTo>
                  <a:lnTo>
                    <a:pt x="187" y="357"/>
                  </a:lnTo>
                  <a:lnTo>
                    <a:pt x="207" y="356"/>
                  </a:lnTo>
                  <a:lnTo>
                    <a:pt x="225" y="353"/>
                  </a:lnTo>
                  <a:lnTo>
                    <a:pt x="242" y="346"/>
                  </a:lnTo>
                  <a:lnTo>
                    <a:pt x="255" y="339"/>
                  </a:lnTo>
                  <a:lnTo>
                    <a:pt x="265" y="329"/>
                  </a:lnTo>
                  <a:lnTo>
                    <a:pt x="273" y="317"/>
                  </a:lnTo>
                  <a:lnTo>
                    <a:pt x="276" y="306"/>
                  </a:lnTo>
                  <a:lnTo>
                    <a:pt x="279" y="293"/>
                  </a:lnTo>
                  <a:lnTo>
                    <a:pt x="280" y="276"/>
                  </a:lnTo>
                  <a:lnTo>
                    <a:pt x="280" y="256"/>
                  </a:lnTo>
                  <a:lnTo>
                    <a:pt x="280" y="0"/>
                  </a:lnTo>
                  <a:lnTo>
                    <a:pt x="371" y="0"/>
                  </a:lnTo>
                  <a:lnTo>
                    <a:pt x="371" y="251"/>
                  </a:lnTo>
                  <a:lnTo>
                    <a:pt x="370" y="283"/>
                  </a:lnTo>
                  <a:lnTo>
                    <a:pt x="367" y="311"/>
                  </a:lnTo>
                  <a:lnTo>
                    <a:pt x="360" y="334"/>
                  </a:lnTo>
                  <a:lnTo>
                    <a:pt x="351" y="355"/>
                  </a:lnTo>
                  <a:lnTo>
                    <a:pt x="339" y="373"/>
                  </a:lnTo>
                  <a:lnTo>
                    <a:pt x="325" y="387"/>
                  </a:lnTo>
                  <a:lnTo>
                    <a:pt x="308" y="400"/>
                  </a:lnTo>
                  <a:lnTo>
                    <a:pt x="288" y="411"/>
                  </a:lnTo>
                  <a:lnTo>
                    <a:pt x="266" y="419"/>
                  </a:lnTo>
                  <a:lnTo>
                    <a:pt x="242" y="424"/>
                  </a:lnTo>
                  <a:lnTo>
                    <a:pt x="214" y="428"/>
                  </a:lnTo>
                  <a:lnTo>
                    <a:pt x="186" y="429"/>
                  </a:lnTo>
                  <a:lnTo>
                    <a:pt x="148" y="428"/>
                  </a:lnTo>
                  <a:lnTo>
                    <a:pt x="114" y="422"/>
                  </a:lnTo>
                  <a:lnTo>
                    <a:pt x="84" y="412"/>
                  </a:lnTo>
                  <a:lnTo>
                    <a:pt x="59" y="399"/>
                  </a:lnTo>
                  <a:lnTo>
                    <a:pt x="39" y="383"/>
                  </a:lnTo>
                  <a:lnTo>
                    <a:pt x="21" y="360"/>
                  </a:lnTo>
                  <a:lnTo>
                    <a:pt x="13" y="348"/>
                  </a:lnTo>
                  <a:lnTo>
                    <a:pt x="9" y="333"/>
                  </a:lnTo>
                  <a:lnTo>
                    <a:pt x="4" y="318"/>
                  </a:lnTo>
                  <a:lnTo>
                    <a:pt x="2" y="300"/>
                  </a:lnTo>
                  <a:lnTo>
                    <a:pt x="1" y="280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0"/>
            <p:cNvSpPr>
              <a:spLocks noEditPoints="1"/>
            </p:cNvSpPr>
            <p:nvPr userDrawn="1"/>
          </p:nvSpPr>
          <p:spPr bwMode="auto">
            <a:xfrm>
              <a:off x="8307388" y="695325"/>
              <a:ext cx="155575" cy="168275"/>
            </a:xfrm>
            <a:custGeom>
              <a:avLst/>
              <a:gdLst>
                <a:gd name="T0" fmla="*/ 90 w 388"/>
                <a:gd name="T1" fmla="*/ 189 h 425"/>
                <a:gd name="T2" fmla="*/ 237 w 388"/>
                <a:gd name="T3" fmla="*/ 188 h 425"/>
                <a:gd name="T4" fmla="*/ 263 w 388"/>
                <a:gd name="T5" fmla="*/ 178 h 425"/>
                <a:gd name="T6" fmla="*/ 280 w 388"/>
                <a:gd name="T7" fmla="*/ 150 h 425"/>
                <a:gd name="T8" fmla="*/ 280 w 388"/>
                <a:gd name="T9" fmla="*/ 112 h 425"/>
                <a:gd name="T10" fmla="*/ 265 w 388"/>
                <a:gd name="T11" fmla="*/ 87 h 425"/>
                <a:gd name="T12" fmla="*/ 237 w 388"/>
                <a:gd name="T13" fmla="*/ 77 h 425"/>
                <a:gd name="T14" fmla="*/ 90 w 388"/>
                <a:gd name="T15" fmla="*/ 76 h 425"/>
                <a:gd name="T16" fmla="*/ 208 w 388"/>
                <a:gd name="T17" fmla="*/ 0 h 425"/>
                <a:gd name="T18" fmla="*/ 265 w 388"/>
                <a:gd name="T19" fmla="*/ 3 h 425"/>
                <a:gd name="T20" fmla="*/ 305 w 388"/>
                <a:gd name="T21" fmla="*/ 10 h 425"/>
                <a:gd name="T22" fmla="*/ 336 w 388"/>
                <a:gd name="T23" fmla="*/ 26 h 425"/>
                <a:gd name="T24" fmla="*/ 361 w 388"/>
                <a:gd name="T25" fmla="*/ 50 h 425"/>
                <a:gd name="T26" fmla="*/ 379 w 388"/>
                <a:gd name="T27" fmla="*/ 91 h 425"/>
                <a:gd name="T28" fmla="*/ 381 w 388"/>
                <a:gd name="T29" fmla="*/ 149 h 425"/>
                <a:gd name="T30" fmla="*/ 362 w 388"/>
                <a:gd name="T31" fmla="*/ 199 h 425"/>
                <a:gd name="T32" fmla="*/ 326 w 388"/>
                <a:gd name="T33" fmla="*/ 233 h 425"/>
                <a:gd name="T34" fmla="*/ 325 w 388"/>
                <a:gd name="T35" fmla="*/ 252 h 425"/>
                <a:gd name="T36" fmla="*/ 358 w 388"/>
                <a:gd name="T37" fmla="*/ 283 h 425"/>
                <a:gd name="T38" fmla="*/ 375 w 388"/>
                <a:gd name="T39" fmla="*/ 330 h 425"/>
                <a:gd name="T40" fmla="*/ 379 w 388"/>
                <a:gd name="T41" fmla="*/ 375 h 425"/>
                <a:gd name="T42" fmla="*/ 382 w 388"/>
                <a:gd name="T43" fmla="*/ 395 h 425"/>
                <a:gd name="T44" fmla="*/ 384 w 388"/>
                <a:gd name="T45" fmla="*/ 409 h 425"/>
                <a:gd name="T46" fmla="*/ 388 w 388"/>
                <a:gd name="T47" fmla="*/ 425 h 425"/>
                <a:gd name="T48" fmla="*/ 286 w 388"/>
                <a:gd name="T49" fmla="*/ 421 h 425"/>
                <a:gd name="T50" fmla="*/ 284 w 388"/>
                <a:gd name="T51" fmla="*/ 414 h 425"/>
                <a:gd name="T52" fmla="*/ 282 w 388"/>
                <a:gd name="T53" fmla="*/ 402 h 425"/>
                <a:gd name="T54" fmla="*/ 279 w 388"/>
                <a:gd name="T55" fmla="*/ 365 h 425"/>
                <a:gd name="T56" fmla="*/ 268 w 388"/>
                <a:gd name="T57" fmla="*/ 317 h 425"/>
                <a:gd name="T58" fmla="*/ 248 w 388"/>
                <a:gd name="T59" fmla="*/ 286 h 425"/>
                <a:gd name="T60" fmla="*/ 214 w 388"/>
                <a:gd name="T61" fmla="*/ 269 h 425"/>
                <a:gd name="T62" fmla="*/ 163 w 388"/>
                <a:gd name="T63" fmla="*/ 264 h 425"/>
                <a:gd name="T64" fmla="*/ 90 w 388"/>
                <a:gd name="T65" fmla="*/ 425 h 425"/>
                <a:gd name="T66" fmla="*/ 0 w 388"/>
                <a:gd name="T6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425">
                  <a:moveTo>
                    <a:pt x="90" y="76"/>
                  </a:moveTo>
                  <a:lnTo>
                    <a:pt x="90" y="189"/>
                  </a:lnTo>
                  <a:lnTo>
                    <a:pt x="217" y="189"/>
                  </a:lnTo>
                  <a:lnTo>
                    <a:pt x="237" y="188"/>
                  </a:lnTo>
                  <a:lnTo>
                    <a:pt x="252" y="183"/>
                  </a:lnTo>
                  <a:lnTo>
                    <a:pt x="263" y="178"/>
                  </a:lnTo>
                  <a:lnTo>
                    <a:pt x="274" y="166"/>
                  </a:lnTo>
                  <a:lnTo>
                    <a:pt x="280" y="150"/>
                  </a:lnTo>
                  <a:lnTo>
                    <a:pt x="282" y="130"/>
                  </a:lnTo>
                  <a:lnTo>
                    <a:pt x="280" y="112"/>
                  </a:lnTo>
                  <a:lnTo>
                    <a:pt x="274" y="98"/>
                  </a:lnTo>
                  <a:lnTo>
                    <a:pt x="265" y="87"/>
                  </a:lnTo>
                  <a:lnTo>
                    <a:pt x="251" y="79"/>
                  </a:lnTo>
                  <a:lnTo>
                    <a:pt x="237" y="77"/>
                  </a:lnTo>
                  <a:lnTo>
                    <a:pt x="217" y="76"/>
                  </a:lnTo>
                  <a:lnTo>
                    <a:pt x="90" y="76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38" y="1"/>
                  </a:lnTo>
                  <a:lnTo>
                    <a:pt x="265" y="3"/>
                  </a:lnTo>
                  <a:lnTo>
                    <a:pt x="286" y="6"/>
                  </a:lnTo>
                  <a:lnTo>
                    <a:pt x="305" y="10"/>
                  </a:lnTo>
                  <a:lnTo>
                    <a:pt x="321" y="17"/>
                  </a:lnTo>
                  <a:lnTo>
                    <a:pt x="336" y="26"/>
                  </a:lnTo>
                  <a:lnTo>
                    <a:pt x="349" y="36"/>
                  </a:lnTo>
                  <a:lnTo>
                    <a:pt x="361" y="50"/>
                  </a:lnTo>
                  <a:lnTo>
                    <a:pt x="370" y="65"/>
                  </a:lnTo>
                  <a:lnTo>
                    <a:pt x="379" y="91"/>
                  </a:lnTo>
                  <a:lnTo>
                    <a:pt x="383" y="119"/>
                  </a:lnTo>
                  <a:lnTo>
                    <a:pt x="381" y="149"/>
                  </a:lnTo>
                  <a:lnTo>
                    <a:pt x="373" y="176"/>
                  </a:lnTo>
                  <a:lnTo>
                    <a:pt x="362" y="199"/>
                  </a:lnTo>
                  <a:lnTo>
                    <a:pt x="347" y="217"/>
                  </a:lnTo>
                  <a:lnTo>
                    <a:pt x="326" y="233"/>
                  </a:lnTo>
                  <a:lnTo>
                    <a:pt x="302" y="244"/>
                  </a:lnTo>
                  <a:lnTo>
                    <a:pt x="325" y="252"/>
                  </a:lnTo>
                  <a:lnTo>
                    <a:pt x="343" y="265"/>
                  </a:lnTo>
                  <a:lnTo>
                    <a:pt x="358" y="283"/>
                  </a:lnTo>
                  <a:lnTo>
                    <a:pt x="369" y="304"/>
                  </a:lnTo>
                  <a:lnTo>
                    <a:pt x="375" y="330"/>
                  </a:lnTo>
                  <a:lnTo>
                    <a:pt x="378" y="362"/>
                  </a:lnTo>
                  <a:lnTo>
                    <a:pt x="379" y="375"/>
                  </a:lnTo>
                  <a:lnTo>
                    <a:pt x="381" y="386"/>
                  </a:lnTo>
                  <a:lnTo>
                    <a:pt x="382" y="395"/>
                  </a:lnTo>
                  <a:lnTo>
                    <a:pt x="383" y="402"/>
                  </a:lnTo>
                  <a:lnTo>
                    <a:pt x="384" y="409"/>
                  </a:lnTo>
                  <a:lnTo>
                    <a:pt x="385" y="414"/>
                  </a:lnTo>
                  <a:lnTo>
                    <a:pt x="388" y="425"/>
                  </a:lnTo>
                  <a:lnTo>
                    <a:pt x="288" y="425"/>
                  </a:lnTo>
                  <a:lnTo>
                    <a:pt x="286" y="421"/>
                  </a:lnTo>
                  <a:lnTo>
                    <a:pt x="285" y="418"/>
                  </a:lnTo>
                  <a:lnTo>
                    <a:pt x="284" y="414"/>
                  </a:lnTo>
                  <a:lnTo>
                    <a:pt x="283" y="409"/>
                  </a:lnTo>
                  <a:lnTo>
                    <a:pt x="282" y="402"/>
                  </a:lnTo>
                  <a:lnTo>
                    <a:pt x="280" y="383"/>
                  </a:lnTo>
                  <a:lnTo>
                    <a:pt x="279" y="365"/>
                  </a:lnTo>
                  <a:lnTo>
                    <a:pt x="274" y="339"/>
                  </a:lnTo>
                  <a:lnTo>
                    <a:pt x="268" y="317"/>
                  </a:lnTo>
                  <a:lnTo>
                    <a:pt x="260" y="299"/>
                  </a:lnTo>
                  <a:lnTo>
                    <a:pt x="248" y="286"/>
                  </a:lnTo>
                  <a:lnTo>
                    <a:pt x="233" y="275"/>
                  </a:lnTo>
                  <a:lnTo>
                    <a:pt x="214" y="269"/>
                  </a:lnTo>
                  <a:lnTo>
                    <a:pt x="191" y="265"/>
                  </a:lnTo>
                  <a:lnTo>
                    <a:pt x="163" y="264"/>
                  </a:lnTo>
                  <a:lnTo>
                    <a:pt x="90" y="264"/>
                  </a:lnTo>
                  <a:lnTo>
                    <a:pt x="90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8477250" y="693738"/>
              <a:ext cx="166687" cy="171450"/>
            </a:xfrm>
            <a:custGeom>
              <a:avLst/>
              <a:gdLst>
                <a:gd name="T0" fmla="*/ 190 w 419"/>
                <a:gd name="T1" fmla="*/ 72 h 432"/>
                <a:gd name="T2" fmla="*/ 155 w 419"/>
                <a:gd name="T3" fmla="*/ 83 h 432"/>
                <a:gd name="T4" fmla="*/ 129 w 419"/>
                <a:gd name="T5" fmla="*/ 102 h 432"/>
                <a:gd name="T6" fmla="*/ 110 w 419"/>
                <a:gd name="T7" fmla="*/ 133 h 432"/>
                <a:gd name="T8" fmla="*/ 100 w 419"/>
                <a:gd name="T9" fmla="*/ 183 h 432"/>
                <a:gd name="T10" fmla="*/ 100 w 419"/>
                <a:gd name="T11" fmla="*/ 250 h 432"/>
                <a:gd name="T12" fmla="*/ 113 w 419"/>
                <a:gd name="T13" fmla="*/ 305 h 432"/>
                <a:gd name="T14" fmla="*/ 141 w 419"/>
                <a:gd name="T15" fmla="*/ 341 h 432"/>
                <a:gd name="T16" fmla="*/ 182 w 419"/>
                <a:gd name="T17" fmla="*/ 358 h 432"/>
                <a:gd name="T18" fmla="*/ 236 w 419"/>
                <a:gd name="T19" fmla="*/ 358 h 432"/>
                <a:gd name="T20" fmla="*/ 278 w 419"/>
                <a:gd name="T21" fmla="*/ 341 h 432"/>
                <a:gd name="T22" fmla="*/ 305 w 419"/>
                <a:gd name="T23" fmla="*/ 306 h 432"/>
                <a:gd name="T24" fmla="*/ 318 w 419"/>
                <a:gd name="T25" fmla="*/ 251 h 432"/>
                <a:gd name="T26" fmla="*/ 318 w 419"/>
                <a:gd name="T27" fmla="*/ 181 h 432"/>
                <a:gd name="T28" fmla="*/ 305 w 419"/>
                <a:gd name="T29" fmla="*/ 126 h 432"/>
                <a:gd name="T30" fmla="*/ 279 w 419"/>
                <a:gd name="T31" fmla="*/ 91 h 432"/>
                <a:gd name="T32" fmla="*/ 236 w 419"/>
                <a:gd name="T33" fmla="*/ 73 h 432"/>
                <a:gd name="T34" fmla="*/ 209 w 419"/>
                <a:gd name="T35" fmla="*/ 0 h 432"/>
                <a:gd name="T36" fmla="*/ 280 w 419"/>
                <a:gd name="T37" fmla="*/ 8 h 432"/>
                <a:gd name="T38" fmla="*/ 337 w 419"/>
                <a:gd name="T39" fmla="*/ 30 h 432"/>
                <a:gd name="T40" fmla="*/ 378 w 419"/>
                <a:gd name="T41" fmla="*/ 66 h 432"/>
                <a:gd name="T42" fmla="*/ 400 w 419"/>
                <a:gd name="T43" fmla="*/ 107 h 432"/>
                <a:gd name="T44" fmla="*/ 415 w 419"/>
                <a:gd name="T45" fmla="*/ 160 h 432"/>
                <a:gd name="T46" fmla="*/ 419 w 419"/>
                <a:gd name="T47" fmla="*/ 222 h 432"/>
                <a:gd name="T48" fmla="*/ 411 w 419"/>
                <a:gd name="T49" fmla="*/ 291 h 432"/>
                <a:gd name="T50" fmla="*/ 389 w 419"/>
                <a:gd name="T51" fmla="*/ 349 h 432"/>
                <a:gd name="T52" fmla="*/ 353 w 419"/>
                <a:gd name="T53" fmla="*/ 392 h 432"/>
                <a:gd name="T54" fmla="*/ 316 w 419"/>
                <a:gd name="T55" fmla="*/ 413 h 432"/>
                <a:gd name="T56" fmla="*/ 270 w 419"/>
                <a:gd name="T57" fmla="*/ 427 h 432"/>
                <a:gd name="T58" fmla="*/ 215 w 419"/>
                <a:gd name="T59" fmla="*/ 432 h 432"/>
                <a:gd name="T60" fmla="*/ 140 w 419"/>
                <a:gd name="T61" fmla="*/ 423 h 432"/>
                <a:gd name="T62" fmla="*/ 79 w 419"/>
                <a:gd name="T63" fmla="*/ 398 h 432"/>
                <a:gd name="T64" fmla="*/ 37 w 419"/>
                <a:gd name="T65" fmla="*/ 357 h 432"/>
                <a:gd name="T66" fmla="*/ 13 w 419"/>
                <a:gd name="T67" fmla="*/ 309 h 432"/>
                <a:gd name="T68" fmla="*/ 1 w 419"/>
                <a:gd name="T69" fmla="*/ 251 h 432"/>
                <a:gd name="T70" fmla="*/ 1 w 419"/>
                <a:gd name="T71" fmla="*/ 179 h 432"/>
                <a:gd name="T72" fmla="*/ 16 w 419"/>
                <a:gd name="T73" fmla="*/ 112 h 432"/>
                <a:gd name="T74" fmla="*/ 44 w 419"/>
                <a:gd name="T75" fmla="*/ 60 h 432"/>
                <a:gd name="T76" fmla="*/ 82 w 419"/>
                <a:gd name="T77" fmla="*/ 30 h 432"/>
                <a:gd name="T78" fmla="*/ 127 w 419"/>
                <a:gd name="T79" fmla="*/ 11 h 432"/>
                <a:gd name="T80" fmla="*/ 180 w 419"/>
                <a:gd name="T81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32">
                  <a:moveTo>
                    <a:pt x="210" y="71"/>
                  </a:moveTo>
                  <a:lnTo>
                    <a:pt x="190" y="72"/>
                  </a:lnTo>
                  <a:lnTo>
                    <a:pt x="171" y="77"/>
                  </a:lnTo>
                  <a:lnTo>
                    <a:pt x="155" y="83"/>
                  </a:lnTo>
                  <a:lnTo>
                    <a:pt x="141" y="91"/>
                  </a:lnTo>
                  <a:lnTo>
                    <a:pt x="129" y="102"/>
                  </a:lnTo>
                  <a:lnTo>
                    <a:pt x="119" y="114"/>
                  </a:lnTo>
                  <a:lnTo>
                    <a:pt x="110" y="133"/>
                  </a:lnTo>
                  <a:lnTo>
                    <a:pt x="104" y="156"/>
                  </a:lnTo>
                  <a:lnTo>
                    <a:pt x="100" y="183"/>
                  </a:lnTo>
                  <a:lnTo>
                    <a:pt x="99" y="215"/>
                  </a:lnTo>
                  <a:lnTo>
                    <a:pt x="100" y="250"/>
                  </a:lnTo>
                  <a:lnTo>
                    <a:pt x="106" y="280"/>
                  </a:lnTo>
                  <a:lnTo>
                    <a:pt x="113" y="305"/>
                  </a:lnTo>
                  <a:lnTo>
                    <a:pt x="125" y="325"/>
                  </a:lnTo>
                  <a:lnTo>
                    <a:pt x="141" y="341"/>
                  </a:lnTo>
                  <a:lnTo>
                    <a:pt x="159" y="352"/>
                  </a:lnTo>
                  <a:lnTo>
                    <a:pt x="182" y="358"/>
                  </a:lnTo>
                  <a:lnTo>
                    <a:pt x="210" y="360"/>
                  </a:lnTo>
                  <a:lnTo>
                    <a:pt x="236" y="358"/>
                  </a:lnTo>
                  <a:lnTo>
                    <a:pt x="259" y="352"/>
                  </a:lnTo>
                  <a:lnTo>
                    <a:pt x="278" y="341"/>
                  </a:lnTo>
                  <a:lnTo>
                    <a:pt x="293" y="325"/>
                  </a:lnTo>
                  <a:lnTo>
                    <a:pt x="305" y="306"/>
                  </a:lnTo>
                  <a:lnTo>
                    <a:pt x="313" y="280"/>
                  </a:lnTo>
                  <a:lnTo>
                    <a:pt x="318" y="251"/>
                  </a:lnTo>
                  <a:lnTo>
                    <a:pt x="319" y="216"/>
                  </a:lnTo>
                  <a:lnTo>
                    <a:pt x="318" y="181"/>
                  </a:lnTo>
                  <a:lnTo>
                    <a:pt x="313" y="151"/>
                  </a:lnTo>
                  <a:lnTo>
                    <a:pt x="305" y="126"/>
                  </a:lnTo>
                  <a:lnTo>
                    <a:pt x="293" y="106"/>
                  </a:lnTo>
                  <a:lnTo>
                    <a:pt x="279" y="91"/>
                  </a:lnTo>
                  <a:lnTo>
                    <a:pt x="259" y="80"/>
                  </a:lnTo>
                  <a:lnTo>
                    <a:pt x="236" y="73"/>
                  </a:lnTo>
                  <a:lnTo>
                    <a:pt x="210" y="71"/>
                  </a:lnTo>
                  <a:close/>
                  <a:moveTo>
                    <a:pt x="209" y="0"/>
                  </a:moveTo>
                  <a:lnTo>
                    <a:pt x="246" y="2"/>
                  </a:lnTo>
                  <a:lnTo>
                    <a:pt x="280" y="8"/>
                  </a:lnTo>
                  <a:lnTo>
                    <a:pt x="311" y="18"/>
                  </a:lnTo>
                  <a:lnTo>
                    <a:pt x="337" y="30"/>
                  </a:lnTo>
                  <a:lnTo>
                    <a:pt x="360" y="46"/>
                  </a:lnTo>
                  <a:lnTo>
                    <a:pt x="378" y="66"/>
                  </a:lnTo>
                  <a:lnTo>
                    <a:pt x="390" y="84"/>
                  </a:lnTo>
                  <a:lnTo>
                    <a:pt x="400" y="107"/>
                  </a:lnTo>
                  <a:lnTo>
                    <a:pt x="408" y="133"/>
                  </a:lnTo>
                  <a:lnTo>
                    <a:pt x="415" y="160"/>
                  </a:lnTo>
                  <a:lnTo>
                    <a:pt x="418" y="190"/>
                  </a:lnTo>
                  <a:lnTo>
                    <a:pt x="419" y="222"/>
                  </a:lnTo>
                  <a:lnTo>
                    <a:pt x="417" y="259"/>
                  </a:lnTo>
                  <a:lnTo>
                    <a:pt x="411" y="291"/>
                  </a:lnTo>
                  <a:lnTo>
                    <a:pt x="402" y="322"/>
                  </a:lnTo>
                  <a:lnTo>
                    <a:pt x="389" y="349"/>
                  </a:lnTo>
                  <a:lnTo>
                    <a:pt x="373" y="372"/>
                  </a:lnTo>
                  <a:lnTo>
                    <a:pt x="353" y="392"/>
                  </a:lnTo>
                  <a:lnTo>
                    <a:pt x="336" y="403"/>
                  </a:lnTo>
                  <a:lnTo>
                    <a:pt x="316" y="413"/>
                  </a:lnTo>
                  <a:lnTo>
                    <a:pt x="294" y="421"/>
                  </a:lnTo>
                  <a:lnTo>
                    <a:pt x="270" y="427"/>
                  </a:lnTo>
                  <a:lnTo>
                    <a:pt x="244" y="431"/>
                  </a:lnTo>
                  <a:lnTo>
                    <a:pt x="215" y="432"/>
                  </a:lnTo>
                  <a:lnTo>
                    <a:pt x="176" y="429"/>
                  </a:lnTo>
                  <a:lnTo>
                    <a:pt x="140" y="423"/>
                  </a:lnTo>
                  <a:lnTo>
                    <a:pt x="108" y="412"/>
                  </a:lnTo>
                  <a:lnTo>
                    <a:pt x="79" y="398"/>
                  </a:lnTo>
                  <a:lnTo>
                    <a:pt x="55" y="379"/>
                  </a:lnTo>
                  <a:lnTo>
                    <a:pt x="37" y="357"/>
                  </a:lnTo>
                  <a:lnTo>
                    <a:pt x="23" y="334"/>
                  </a:lnTo>
                  <a:lnTo>
                    <a:pt x="13" y="309"/>
                  </a:lnTo>
                  <a:lnTo>
                    <a:pt x="5" y="282"/>
                  </a:lnTo>
                  <a:lnTo>
                    <a:pt x="1" y="251"/>
                  </a:lnTo>
                  <a:lnTo>
                    <a:pt x="0" y="218"/>
                  </a:lnTo>
                  <a:lnTo>
                    <a:pt x="1" y="179"/>
                  </a:lnTo>
                  <a:lnTo>
                    <a:pt x="6" y="144"/>
                  </a:lnTo>
                  <a:lnTo>
                    <a:pt x="16" y="112"/>
                  </a:lnTo>
                  <a:lnTo>
                    <a:pt x="28" y="83"/>
                  </a:lnTo>
                  <a:lnTo>
                    <a:pt x="44" y="60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2" y="19"/>
                  </a:lnTo>
                  <a:lnTo>
                    <a:pt x="127" y="11"/>
                  </a:lnTo>
                  <a:lnTo>
                    <a:pt x="152" y="4"/>
                  </a:lnTo>
                  <a:lnTo>
                    <a:pt x="180" y="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8666163" y="695325"/>
              <a:ext cx="147637" cy="168275"/>
            </a:xfrm>
            <a:custGeom>
              <a:avLst/>
              <a:gdLst>
                <a:gd name="T0" fmla="*/ 0 w 371"/>
                <a:gd name="T1" fmla="*/ 0 h 425"/>
                <a:gd name="T2" fmla="*/ 116 w 371"/>
                <a:gd name="T3" fmla="*/ 0 h 425"/>
                <a:gd name="T4" fmla="*/ 286 w 371"/>
                <a:gd name="T5" fmla="*/ 317 h 425"/>
                <a:gd name="T6" fmla="*/ 286 w 371"/>
                <a:gd name="T7" fmla="*/ 0 h 425"/>
                <a:gd name="T8" fmla="*/ 371 w 371"/>
                <a:gd name="T9" fmla="*/ 0 h 425"/>
                <a:gd name="T10" fmla="*/ 371 w 371"/>
                <a:gd name="T11" fmla="*/ 425 h 425"/>
                <a:gd name="T12" fmla="*/ 260 w 371"/>
                <a:gd name="T13" fmla="*/ 425 h 425"/>
                <a:gd name="T14" fmla="*/ 85 w 371"/>
                <a:gd name="T15" fmla="*/ 114 h 425"/>
                <a:gd name="T16" fmla="*/ 85 w 371"/>
                <a:gd name="T17" fmla="*/ 425 h 425"/>
                <a:gd name="T18" fmla="*/ 0 w 371"/>
                <a:gd name="T19" fmla="*/ 425 h 425"/>
                <a:gd name="T20" fmla="*/ 0 w 371"/>
                <a:gd name="T21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425">
                  <a:moveTo>
                    <a:pt x="0" y="0"/>
                  </a:moveTo>
                  <a:lnTo>
                    <a:pt x="116" y="0"/>
                  </a:lnTo>
                  <a:lnTo>
                    <a:pt x="286" y="317"/>
                  </a:lnTo>
                  <a:lnTo>
                    <a:pt x="286" y="0"/>
                  </a:lnTo>
                  <a:lnTo>
                    <a:pt x="371" y="0"/>
                  </a:lnTo>
                  <a:lnTo>
                    <a:pt x="371" y="425"/>
                  </a:lnTo>
                  <a:lnTo>
                    <a:pt x="260" y="425"/>
                  </a:lnTo>
                  <a:lnTo>
                    <a:pt x="85" y="114"/>
                  </a:lnTo>
                  <a:lnTo>
                    <a:pt x="85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7546975" y="306388"/>
              <a:ext cx="239712" cy="239712"/>
            </a:xfrm>
            <a:custGeom>
              <a:avLst/>
              <a:gdLst>
                <a:gd name="T0" fmla="*/ 604 w 604"/>
                <a:gd name="T1" fmla="*/ 0 h 604"/>
                <a:gd name="T2" fmla="*/ 604 w 604"/>
                <a:gd name="T3" fmla="*/ 24 h 604"/>
                <a:gd name="T4" fmla="*/ 604 w 604"/>
                <a:gd name="T5" fmla="*/ 50 h 604"/>
                <a:gd name="T6" fmla="*/ 604 w 604"/>
                <a:gd name="T7" fmla="*/ 80 h 604"/>
                <a:gd name="T8" fmla="*/ 604 w 604"/>
                <a:gd name="T9" fmla="*/ 109 h 604"/>
                <a:gd name="T10" fmla="*/ 604 w 604"/>
                <a:gd name="T11" fmla="*/ 135 h 604"/>
                <a:gd name="T12" fmla="*/ 604 w 604"/>
                <a:gd name="T13" fmla="*/ 159 h 604"/>
                <a:gd name="T14" fmla="*/ 604 w 604"/>
                <a:gd name="T15" fmla="*/ 178 h 604"/>
                <a:gd name="T16" fmla="*/ 604 w 604"/>
                <a:gd name="T17" fmla="*/ 190 h 604"/>
                <a:gd name="T18" fmla="*/ 600 w 604"/>
                <a:gd name="T19" fmla="*/ 212 h 604"/>
                <a:gd name="T20" fmla="*/ 591 w 604"/>
                <a:gd name="T21" fmla="*/ 233 h 604"/>
                <a:gd name="T22" fmla="*/ 576 w 604"/>
                <a:gd name="T23" fmla="*/ 253 h 604"/>
                <a:gd name="T24" fmla="*/ 558 w 604"/>
                <a:gd name="T25" fmla="*/ 273 h 604"/>
                <a:gd name="T26" fmla="*/ 535 w 604"/>
                <a:gd name="T27" fmla="*/ 291 h 604"/>
                <a:gd name="T28" fmla="*/ 507 w 604"/>
                <a:gd name="T29" fmla="*/ 308 h 604"/>
                <a:gd name="T30" fmla="*/ 478 w 604"/>
                <a:gd name="T31" fmla="*/ 325 h 604"/>
                <a:gd name="T32" fmla="*/ 445 w 604"/>
                <a:gd name="T33" fmla="*/ 342 h 604"/>
                <a:gd name="T34" fmla="*/ 410 w 604"/>
                <a:gd name="T35" fmla="*/ 357 h 604"/>
                <a:gd name="T36" fmla="*/ 373 w 604"/>
                <a:gd name="T37" fmla="*/ 373 h 604"/>
                <a:gd name="T38" fmla="*/ 335 w 604"/>
                <a:gd name="T39" fmla="*/ 388 h 604"/>
                <a:gd name="T40" fmla="*/ 302 w 604"/>
                <a:gd name="T41" fmla="*/ 402 h 604"/>
                <a:gd name="T42" fmla="*/ 265 w 604"/>
                <a:gd name="T43" fmla="*/ 417 h 604"/>
                <a:gd name="T44" fmla="*/ 228 w 604"/>
                <a:gd name="T45" fmla="*/ 434 h 604"/>
                <a:gd name="T46" fmla="*/ 190 w 604"/>
                <a:gd name="T47" fmla="*/ 452 h 604"/>
                <a:gd name="T48" fmla="*/ 153 w 604"/>
                <a:gd name="T49" fmla="*/ 472 h 604"/>
                <a:gd name="T50" fmla="*/ 116 w 604"/>
                <a:gd name="T51" fmla="*/ 494 h 604"/>
                <a:gd name="T52" fmla="*/ 83 w 604"/>
                <a:gd name="T53" fmla="*/ 518 h 604"/>
                <a:gd name="T54" fmla="*/ 51 w 604"/>
                <a:gd name="T55" fmla="*/ 544 h 604"/>
                <a:gd name="T56" fmla="*/ 23 w 604"/>
                <a:gd name="T57" fmla="*/ 573 h 604"/>
                <a:gd name="T58" fmla="*/ 0 w 604"/>
                <a:gd name="T59" fmla="*/ 604 h 604"/>
                <a:gd name="T60" fmla="*/ 20 w 604"/>
                <a:gd name="T61" fmla="*/ 544 h 604"/>
                <a:gd name="T62" fmla="*/ 40 w 604"/>
                <a:gd name="T63" fmla="*/ 482 h 604"/>
                <a:gd name="T64" fmla="*/ 61 w 604"/>
                <a:gd name="T65" fmla="*/ 421 h 604"/>
                <a:gd name="T66" fmla="*/ 79 w 604"/>
                <a:gd name="T67" fmla="*/ 362 h 604"/>
                <a:gd name="T68" fmla="*/ 90 w 604"/>
                <a:gd name="T69" fmla="*/ 336 h 604"/>
                <a:gd name="T70" fmla="*/ 106 w 604"/>
                <a:gd name="T71" fmla="*/ 312 h 604"/>
                <a:gd name="T72" fmla="*/ 124 w 604"/>
                <a:gd name="T73" fmla="*/ 291 h 604"/>
                <a:gd name="T74" fmla="*/ 147 w 604"/>
                <a:gd name="T75" fmla="*/ 272 h 604"/>
                <a:gd name="T76" fmla="*/ 175 w 604"/>
                <a:gd name="T77" fmla="*/ 253 h 604"/>
                <a:gd name="T78" fmla="*/ 205 w 604"/>
                <a:gd name="T79" fmla="*/ 236 h 604"/>
                <a:gd name="T80" fmla="*/ 240 w 604"/>
                <a:gd name="T81" fmla="*/ 219 h 604"/>
                <a:gd name="T82" fmla="*/ 277 w 604"/>
                <a:gd name="T83" fmla="*/ 202 h 604"/>
                <a:gd name="T84" fmla="*/ 319 w 604"/>
                <a:gd name="T85" fmla="*/ 185 h 604"/>
                <a:gd name="T86" fmla="*/ 354 w 604"/>
                <a:gd name="T87" fmla="*/ 171 h 604"/>
                <a:gd name="T88" fmla="*/ 390 w 604"/>
                <a:gd name="T89" fmla="*/ 157 h 604"/>
                <a:gd name="T90" fmla="*/ 424 w 604"/>
                <a:gd name="T91" fmla="*/ 142 h 604"/>
                <a:gd name="T92" fmla="*/ 457 w 604"/>
                <a:gd name="T93" fmla="*/ 128 h 604"/>
                <a:gd name="T94" fmla="*/ 489 w 604"/>
                <a:gd name="T95" fmla="*/ 114 h 604"/>
                <a:gd name="T96" fmla="*/ 517 w 604"/>
                <a:gd name="T97" fmla="*/ 99 h 604"/>
                <a:gd name="T98" fmla="*/ 542 w 604"/>
                <a:gd name="T99" fmla="*/ 82 h 604"/>
                <a:gd name="T100" fmla="*/ 564 w 604"/>
                <a:gd name="T101" fmla="*/ 64 h 604"/>
                <a:gd name="T102" fmla="*/ 583 w 604"/>
                <a:gd name="T103" fmla="*/ 45 h 604"/>
                <a:gd name="T104" fmla="*/ 595 w 604"/>
                <a:gd name="T105" fmla="*/ 23 h 604"/>
                <a:gd name="T106" fmla="*/ 604 w 604"/>
                <a:gd name="T10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4" h="604">
                  <a:moveTo>
                    <a:pt x="604" y="0"/>
                  </a:moveTo>
                  <a:lnTo>
                    <a:pt x="604" y="24"/>
                  </a:lnTo>
                  <a:lnTo>
                    <a:pt x="604" y="50"/>
                  </a:lnTo>
                  <a:lnTo>
                    <a:pt x="604" y="80"/>
                  </a:lnTo>
                  <a:lnTo>
                    <a:pt x="604" y="109"/>
                  </a:lnTo>
                  <a:lnTo>
                    <a:pt x="604" y="135"/>
                  </a:lnTo>
                  <a:lnTo>
                    <a:pt x="604" y="159"/>
                  </a:lnTo>
                  <a:lnTo>
                    <a:pt x="604" y="178"/>
                  </a:lnTo>
                  <a:lnTo>
                    <a:pt x="604" y="190"/>
                  </a:lnTo>
                  <a:lnTo>
                    <a:pt x="600" y="212"/>
                  </a:lnTo>
                  <a:lnTo>
                    <a:pt x="591" y="233"/>
                  </a:lnTo>
                  <a:lnTo>
                    <a:pt x="576" y="253"/>
                  </a:lnTo>
                  <a:lnTo>
                    <a:pt x="558" y="273"/>
                  </a:lnTo>
                  <a:lnTo>
                    <a:pt x="535" y="291"/>
                  </a:lnTo>
                  <a:lnTo>
                    <a:pt x="507" y="308"/>
                  </a:lnTo>
                  <a:lnTo>
                    <a:pt x="478" y="325"/>
                  </a:lnTo>
                  <a:lnTo>
                    <a:pt x="445" y="342"/>
                  </a:lnTo>
                  <a:lnTo>
                    <a:pt x="410" y="357"/>
                  </a:lnTo>
                  <a:lnTo>
                    <a:pt x="373" y="373"/>
                  </a:lnTo>
                  <a:lnTo>
                    <a:pt x="335" y="388"/>
                  </a:lnTo>
                  <a:lnTo>
                    <a:pt x="302" y="402"/>
                  </a:lnTo>
                  <a:lnTo>
                    <a:pt x="265" y="417"/>
                  </a:lnTo>
                  <a:lnTo>
                    <a:pt x="228" y="434"/>
                  </a:lnTo>
                  <a:lnTo>
                    <a:pt x="190" y="452"/>
                  </a:lnTo>
                  <a:lnTo>
                    <a:pt x="153" y="472"/>
                  </a:lnTo>
                  <a:lnTo>
                    <a:pt x="116" y="494"/>
                  </a:lnTo>
                  <a:lnTo>
                    <a:pt x="83" y="518"/>
                  </a:lnTo>
                  <a:lnTo>
                    <a:pt x="51" y="544"/>
                  </a:lnTo>
                  <a:lnTo>
                    <a:pt x="23" y="573"/>
                  </a:lnTo>
                  <a:lnTo>
                    <a:pt x="0" y="604"/>
                  </a:lnTo>
                  <a:lnTo>
                    <a:pt x="20" y="544"/>
                  </a:lnTo>
                  <a:lnTo>
                    <a:pt x="40" y="482"/>
                  </a:lnTo>
                  <a:lnTo>
                    <a:pt x="61" y="421"/>
                  </a:lnTo>
                  <a:lnTo>
                    <a:pt x="79" y="362"/>
                  </a:lnTo>
                  <a:lnTo>
                    <a:pt x="90" y="336"/>
                  </a:lnTo>
                  <a:lnTo>
                    <a:pt x="106" y="312"/>
                  </a:lnTo>
                  <a:lnTo>
                    <a:pt x="124" y="291"/>
                  </a:lnTo>
                  <a:lnTo>
                    <a:pt x="147" y="272"/>
                  </a:lnTo>
                  <a:lnTo>
                    <a:pt x="175" y="253"/>
                  </a:lnTo>
                  <a:lnTo>
                    <a:pt x="205" y="236"/>
                  </a:lnTo>
                  <a:lnTo>
                    <a:pt x="240" y="219"/>
                  </a:lnTo>
                  <a:lnTo>
                    <a:pt x="277" y="202"/>
                  </a:lnTo>
                  <a:lnTo>
                    <a:pt x="319" y="185"/>
                  </a:lnTo>
                  <a:lnTo>
                    <a:pt x="354" y="171"/>
                  </a:lnTo>
                  <a:lnTo>
                    <a:pt x="390" y="157"/>
                  </a:lnTo>
                  <a:lnTo>
                    <a:pt x="424" y="142"/>
                  </a:lnTo>
                  <a:lnTo>
                    <a:pt x="457" y="128"/>
                  </a:lnTo>
                  <a:lnTo>
                    <a:pt x="489" y="114"/>
                  </a:lnTo>
                  <a:lnTo>
                    <a:pt x="517" y="99"/>
                  </a:lnTo>
                  <a:lnTo>
                    <a:pt x="542" y="82"/>
                  </a:lnTo>
                  <a:lnTo>
                    <a:pt x="564" y="64"/>
                  </a:lnTo>
                  <a:lnTo>
                    <a:pt x="583" y="45"/>
                  </a:lnTo>
                  <a:lnTo>
                    <a:pt x="595" y="2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7380288" y="482600"/>
              <a:ext cx="252412" cy="150812"/>
            </a:xfrm>
            <a:custGeom>
              <a:avLst/>
              <a:gdLst>
                <a:gd name="T0" fmla="*/ 234 w 637"/>
                <a:gd name="T1" fmla="*/ 0 h 379"/>
                <a:gd name="T2" fmla="*/ 258 w 637"/>
                <a:gd name="T3" fmla="*/ 1 h 379"/>
                <a:gd name="T4" fmla="*/ 279 w 637"/>
                <a:gd name="T5" fmla="*/ 6 h 379"/>
                <a:gd name="T6" fmla="*/ 299 w 637"/>
                <a:gd name="T7" fmla="*/ 16 h 379"/>
                <a:gd name="T8" fmla="*/ 318 w 637"/>
                <a:gd name="T9" fmla="*/ 30 h 379"/>
                <a:gd name="T10" fmla="*/ 335 w 637"/>
                <a:gd name="T11" fmla="*/ 49 h 379"/>
                <a:gd name="T12" fmla="*/ 351 w 637"/>
                <a:gd name="T13" fmla="*/ 70 h 379"/>
                <a:gd name="T14" fmla="*/ 367 w 637"/>
                <a:gd name="T15" fmla="*/ 94 h 379"/>
                <a:gd name="T16" fmla="*/ 383 w 637"/>
                <a:gd name="T17" fmla="*/ 120 h 379"/>
                <a:gd name="T18" fmla="*/ 399 w 637"/>
                <a:gd name="T19" fmla="*/ 148 h 379"/>
                <a:gd name="T20" fmla="*/ 415 w 637"/>
                <a:gd name="T21" fmla="*/ 176 h 379"/>
                <a:gd name="T22" fmla="*/ 432 w 637"/>
                <a:gd name="T23" fmla="*/ 207 h 379"/>
                <a:gd name="T24" fmla="*/ 451 w 637"/>
                <a:gd name="T25" fmla="*/ 236 h 379"/>
                <a:gd name="T26" fmla="*/ 472 w 637"/>
                <a:gd name="T27" fmla="*/ 265 h 379"/>
                <a:gd name="T28" fmla="*/ 493 w 637"/>
                <a:gd name="T29" fmla="*/ 291 h 379"/>
                <a:gd name="T30" fmla="*/ 517 w 637"/>
                <a:gd name="T31" fmla="*/ 315 h 379"/>
                <a:gd name="T32" fmla="*/ 543 w 637"/>
                <a:gd name="T33" fmla="*/ 337 h 379"/>
                <a:gd name="T34" fmla="*/ 572 w 637"/>
                <a:gd name="T35" fmla="*/ 355 h 379"/>
                <a:gd name="T36" fmla="*/ 603 w 637"/>
                <a:gd name="T37" fmla="*/ 369 h 379"/>
                <a:gd name="T38" fmla="*/ 637 w 637"/>
                <a:gd name="T39" fmla="*/ 379 h 379"/>
                <a:gd name="T40" fmla="*/ 588 w 637"/>
                <a:gd name="T41" fmla="*/ 378 h 379"/>
                <a:gd name="T42" fmla="*/ 546 w 637"/>
                <a:gd name="T43" fmla="*/ 378 h 379"/>
                <a:gd name="T44" fmla="*/ 509 w 637"/>
                <a:gd name="T45" fmla="*/ 378 h 379"/>
                <a:gd name="T46" fmla="*/ 477 w 637"/>
                <a:gd name="T47" fmla="*/ 378 h 379"/>
                <a:gd name="T48" fmla="*/ 448 w 637"/>
                <a:gd name="T49" fmla="*/ 378 h 379"/>
                <a:gd name="T50" fmla="*/ 420 w 637"/>
                <a:gd name="T51" fmla="*/ 378 h 379"/>
                <a:gd name="T52" fmla="*/ 392 w 637"/>
                <a:gd name="T53" fmla="*/ 378 h 379"/>
                <a:gd name="T54" fmla="*/ 363 w 637"/>
                <a:gd name="T55" fmla="*/ 378 h 379"/>
                <a:gd name="T56" fmla="*/ 333 w 637"/>
                <a:gd name="T57" fmla="*/ 378 h 379"/>
                <a:gd name="T58" fmla="*/ 303 w 637"/>
                <a:gd name="T59" fmla="*/ 375 h 379"/>
                <a:gd name="T60" fmla="*/ 278 w 637"/>
                <a:gd name="T61" fmla="*/ 369 h 379"/>
                <a:gd name="T62" fmla="*/ 255 w 637"/>
                <a:gd name="T63" fmla="*/ 359 h 379"/>
                <a:gd name="T64" fmla="*/ 235 w 637"/>
                <a:gd name="T65" fmla="*/ 346 h 379"/>
                <a:gd name="T66" fmla="*/ 217 w 637"/>
                <a:gd name="T67" fmla="*/ 329 h 379"/>
                <a:gd name="T68" fmla="*/ 200 w 637"/>
                <a:gd name="T69" fmla="*/ 311 h 379"/>
                <a:gd name="T70" fmla="*/ 186 w 637"/>
                <a:gd name="T71" fmla="*/ 290 h 379"/>
                <a:gd name="T72" fmla="*/ 172 w 637"/>
                <a:gd name="T73" fmla="*/ 266 h 379"/>
                <a:gd name="T74" fmla="*/ 159 w 637"/>
                <a:gd name="T75" fmla="*/ 241 h 379"/>
                <a:gd name="T76" fmla="*/ 145 w 637"/>
                <a:gd name="T77" fmla="*/ 213 h 379"/>
                <a:gd name="T78" fmla="*/ 131 w 637"/>
                <a:gd name="T79" fmla="*/ 185 h 379"/>
                <a:gd name="T80" fmla="*/ 119 w 637"/>
                <a:gd name="T81" fmla="*/ 157 h 379"/>
                <a:gd name="T82" fmla="*/ 106 w 637"/>
                <a:gd name="T83" fmla="*/ 131 h 379"/>
                <a:gd name="T84" fmla="*/ 93 w 637"/>
                <a:gd name="T85" fmla="*/ 107 h 379"/>
                <a:gd name="T86" fmla="*/ 80 w 637"/>
                <a:gd name="T87" fmla="*/ 84 h 379"/>
                <a:gd name="T88" fmla="*/ 67 w 637"/>
                <a:gd name="T89" fmla="*/ 64 h 379"/>
                <a:gd name="T90" fmla="*/ 51 w 637"/>
                <a:gd name="T91" fmla="*/ 48 h 379"/>
                <a:gd name="T92" fmla="*/ 36 w 637"/>
                <a:gd name="T93" fmla="*/ 36 h 379"/>
                <a:gd name="T94" fmla="*/ 19 w 637"/>
                <a:gd name="T95" fmla="*/ 28 h 379"/>
                <a:gd name="T96" fmla="*/ 0 w 637"/>
                <a:gd name="T97" fmla="*/ 25 h 379"/>
                <a:gd name="T98" fmla="*/ 32 w 637"/>
                <a:gd name="T99" fmla="*/ 22 h 379"/>
                <a:gd name="T100" fmla="*/ 64 w 637"/>
                <a:gd name="T101" fmla="*/ 18 h 379"/>
                <a:gd name="T102" fmla="*/ 96 w 637"/>
                <a:gd name="T103" fmla="*/ 15 h 379"/>
                <a:gd name="T104" fmla="*/ 127 w 637"/>
                <a:gd name="T105" fmla="*/ 12 h 379"/>
                <a:gd name="T106" fmla="*/ 157 w 637"/>
                <a:gd name="T107" fmla="*/ 8 h 379"/>
                <a:gd name="T108" fmla="*/ 183 w 637"/>
                <a:gd name="T109" fmla="*/ 6 h 379"/>
                <a:gd name="T110" fmla="*/ 206 w 637"/>
                <a:gd name="T111" fmla="*/ 3 h 379"/>
                <a:gd name="T112" fmla="*/ 223 w 637"/>
                <a:gd name="T113" fmla="*/ 2 h 379"/>
                <a:gd name="T114" fmla="*/ 234 w 637"/>
                <a:gd name="T11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7" h="379">
                  <a:moveTo>
                    <a:pt x="234" y="0"/>
                  </a:moveTo>
                  <a:lnTo>
                    <a:pt x="258" y="1"/>
                  </a:lnTo>
                  <a:lnTo>
                    <a:pt x="279" y="6"/>
                  </a:lnTo>
                  <a:lnTo>
                    <a:pt x="299" y="16"/>
                  </a:lnTo>
                  <a:lnTo>
                    <a:pt x="318" y="30"/>
                  </a:lnTo>
                  <a:lnTo>
                    <a:pt x="335" y="49"/>
                  </a:lnTo>
                  <a:lnTo>
                    <a:pt x="351" y="70"/>
                  </a:lnTo>
                  <a:lnTo>
                    <a:pt x="367" y="94"/>
                  </a:lnTo>
                  <a:lnTo>
                    <a:pt x="383" y="120"/>
                  </a:lnTo>
                  <a:lnTo>
                    <a:pt x="399" y="148"/>
                  </a:lnTo>
                  <a:lnTo>
                    <a:pt x="415" y="176"/>
                  </a:lnTo>
                  <a:lnTo>
                    <a:pt x="432" y="207"/>
                  </a:lnTo>
                  <a:lnTo>
                    <a:pt x="451" y="236"/>
                  </a:lnTo>
                  <a:lnTo>
                    <a:pt x="472" y="265"/>
                  </a:lnTo>
                  <a:lnTo>
                    <a:pt x="493" y="291"/>
                  </a:lnTo>
                  <a:lnTo>
                    <a:pt x="517" y="315"/>
                  </a:lnTo>
                  <a:lnTo>
                    <a:pt x="543" y="337"/>
                  </a:lnTo>
                  <a:lnTo>
                    <a:pt x="572" y="355"/>
                  </a:lnTo>
                  <a:lnTo>
                    <a:pt x="603" y="369"/>
                  </a:lnTo>
                  <a:lnTo>
                    <a:pt x="637" y="379"/>
                  </a:lnTo>
                  <a:lnTo>
                    <a:pt x="588" y="378"/>
                  </a:lnTo>
                  <a:lnTo>
                    <a:pt x="546" y="378"/>
                  </a:lnTo>
                  <a:lnTo>
                    <a:pt x="509" y="378"/>
                  </a:lnTo>
                  <a:lnTo>
                    <a:pt x="477" y="378"/>
                  </a:lnTo>
                  <a:lnTo>
                    <a:pt x="448" y="378"/>
                  </a:lnTo>
                  <a:lnTo>
                    <a:pt x="420" y="378"/>
                  </a:lnTo>
                  <a:lnTo>
                    <a:pt x="392" y="378"/>
                  </a:lnTo>
                  <a:lnTo>
                    <a:pt x="363" y="378"/>
                  </a:lnTo>
                  <a:lnTo>
                    <a:pt x="333" y="378"/>
                  </a:lnTo>
                  <a:lnTo>
                    <a:pt x="303" y="375"/>
                  </a:lnTo>
                  <a:lnTo>
                    <a:pt x="278" y="369"/>
                  </a:lnTo>
                  <a:lnTo>
                    <a:pt x="255" y="359"/>
                  </a:lnTo>
                  <a:lnTo>
                    <a:pt x="235" y="346"/>
                  </a:lnTo>
                  <a:lnTo>
                    <a:pt x="217" y="329"/>
                  </a:lnTo>
                  <a:lnTo>
                    <a:pt x="200" y="311"/>
                  </a:lnTo>
                  <a:lnTo>
                    <a:pt x="186" y="290"/>
                  </a:lnTo>
                  <a:lnTo>
                    <a:pt x="172" y="266"/>
                  </a:lnTo>
                  <a:lnTo>
                    <a:pt x="159" y="241"/>
                  </a:lnTo>
                  <a:lnTo>
                    <a:pt x="145" y="213"/>
                  </a:lnTo>
                  <a:lnTo>
                    <a:pt x="131" y="185"/>
                  </a:lnTo>
                  <a:lnTo>
                    <a:pt x="119" y="157"/>
                  </a:lnTo>
                  <a:lnTo>
                    <a:pt x="106" y="131"/>
                  </a:lnTo>
                  <a:lnTo>
                    <a:pt x="93" y="107"/>
                  </a:lnTo>
                  <a:lnTo>
                    <a:pt x="80" y="84"/>
                  </a:lnTo>
                  <a:lnTo>
                    <a:pt x="67" y="64"/>
                  </a:lnTo>
                  <a:lnTo>
                    <a:pt x="51" y="48"/>
                  </a:lnTo>
                  <a:lnTo>
                    <a:pt x="36" y="36"/>
                  </a:lnTo>
                  <a:lnTo>
                    <a:pt x="19" y="28"/>
                  </a:lnTo>
                  <a:lnTo>
                    <a:pt x="0" y="25"/>
                  </a:lnTo>
                  <a:lnTo>
                    <a:pt x="32" y="22"/>
                  </a:lnTo>
                  <a:lnTo>
                    <a:pt x="64" y="18"/>
                  </a:lnTo>
                  <a:lnTo>
                    <a:pt x="96" y="15"/>
                  </a:lnTo>
                  <a:lnTo>
                    <a:pt x="127" y="12"/>
                  </a:lnTo>
                  <a:lnTo>
                    <a:pt x="157" y="8"/>
                  </a:lnTo>
                  <a:lnTo>
                    <a:pt x="183" y="6"/>
                  </a:lnTo>
                  <a:lnTo>
                    <a:pt x="206" y="3"/>
                  </a:lnTo>
                  <a:lnTo>
                    <a:pt x="223" y="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7437438" y="555625"/>
              <a:ext cx="349250" cy="328612"/>
            </a:xfrm>
            <a:custGeom>
              <a:avLst/>
              <a:gdLst>
                <a:gd name="T0" fmla="*/ 878 w 879"/>
                <a:gd name="T1" fmla="*/ 27 h 828"/>
                <a:gd name="T2" fmla="*/ 878 w 879"/>
                <a:gd name="T3" fmla="*/ 93 h 828"/>
                <a:gd name="T4" fmla="*/ 878 w 879"/>
                <a:gd name="T5" fmla="*/ 164 h 828"/>
                <a:gd name="T6" fmla="*/ 879 w 879"/>
                <a:gd name="T7" fmla="*/ 228 h 828"/>
                <a:gd name="T8" fmla="*/ 878 w 879"/>
                <a:gd name="T9" fmla="*/ 276 h 828"/>
                <a:gd name="T10" fmla="*/ 875 w 879"/>
                <a:gd name="T11" fmla="*/ 317 h 828"/>
                <a:gd name="T12" fmla="*/ 854 w 879"/>
                <a:gd name="T13" fmla="*/ 366 h 828"/>
                <a:gd name="T14" fmla="*/ 813 w 879"/>
                <a:gd name="T15" fmla="*/ 409 h 828"/>
                <a:gd name="T16" fmla="*/ 757 w 879"/>
                <a:gd name="T17" fmla="*/ 448 h 828"/>
                <a:gd name="T18" fmla="*/ 691 w 879"/>
                <a:gd name="T19" fmla="*/ 482 h 828"/>
                <a:gd name="T20" fmla="*/ 617 w 879"/>
                <a:gd name="T21" fmla="*/ 512 h 828"/>
                <a:gd name="T22" fmla="*/ 539 w 879"/>
                <a:gd name="T23" fmla="*/ 542 h 828"/>
                <a:gd name="T24" fmla="*/ 457 w 879"/>
                <a:gd name="T25" fmla="*/ 570 h 828"/>
                <a:gd name="T26" fmla="*/ 368 w 879"/>
                <a:gd name="T27" fmla="*/ 601 h 828"/>
                <a:gd name="T28" fmla="*/ 280 w 879"/>
                <a:gd name="T29" fmla="*/ 635 h 828"/>
                <a:gd name="T30" fmla="*/ 196 w 879"/>
                <a:gd name="T31" fmla="*/ 672 h 828"/>
                <a:gd name="T32" fmla="*/ 118 w 879"/>
                <a:gd name="T33" fmla="*/ 716 h 828"/>
                <a:gd name="T34" fmla="*/ 51 w 879"/>
                <a:gd name="T35" fmla="*/ 767 h 828"/>
                <a:gd name="T36" fmla="*/ 0 w 879"/>
                <a:gd name="T37" fmla="*/ 828 h 828"/>
                <a:gd name="T38" fmla="*/ 84 w 879"/>
                <a:gd name="T39" fmla="*/ 570 h 828"/>
                <a:gd name="T40" fmla="*/ 137 w 879"/>
                <a:gd name="T41" fmla="*/ 408 h 828"/>
                <a:gd name="T42" fmla="*/ 176 w 879"/>
                <a:gd name="T43" fmla="*/ 353 h 828"/>
                <a:gd name="T44" fmla="*/ 228 w 879"/>
                <a:gd name="T45" fmla="*/ 311 h 828"/>
                <a:gd name="T46" fmla="*/ 294 w 879"/>
                <a:gd name="T47" fmla="*/ 277 h 828"/>
                <a:gd name="T48" fmla="*/ 370 w 879"/>
                <a:gd name="T49" fmla="*/ 247 h 828"/>
                <a:gd name="T50" fmla="*/ 454 w 879"/>
                <a:gd name="T51" fmla="*/ 222 h 828"/>
                <a:gd name="T52" fmla="*/ 543 w 879"/>
                <a:gd name="T53" fmla="*/ 197 h 828"/>
                <a:gd name="T54" fmla="*/ 642 w 879"/>
                <a:gd name="T55" fmla="*/ 167 h 828"/>
                <a:gd name="T56" fmla="*/ 725 w 879"/>
                <a:gd name="T57" fmla="*/ 139 h 828"/>
                <a:gd name="T58" fmla="*/ 791 w 879"/>
                <a:gd name="T59" fmla="*/ 108 h 828"/>
                <a:gd name="T60" fmla="*/ 839 w 879"/>
                <a:gd name="T61" fmla="*/ 72 h 828"/>
                <a:gd name="T62" fmla="*/ 870 w 879"/>
                <a:gd name="T63" fmla="*/ 27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9" h="828">
                  <a:moveTo>
                    <a:pt x="878" y="0"/>
                  </a:moveTo>
                  <a:lnTo>
                    <a:pt x="878" y="27"/>
                  </a:lnTo>
                  <a:lnTo>
                    <a:pt x="878" y="59"/>
                  </a:lnTo>
                  <a:lnTo>
                    <a:pt x="878" y="93"/>
                  </a:lnTo>
                  <a:lnTo>
                    <a:pt x="878" y="129"/>
                  </a:lnTo>
                  <a:lnTo>
                    <a:pt x="878" y="164"/>
                  </a:lnTo>
                  <a:lnTo>
                    <a:pt x="879" y="198"/>
                  </a:lnTo>
                  <a:lnTo>
                    <a:pt x="879" y="228"/>
                  </a:lnTo>
                  <a:lnTo>
                    <a:pt x="878" y="255"/>
                  </a:lnTo>
                  <a:lnTo>
                    <a:pt x="878" y="276"/>
                  </a:lnTo>
                  <a:lnTo>
                    <a:pt x="878" y="290"/>
                  </a:lnTo>
                  <a:lnTo>
                    <a:pt x="875" y="317"/>
                  </a:lnTo>
                  <a:lnTo>
                    <a:pt x="867" y="342"/>
                  </a:lnTo>
                  <a:lnTo>
                    <a:pt x="854" y="366"/>
                  </a:lnTo>
                  <a:lnTo>
                    <a:pt x="835" y="388"/>
                  </a:lnTo>
                  <a:lnTo>
                    <a:pt x="813" y="409"/>
                  </a:lnTo>
                  <a:lnTo>
                    <a:pt x="787" y="429"/>
                  </a:lnTo>
                  <a:lnTo>
                    <a:pt x="757" y="448"/>
                  </a:lnTo>
                  <a:lnTo>
                    <a:pt x="725" y="465"/>
                  </a:lnTo>
                  <a:lnTo>
                    <a:pt x="691" y="482"/>
                  </a:lnTo>
                  <a:lnTo>
                    <a:pt x="654" y="497"/>
                  </a:lnTo>
                  <a:lnTo>
                    <a:pt x="617" y="512"/>
                  </a:lnTo>
                  <a:lnTo>
                    <a:pt x="579" y="528"/>
                  </a:lnTo>
                  <a:lnTo>
                    <a:pt x="539" y="542"/>
                  </a:lnTo>
                  <a:lnTo>
                    <a:pt x="500" y="555"/>
                  </a:lnTo>
                  <a:lnTo>
                    <a:pt x="457" y="570"/>
                  </a:lnTo>
                  <a:lnTo>
                    <a:pt x="413" y="586"/>
                  </a:lnTo>
                  <a:lnTo>
                    <a:pt x="368" y="601"/>
                  </a:lnTo>
                  <a:lnTo>
                    <a:pt x="325" y="617"/>
                  </a:lnTo>
                  <a:lnTo>
                    <a:pt x="280" y="635"/>
                  </a:lnTo>
                  <a:lnTo>
                    <a:pt x="237" y="652"/>
                  </a:lnTo>
                  <a:lnTo>
                    <a:pt x="196" y="672"/>
                  </a:lnTo>
                  <a:lnTo>
                    <a:pt x="155" y="693"/>
                  </a:lnTo>
                  <a:lnTo>
                    <a:pt x="118" y="716"/>
                  </a:lnTo>
                  <a:lnTo>
                    <a:pt x="83" y="740"/>
                  </a:lnTo>
                  <a:lnTo>
                    <a:pt x="51" y="767"/>
                  </a:lnTo>
                  <a:lnTo>
                    <a:pt x="24" y="796"/>
                  </a:lnTo>
                  <a:lnTo>
                    <a:pt x="0" y="828"/>
                  </a:lnTo>
                  <a:lnTo>
                    <a:pt x="42" y="698"/>
                  </a:lnTo>
                  <a:lnTo>
                    <a:pt x="84" y="570"/>
                  </a:lnTo>
                  <a:lnTo>
                    <a:pt x="125" y="441"/>
                  </a:lnTo>
                  <a:lnTo>
                    <a:pt x="137" y="408"/>
                  </a:lnTo>
                  <a:lnTo>
                    <a:pt x="155" y="380"/>
                  </a:lnTo>
                  <a:lnTo>
                    <a:pt x="176" y="353"/>
                  </a:lnTo>
                  <a:lnTo>
                    <a:pt x="200" y="331"/>
                  </a:lnTo>
                  <a:lnTo>
                    <a:pt x="228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1"/>
                  </a:lnTo>
                  <a:lnTo>
                    <a:pt x="370" y="247"/>
                  </a:lnTo>
                  <a:lnTo>
                    <a:pt x="410" y="235"/>
                  </a:lnTo>
                  <a:lnTo>
                    <a:pt x="454" y="222"/>
                  </a:lnTo>
                  <a:lnTo>
                    <a:pt x="498" y="209"/>
                  </a:lnTo>
                  <a:lnTo>
                    <a:pt x="543" y="197"/>
                  </a:lnTo>
                  <a:lnTo>
                    <a:pt x="595" y="181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60" y="123"/>
                  </a:lnTo>
                  <a:lnTo>
                    <a:pt x="791" y="108"/>
                  </a:lnTo>
                  <a:lnTo>
                    <a:pt x="817" y="90"/>
                  </a:lnTo>
                  <a:lnTo>
                    <a:pt x="839" y="72"/>
                  </a:lnTo>
                  <a:lnTo>
                    <a:pt x="857" y="50"/>
                  </a:lnTo>
                  <a:lnTo>
                    <a:pt x="870" y="2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7694613" y="446088"/>
              <a:ext cx="366712" cy="187325"/>
            </a:xfrm>
            <a:custGeom>
              <a:avLst/>
              <a:gdLst>
                <a:gd name="T0" fmla="*/ 349 w 925"/>
                <a:gd name="T1" fmla="*/ 0 h 471"/>
                <a:gd name="T2" fmla="*/ 378 w 925"/>
                <a:gd name="T3" fmla="*/ 6 h 471"/>
                <a:gd name="T4" fmla="*/ 408 w 925"/>
                <a:gd name="T5" fmla="*/ 18 h 471"/>
                <a:gd name="T6" fmla="*/ 436 w 925"/>
                <a:gd name="T7" fmla="*/ 35 h 471"/>
                <a:gd name="T8" fmla="*/ 464 w 925"/>
                <a:gd name="T9" fmla="*/ 56 h 471"/>
                <a:gd name="T10" fmla="*/ 491 w 925"/>
                <a:gd name="T11" fmla="*/ 82 h 471"/>
                <a:gd name="T12" fmla="*/ 517 w 925"/>
                <a:gd name="T13" fmla="*/ 111 h 471"/>
                <a:gd name="T14" fmla="*/ 543 w 925"/>
                <a:gd name="T15" fmla="*/ 143 h 471"/>
                <a:gd name="T16" fmla="*/ 567 w 925"/>
                <a:gd name="T17" fmla="*/ 178 h 471"/>
                <a:gd name="T18" fmla="*/ 590 w 925"/>
                <a:gd name="T19" fmla="*/ 215 h 471"/>
                <a:gd name="T20" fmla="*/ 614 w 925"/>
                <a:gd name="T21" fmla="*/ 254 h 471"/>
                <a:gd name="T22" fmla="*/ 640 w 925"/>
                <a:gd name="T23" fmla="*/ 290 h 471"/>
                <a:gd name="T24" fmla="*/ 669 w 925"/>
                <a:gd name="T25" fmla="*/ 325 h 471"/>
                <a:gd name="T26" fmla="*/ 698 w 925"/>
                <a:gd name="T27" fmla="*/ 357 h 471"/>
                <a:gd name="T28" fmla="*/ 730 w 925"/>
                <a:gd name="T29" fmla="*/ 386 h 471"/>
                <a:gd name="T30" fmla="*/ 765 w 925"/>
                <a:gd name="T31" fmla="*/ 412 h 471"/>
                <a:gd name="T32" fmla="*/ 801 w 925"/>
                <a:gd name="T33" fmla="*/ 433 h 471"/>
                <a:gd name="T34" fmla="*/ 839 w 925"/>
                <a:gd name="T35" fmla="*/ 451 h 471"/>
                <a:gd name="T36" fmla="*/ 881 w 925"/>
                <a:gd name="T37" fmla="*/ 463 h 471"/>
                <a:gd name="T38" fmla="*/ 925 w 925"/>
                <a:gd name="T39" fmla="*/ 471 h 471"/>
                <a:gd name="T40" fmla="*/ 855 w 925"/>
                <a:gd name="T41" fmla="*/ 471 h 471"/>
                <a:gd name="T42" fmla="*/ 792 w 925"/>
                <a:gd name="T43" fmla="*/ 471 h 471"/>
                <a:gd name="T44" fmla="*/ 734 w 925"/>
                <a:gd name="T45" fmla="*/ 471 h 471"/>
                <a:gd name="T46" fmla="*/ 682 w 925"/>
                <a:gd name="T47" fmla="*/ 471 h 471"/>
                <a:gd name="T48" fmla="*/ 631 w 925"/>
                <a:gd name="T49" fmla="*/ 471 h 471"/>
                <a:gd name="T50" fmla="*/ 585 w 925"/>
                <a:gd name="T51" fmla="*/ 470 h 471"/>
                <a:gd name="T52" fmla="*/ 540 w 925"/>
                <a:gd name="T53" fmla="*/ 470 h 471"/>
                <a:gd name="T54" fmla="*/ 497 w 925"/>
                <a:gd name="T55" fmla="*/ 470 h 471"/>
                <a:gd name="T56" fmla="*/ 453 w 925"/>
                <a:gd name="T57" fmla="*/ 470 h 471"/>
                <a:gd name="T58" fmla="*/ 421 w 925"/>
                <a:gd name="T59" fmla="*/ 467 h 471"/>
                <a:gd name="T60" fmla="*/ 393 w 925"/>
                <a:gd name="T61" fmla="*/ 461 h 471"/>
                <a:gd name="T62" fmla="*/ 369 w 925"/>
                <a:gd name="T63" fmla="*/ 451 h 471"/>
                <a:gd name="T64" fmla="*/ 348 w 925"/>
                <a:gd name="T65" fmla="*/ 438 h 471"/>
                <a:gd name="T66" fmla="*/ 329 w 925"/>
                <a:gd name="T67" fmla="*/ 423 h 471"/>
                <a:gd name="T68" fmla="*/ 313 w 925"/>
                <a:gd name="T69" fmla="*/ 404 h 471"/>
                <a:gd name="T70" fmla="*/ 298 w 925"/>
                <a:gd name="T71" fmla="*/ 384 h 471"/>
                <a:gd name="T72" fmla="*/ 286 w 925"/>
                <a:gd name="T73" fmla="*/ 362 h 471"/>
                <a:gd name="T74" fmla="*/ 274 w 925"/>
                <a:gd name="T75" fmla="*/ 339 h 471"/>
                <a:gd name="T76" fmla="*/ 263 w 925"/>
                <a:gd name="T77" fmla="*/ 315 h 471"/>
                <a:gd name="T78" fmla="*/ 254 w 925"/>
                <a:gd name="T79" fmla="*/ 290 h 471"/>
                <a:gd name="T80" fmla="*/ 243 w 925"/>
                <a:gd name="T81" fmla="*/ 265 h 471"/>
                <a:gd name="T82" fmla="*/ 232 w 925"/>
                <a:gd name="T83" fmla="*/ 240 h 471"/>
                <a:gd name="T84" fmla="*/ 213 w 925"/>
                <a:gd name="T85" fmla="*/ 205 h 471"/>
                <a:gd name="T86" fmla="*/ 193 w 925"/>
                <a:gd name="T87" fmla="*/ 172 h 471"/>
                <a:gd name="T88" fmla="*/ 173 w 925"/>
                <a:gd name="T89" fmla="*/ 140 h 471"/>
                <a:gd name="T90" fmla="*/ 148 w 925"/>
                <a:gd name="T91" fmla="*/ 113 h 471"/>
                <a:gd name="T92" fmla="*/ 123 w 925"/>
                <a:gd name="T93" fmla="*/ 87 h 471"/>
                <a:gd name="T94" fmla="*/ 96 w 925"/>
                <a:gd name="T95" fmla="*/ 68 h 471"/>
                <a:gd name="T96" fmla="*/ 66 w 925"/>
                <a:gd name="T97" fmla="*/ 51 h 471"/>
                <a:gd name="T98" fmla="*/ 34 w 925"/>
                <a:gd name="T99" fmla="*/ 39 h 471"/>
                <a:gd name="T100" fmla="*/ 0 w 925"/>
                <a:gd name="T101" fmla="*/ 34 h 471"/>
                <a:gd name="T102" fmla="*/ 32 w 925"/>
                <a:gd name="T103" fmla="*/ 30 h 471"/>
                <a:gd name="T104" fmla="*/ 67 w 925"/>
                <a:gd name="T105" fmla="*/ 26 h 471"/>
                <a:gd name="T106" fmla="*/ 104 w 925"/>
                <a:gd name="T107" fmla="*/ 23 h 471"/>
                <a:gd name="T108" fmla="*/ 140 w 925"/>
                <a:gd name="T109" fmla="*/ 18 h 471"/>
                <a:gd name="T110" fmla="*/ 175 w 925"/>
                <a:gd name="T111" fmla="*/ 15 h 471"/>
                <a:gd name="T112" fmla="*/ 208 w 925"/>
                <a:gd name="T113" fmla="*/ 12 h 471"/>
                <a:gd name="T114" fmla="*/ 238 w 925"/>
                <a:gd name="T115" fmla="*/ 8 h 471"/>
                <a:gd name="T116" fmla="*/ 266 w 925"/>
                <a:gd name="T117" fmla="*/ 5 h 471"/>
                <a:gd name="T118" fmla="*/ 289 w 925"/>
                <a:gd name="T119" fmla="*/ 3 h 471"/>
                <a:gd name="T120" fmla="*/ 306 w 925"/>
                <a:gd name="T121" fmla="*/ 2 h 471"/>
                <a:gd name="T122" fmla="*/ 318 w 925"/>
                <a:gd name="T123" fmla="*/ 0 h 471"/>
                <a:gd name="T124" fmla="*/ 349 w 925"/>
                <a:gd name="T12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5" h="471">
                  <a:moveTo>
                    <a:pt x="349" y="0"/>
                  </a:moveTo>
                  <a:lnTo>
                    <a:pt x="378" y="6"/>
                  </a:lnTo>
                  <a:lnTo>
                    <a:pt x="408" y="18"/>
                  </a:lnTo>
                  <a:lnTo>
                    <a:pt x="436" y="35"/>
                  </a:lnTo>
                  <a:lnTo>
                    <a:pt x="464" y="56"/>
                  </a:lnTo>
                  <a:lnTo>
                    <a:pt x="491" y="82"/>
                  </a:lnTo>
                  <a:lnTo>
                    <a:pt x="517" y="111"/>
                  </a:lnTo>
                  <a:lnTo>
                    <a:pt x="543" y="143"/>
                  </a:lnTo>
                  <a:lnTo>
                    <a:pt x="567" y="178"/>
                  </a:lnTo>
                  <a:lnTo>
                    <a:pt x="590" y="215"/>
                  </a:lnTo>
                  <a:lnTo>
                    <a:pt x="614" y="254"/>
                  </a:lnTo>
                  <a:lnTo>
                    <a:pt x="640" y="290"/>
                  </a:lnTo>
                  <a:lnTo>
                    <a:pt x="669" y="325"/>
                  </a:lnTo>
                  <a:lnTo>
                    <a:pt x="698" y="357"/>
                  </a:lnTo>
                  <a:lnTo>
                    <a:pt x="730" y="386"/>
                  </a:lnTo>
                  <a:lnTo>
                    <a:pt x="765" y="412"/>
                  </a:lnTo>
                  <a:lnTo>
                    <a:pt x="801" y="433"/>
                  </a:lnTo>
                  <a:lnTo>
                    <a:pt x="839" y="451"/>
                  </a:lnTo>
                  <a:lnTo>
                    <a:pt x="881" y="463"/>
                  </a:lnTo>
                  <a:lnTo>
                    <a:pt x="925" y="471"/>
                  </a:lnTo>
                  <a:lnTo>
                    <a:pt x="855" y="471"/>
                  </a:lnTo>
                  <a:lnTo>
                    <a:pt x="792" y="471"/>
                  </a:lnTo>
                  <a:lnTo>
                    <a:pt x="734" y="471"/>
                  </a:lnTo>
                  <a:lnTo>
                    <a:pt x="682" y="471"/>
                  </a:lnTo>
                  <a:lnTo>
                    <a:pt x="631" y="471"/>
                  </a:lnTo>
                  <a:lnTo>
                    <a:pt x="585" y="470"/>
                  </a:lnTo>
                  <a:lnTo>
                    <a:pt x="540" y="470"/>
                  </a:lnTo>
                  <a:lnTo>
                    <a:pt x="497" y="470"/>
                  </a:lnTo>
                  <a:lnTo>
                    <a:pt x="453" y="470"/>
                  </a:lnTo>
                  <a:lnTo>
                    <a:pt x="421" y="467"/>
                  </a:lnTo>
                  <a:lnTo>
                    <a:pt x="393" y="461"/>
                  </a:lnTo>
                  <a:lnTo>
                    <a:pt x="369" y="451"/>
                  </a:lnTo>
                  <a:lnTo>
                    <a:pt x="348" y="438"/>
                  </a:lnTo>
                  <a:lnTo>
                    <a:pt x="329" y="423"/>
                  </a:lnTo>
                  <a:lnTo>
                    <a:pt x="313" y="404"/>
                  </a:lnTo>
                  <a:lnTo>
                    <a:pt x="298" y="384"/>
                  </a:lnTo>
                  <a:lnTo>
                    <a:pt x="286" y="362"/>
                  </a:lnTo>
                  <a:lnTo>
                    <a:pt x="274" y="339"/>
                  </a:lnTo>
                  <a:lnTo>
                    <a:pt x="263" y="315"/>
                  </a:lnTo>
                  <a:lnTo>
                    <a:pt x="254" y="290"/>
                  </a:lnTo>
                  <a:lnTo>
                    <a:pt x="243" y="265"/>
                  </a:lnTo>
                  <a:lnTo>
                    <a:pt x="232" y="240"/>
                  </a:lnTo>
                  <a:lnTo>
                    <a:pt x="213" y="205"/>
                  </a:lnTo>
                  <a:lnTo>
                    <a:pt x="193" y="172"/>
                  </a:lnTo>
                  <a:lnTo>
                    <a:pt x="173" y="140"/>
                  </a:lnTo>
                  <a:lnTo>
                    <a:pt x="148" y="113"/>
                  </a:lnTo>
                  <a:lnTo>
                    <a:pt x="123" y="87"/>
                  </a:lnTo>
                  <a:lnTo>
                    <a:pt x="96" y="68"/>
                  </a:lnTo>
                  <a:lnTo>
                    <a:pt x="66" y="51"/>
                  </a:lnTo>
                  <a:lnTo>
                    <a:pt x="34" y="39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67" y="26"/>
                  </a:lnTo>
                  <a:lnTo>
                    <a:pt x="104" y="23"/>
                  </a:lnTo>
                  <a:lnTo>
                    <a:pt x="140" y="18"/>
                  </a:lnTo>
                  <a:lnTo>
                    <a:pt x="175" y="15"/>
                  </a:lnTo>
                  <a:lnTo>
                    <a:pt x="208" y="12"/>
                  </a:lnTo>
                  <a:lnTo>
                    <a:pt x="238" y="8"/>
                  </a:lnTo>
                  <a:lnTo>
                    <a:pt x="266" y="5"/>
                  </a:lnTo>
                  <a:lnTo>
                    <a:pt x="289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9822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6AFA-950F-419C-A455-49852172C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463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D974-49D2-4539-8534-4B21AC1FD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638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D974-49D2-4539-8534-4B21AC1FD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541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D974-49D2-4539-8534-4B21AC1FD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776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D974-49D2-4539-8534-4B21AC1FD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449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D974-49D2-4539-8534-4B21AC1FD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939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D974-49D2-4539-8534-4B21AC1FD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7768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D974-49D2-4539-8534-4B21AC1FD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6203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D974-49D2-4539-8534-4B21AC1FD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688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D974-49D2-4539-8534-4B21AC1FD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790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z 4 zdjeci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0" y="4608000"/>
            <a:ext cx="7161902" cy="2250000"/>
          </a:xfrm>
          <a:solidFill>
            <a:schemeClr val="tx2"/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6" name="Symbol zastępczy obrazu 7"/>
          <p:cNvSpPr>
            <a:spLocks noGrp="1"/>
          </p:cNvSpPr>
          <p:nvPr>
            <p:ph type="pic" sz="quarter" idx="15"/>
          </p:nvPr>
        </p:nvSpPr>
        <p:spPr>
          <a:xfrm>
            <a:off x="0" y="2312246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3615902" y="-4123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obrazu 7"/>
          <p:cNvSpPr>
            <a:spLocks noGrp="1"/>
          </p:cNvSpPr>
          <p:nvPr>
            <p:ph type="pic" sz="quarter" idx="17"/>
          </p:nvPr>
        </p:nvSpPr>
        <p:spPr>
          <a:xfrm>
            <a:off x="3615902" y="2312246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380288" y="306388"/>
            <a:ext cx="1433512" cy="674687"/>
            <a:chOff x="7380288" y="306388"/>
            <a:chExt cx="1433512" cy="674687"/>
          </a:xfrm>
        </p:grpSpPr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067675" y="906463"/>
              <a:ext cx="65087" cy="73025"/>
            </a:xfrm>
            <a:custGeom>
              <a:avLst/>
              <a:gdLst>
                <a:gd name="T0" fmla="*/ 30 w 162"/>
                <a:gd name="T1" fmla="*/ 23 h 184"/>
                <a:gd name="T2" fmla="*/ 30 w 162"/>
                <a:gd name="T3" fmla="*/ 161 h 184"/>
                <a:gd name="T4" fmla="*/ 76 w 162"/>
                <a:gd name="T5" fmla="*/ 161 h 184"/>
                <a:gd name="T6" fmla="*/ 91 w 162"/>
                <a:gd name="T7" fmla="*/ 160 h 184"/>
                <a:gd name="T8" fmla="*/ 103 w 162"/>
                <a:gd name="T9" fmla="*/ 155 h 184"/>
                <a:gd name="T10" fmla="*/ 109 w 162"/>
                <a:gd name="T11" fmla="*/ 153 h 184"/>
                <a:gd name="T12" fmla="*/ 113 w 162"/>
                <a:gd name="T13" fmla="*/ 150 h 184"/>
                <a:gd name="T14" fmla="*/ 117 w 162"/>
                <a:gd name="T15" fmla="*/ 145 h 184"/>
                <a:gd name="T16" fmla="*/ 121 w 162"/>
                <a:gd name="T17" fmla="*/ 141 h 184"/>
                <a:gd name="T18" fmla="*/ 125 w 162"/>
                <a:gd name="T19" fmla="*/ 132 h 184"/>
                <a:gd name="T20" fmla="*/ 128 w 162"/>
                <a:gd name="T21" fmla="*/ 121 h 184"/>
                <a:gd name="T22" fmla="*/ 130 w 162"/>
                <a:gd name="T23" fmla="*/ 108 h 184"/>
                <a:gd name="T24" fmla="*/ 132 w 162"/>
                <a:gd name="T25" fmla="*/ 94 h 184"/>
                <a:gd name="T26" fmla="*/ 130 w 162"/>
                <a:gd name="T27" fmla="*/ 78 h 184"/>
                <a:gd name="T28" fmla="*/ 127 w 162"/>
                <a:gd name="T29" fmla="*/ 62 h 184"/>
                <a:gd name="T30" fmla="*/ 123 w 162"/>
                <a:gd name="T31" fmla="*/ 49 h 184"/>
                <a:gd name="T32" fmla="*/ 117 w 162"/>
                <a:gd name="T33" fmla="*/ 38 h 184"/>
                <a:gd name="T34" fmla="*/ 113 w 162"/>
                <a:gd name="T35" fmla="*/ 34 h 184"/>
                <a:gd name="T36" fmla="*/ 107 w 162"/>
                <a:gd name="T37" fmla="*/ 29 h 184"/>
                <a:gd name="T38" fmla="*/ 101 w 162"/>
                <a:gd name="T39" fmla="*/ 27 h 184"/>
                <a:gd name="T40" fmla="*/ 89 w 162"/>
                <a:gd name="T41" fmla="*/ 24 h 184"/>
                <a:gd name="T42" fmla="*/ 75 w 162"/>
                <a:gd name="T43" fmla="*/ 23 h 184"/>
                <a:gd name="T44" fmla="*/ 30 w 162"/>
                <a:gd name="T45" fmla="*/ 23 h 184"/>
                <a:gd name="T46" fmla="*/ 0 w 162"/>
                <a:gd name="T47" fmla="*/ 0 h 184"/>
                <a:gd name="T48" fmla="*/ 70 w 162"/>
                <a:gd name="T49" fmla="*/ 0 h 184"/>
                <a:gd name="T50" fmla="*/ 83 w 162"/>
                <a:gd name="T51" fmla="*/ 0 h 184"/>
                <a:gd name="T52" fmla="*/ 95 w 162"/>
                <a:gd name="T53" fmla="*/ 1 h 184"/>
                <a:gd name="T54" fmla="*/ 113 w 162"/>
                <a:gd name="T55" fmla="*/ 4 h 184"/>
                <a:gd name="T56" fmla="*/ 121 w 162"/>
                <a:gd name="T57" fmla="*/ 6 h 184"/>
                <a:gd name="T58" fmla="*/ 127 w 162"/>
                <a:gd name="T59" fmla="*/ 11 h 184"/>
                <a:gd name="T60" fmla="*/ 134 w 162"/>
                <a:gd name="T61" fmla="*/ 15 h 184"/>
                <a:gd name="T62" fmla="*/ 139 w 162"/>
                <a:gd name="T63" fmla="*/ 21 h 184"/>
                <a:gd name="T64" fmla="*/ 150 w 162"/>
                <a:gd name="T65" fmla="*/ 34 h 184"/>
                <a:gd name="T66" fmla="*/ 157 w 162"/>
                <a:gd name="T67" fmla="*/ 50 h 184"/>
                <a:gd name="T68" fmla="*/ 161 w 162"/>
                <a:gd name="T69" fmla="*/ 68 h 184"/>
                <a:gd name="T70" fmla="*/ 162 w 162"/>
                <a:gd name="T71" fmla="*/ 90 h 184"/>
                <a:gd name="T72" fmla="*/ 161 w 162"/>
                <a:gd name="T73" fmla="*/ 109 h 184"/>
                <a:gd name="T74" fmla="*/ 159 w 162"/>
                <a:gd name="T75" fmla="*/ 127 h 184"/>
                <a:gd name="T76" fmla="*/ 153 w 162"/>
                <a:gd name="T77" fmla="*/ 142 h 184"/>
                <a:gd name="T78" fmla="*/ 147 w 162"/>
                <a:gd name="T79" fmla="*/ 155 h 184"/>
                <a:gd name="T80" fmla="*/ 138 w 162"/>
                <a:gd name="T81" fmla="*/ 166 h 184"/>
                <a:gd name="T82" fmla="*/ 127 w 162"/>
                <a:gd name="T83" fmla="*/ 174 h 184"/>
                <a:gd name="T84" fmla="*/ 123 w 162"/>
                <a:gd name="T85" fmla="*/ 176 h 184"/>
                <a:gd name="T86" fmla="*/ 117 w 162"/>
                <a:gd name="T87" fmla="*/ 178 h 184"/>
                <a:gd name="T88" fmla="*/ 112 w 162"/>
                <a:gd name="T89" fmla="*/ 181 h 184"/>
                <a:gd name="T90" fmla="*/ 106 w 162"/>
                <a:gd name="T91" fmla="*/ 182 h 184"/>
                <a:gd name="T92" fmla="*/ 100 w 162"/>
                <a:gd name="T93" fmla="*/ 183 h 184"/>
                <a:gd name="T94" fmla="*/ 92 w 162"/>
                <a:gd name="T95" fmla="*/ 184 h 184"/>
                <a:gd name="T96" fmla="*/ 72 w 162"/>
                <a:gd name="T97" fmla="*/ 184 h 184"/>
                <a:gd name="T98" fmla="*/ 0 w 162"/>
                <a:gd name="T99" fmla="*/ 184 h 184"/>
                <a:gd name="T100" fmla="*/ 0 w 162"/>
                <a:gd name="T10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4">
                  <a:moveTo>
                    <a:pt x="30" y="23"/>
                  </a:moveTo>
                  <a:lnTo>
                    <a:pt x="30" y="161"/>
                  </a:lnTo>
                  <a:lnTo>
                    <a:pt x="76" y="161"/>
                  </a:lnTo>
                  <a:lnTo>
                    <a:pt x="91" y="160"/>
                  </a:lnTo>
                  <a:lnTo>
                    <a:pt x="103" y="155"/>
                  </a:lnTo>
                  <a:lnTo>
                    <a:pt x="109" y="153"/>
                  </a:lnTo>
                  <a:lnTo>
                    <a:pt x="113" y="150"/>
                  </a:lnTo>
                  <a:lnTo>
                    <a:pt x="117" y="145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8" y="121"/>
                  </a:lnTo>
                  <a:lnTo>
                    <a:pt x="130" y="108"/>
                  </a:lnTo>
                  <a:lnTo>
                    <a:pt x="132" y="94"/>
                  </a:lnTo>
                  <a:lnTo>
                    <a:pt x="130" y="78"/>
                  </a:lnTo>
                  <a:lnTo>
                    <a:pt x="127" y="62"/>
                  </a:lnTo>
                  <a:lnTo>
                    <a:pt x="123" y="49"/>
                  </a:lnTo>
                  <a:lnTo>
                    <a:pt x="117" y="38"/>
                  </a:lnTo>
                  <a:lnTo>
                    <a:pt x="113" y="34"/>
                  </a:lnTo>
                  <a:lnTo>
                    <a:pt x="107" y="29"/>
                  </a:lnTo>
                  <a:lnTo>
                    <a:pt x="101" y="27"/>
                  </a:lnTo>
                  <a:lnTo>
                    <a:pt x="89" y="24"/>
                  </a:lnTo>
                  <a:lnTo>
                    <a:pt x="75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113" y="4"/>
                  </a:lnTo>
                  <a:lnTo>
                    <a:pt x="121" y="6"/>
                  </a:lnTo>
                  <a:lnTo>
                    <a:pt x="127" y="11"/>
                  </a:lnTo>
                  <a:lnTo>
                    <a:pt x="134" y="15"/>
                  </a:lnTo>
                  <a:lnTo>
                    <a:pt x="139" y="21"/>
                  </a:lnTo>
                  <a:lnTo>
                    <a:pt x="150" y="34"/>
                  </a:lnTo>
                  <a:lnTo>
                    <a:pt x="157" y="50"/>
                  </a:lnTo>
                  <a:lnTo>
                    <a:pt x="161" y="68"/>
                  </a:lnTo>
                  <a:lnTo>
                    <a:pt x="162" y="90"/>
                  </a:lnTo>
                  <a:lnTo>
                    <a:pt x="161" y="109"/>
                  </a:lnTo>
                  <a:lnTo>
                    <a:pt x="159" y="127"/>
                  </a:lnTo>
                  <a:lnTo>
                    <a:pt x="153" y="142"/>
                  </a:lnTo>
                  <a:lnTo>
                    <a:pt x="147" y="155"/>
                  </a:lnTo>
                  <a:lnTo>
                    <a:pt x="138" y="166"/>
                  </a:lnTo>
                  <a:lnTo>
                    <a:pt x="127" y="174"/>
                  </a:lnTo>
                  <a:lnTo>
                    <a:pt x="123" y="176"/>
                  </a:lnTo>
                  <a:lnTo>
                    <a:pt x="117" y="178"/>
                  </a:lnTo>
                  <a:lnTo>
                    <a:pt x="112" y="181"/>
                  </a:lnTo>
                  <a:lnTo>
                    <a:pt x="106" y="182"/>
                  </a:lnTo>
                  <a:lnTo>
                    <a:pt x="100" y="183"/>
                  </a:lnTo>
                  <a:lnTo>
                    <a:pt x="92" y="184"/>
                  </a:lnTo>
                  <a:lnTo>
                    <a:pt x="72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8131175" y="906463"/>
              <a:ext cx="71437" cy="73025"/>
            </a:xfrm>
            <a:custGeom>
              <a:avLst/>
              <a:gdLst>
                <a:gd name="T0" fmla="*/ 0 w 177"/>
                <a:gd name="T1" fmla="*/ 0 h 184"/>
                <a:gd name="T2" fmla="*/ 35 w 177"/>
                <a:gd name="T3" fmla="*/ 0 h 184"/>
                <a:gd name="T4" fmla="*/ 90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4 w 177"/>
                <a:gd name="T11" fmla="*/ 109 h 184"/>
                <a:gd name="T12" fmla="*/ 104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5" y="0"/>
                  </a:lnTo>
                  <a:lnTo>
                    <a:pt x="90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4" y="109"/>
                  </a:lnTo>
                  <a:lnTo>
                    <a:pt x="104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8202613" y="906463"/>
              <a:ext cx="61912" cy="73025"/>
            </a:xfrm>
            <a:custGeom>
              <a:avLst/>
              <a:gdLst>
                <a:gd name="T0" fmla="*/ 146 w 155"/>
                <a:gd name="T1" fmla="*/ 0 h 184"/>
                <a:gd name="T2" fmla="*/ 71 w 155"/>
                <a:gd name="T3" fmla="*/ 23 h 184"/>
                <a:gd name="T4" fmla="*/ 52 w 155"/>
                <a:gd name="T5" fmla="*/ 24 h 184"/>
                <a:gd name="T6" fmla="*/ 41 w 155"/>
                <a:gd name="T7" fmla="*/ 28 h 184"/>
                <a:gd name="T8" fmla="*/ 36 w 155"/>
                <a:gd name="T9" fmla="*/ 34 h 184"/>
                <a:gd name="T10" fmla="*/ 33 w 155"/>
                <a:gd name="T11" fmla="*/ 41 h 184"/>
                <a:gd name="T12" fmla="*/ 30 w 155"/>
                <a:gd name="T13" fmla="*/ 51 h 184"/>
                <a:gd name="T14" fmla="*/ 35 w 155"/>
                <a:gd name="T15" fmla="*/ 67 h 184"/>
                <a:gd name="T16" fmla="*/ 48 w 155"/>
                <a:gd name="T17" fmla="*/ 74 h 184"/>
                <a:gd name="T18" fmla="*/ 71 w 155"/>
                <a:gd name="T19" fmla="*/ 76 h 184"/>
                <a:gd name="T20" fmla="*/ 103 w 155"/>
                <a:gd name="T21" fmla="*/ 78 h 184"/>
                <a:gd name="T22" fmla="*/ 118 w 155"/>
                <a:gd name="T23" fmla="*/ 79 h 184"/>
                <a:gd name="T24" fmla="*/ 129 w 155"/>
                <a:gd name="T25" fmla="*/ 82 h 184"/>
                <a:gd name="T26" fmla="*/ 138 w 155"/>
                <a:gd name="T27" fmla="*/ 87 h 184"/>
                <a:gd name="T28" fmla="*/ 151 w 155"/>
                <a:gd name="T29" fmla="*/ 106 h 184"/>
                <a:gd name="T30" fmla="*/ 155 w 155"/>
                <a:gd name="T31" fmla="*/ 131 h 184"/>
                <a:gd name="T32" fmla="*/ 149 w 155"/>
                <a:gd name="T33" fmla="*/ 160 h 184"/>
                <a:gd name="T34" fmla="*/ 129 w 155"/>
                <a:gd name="T35" fmla="*/ 177 h 184"/>
                <a:gd name="T36" fmla="*/ 116 w 155"/>
                <a:gd name="T37" fmla="*/ 182 h 184"/>
                <a:gd name="T38" fmla="*/ 105 w 155"/>
                <a:gd name="T39" fmla="*/ 183 h 184"/>
                <a:gd name="T40" fmla="*/ 91 w 155"/>
                <a:gd name="T41" fmla="*/ 184 h 184"/>
                <a:gd name="T42" fmla="*/ 6 w 155"/>
                <a:gd name="T43" fmla="*/ 184 h 184"/>
                <a:gd name="T44" fmla="*/ 85 w 155"/>
                <a:gd name="T45" fmla="*/ 161 h 184"/>
                <a:gd name="T46" fmla="*/ 108 w 155"/>
                <a:gd name="T47" fmla="*/ 158 h 184"/>
                <a:gd name="T48" fmla="*/ 120 w 155"/>
                <a:gd name="T49" fmla="*/ 149 h 184"/>
                <a:gd name="T50" fmla="*/ 125 w 155"/>
                <a:gd name="T51" fmla="*/ 132 h 184"/>
                <a:gd name="T52" fmla="*/ 122 w 155"/>
                <a:gd name="T53" fmla="*/ 119 h 184"/>
                <a:gd name="T54" fmla="*/ 117 w 155"/>
                <a:gd name="T55" fmla="*/ 110 h 184"/>
                <a:gd name="T56" fmla="*/ 108 w 155"/>
                <a:gd name="T57" fmla="*/ 105 h 184"/>
                <a:gd name="T58" fmla="*/ 98 w 155"/>
                <a:gd name="T59" fmla="*/ 104 h 184"/>
                <a:gd name="T60" fmla="*/ 80 w 155"/>
                <a:gd name="T61" fmla="*/ 103 h 184"/>
                <a:gd name="T62" fmla="*/ 49 w 155"/>
                <a:gd name="T63" fmla="*/ 103 h 184"/>
                <a:gd name="T64" fmla="*/ 26 w 155"/>
                <a:gd name="T65" fmla="*/ 98 h 184"/>
                <a:gd name="T66" fmla="*/ 13 w 155"/>
                <a:gd name="T67" fmla="*/ 90 h 184"/>
                <a:gd name="T68" fmla="*/ 4 w 155"/>
                <a:gd name="T69" fmla="*/ 78 h 184"/>
                <a:gd name="T70" fmla="*/ 0 w 155"/>
                <a:gd name="T71" fmla="*/ 56 h 184"/>
                <a:gd name="T72" fmla="*/ 6 w 155"/>
                <a:gd name="T73" fmla="*/ 27 h 184"/>
                <a:gd name="T74" fmla="*/ 26 w 155"/>
                <a:gd name="T75" fmla="*/ 7 h 184"/>
                <a:gd name="T76" fmla="*/ 45 w 155"/>
                <a:gd name="T77" fmla="*/ 2 h 184"/>
                <a:gd name="T78" fmla="*/ 71 w 155"/>
                <a:gd name="T7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184">
                  <a:moveTo>
                    <a:pt x="71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7" y="26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3" y="41"/>
                  </a:lnTo>
                  <a:lnTo>
                    <a:pt x="31" y="46"/>
                  </a:lnTo>
                  <a:lnTo>
                    <a:pt x="30" y="51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40" y="71"/>
                  </a:lnTo>
                  <a:lnTo>
                    <a:pt x="48" y="74"/>
                  </a:lnTo>
                  <a:lnTo>
                    <a:pt x="58" y="76"/>
                  </a:lnTo>
                  <a:lnTo>
                    <a:pt x="71" y="76"/>
                  </a:lnTo>
                  <a:lnTo>
                    <a:pt x="82" y="76"/>
                  </a:lnTo>
                  <a:lnTo>
                    <a:pt x="103" y="78"/>
                  </a:lnTo>
                  <a:lnTo>
                    <a:pt x="111" y="78"/>
                  </a:lnTo>
                  <a:lnTo>
                    <a:pt x="118" y="79"/>
                  </a:lnTo>
                  <a:lnTo>
                    <a:pt x="125" y="81"/>
                  </a:lnTo>
                  <a:lnTo>
                    <a:pt x="129" y="82"/>
                  </a:lnTo>
                  <a:lnTo>
                    <a:pt x="133" y="85"/>
                  </a:lnTo>
                  <a:lnTo>
                    <a:pt x="138" y="87"/>
                  </a:lnTo>
                  <a:lnTo>
                    <a:pt x="145" y="96"/>
                  </a:lnTo>
                  <a:lnTo>
                    <a:pt x="151" y="106"/>
                  </a:lnTo>
                  <a:lnTo>
                    <a:pt x="154" y="118"/>
                  </a:lnTo>
                  <a:lnTo>
                    <a:pt x="155" y="131"/>
                  </a:lnTo>
                  <a:lnTo>
                    <a:pt x="154" y="147"/>
                  </a:lnTo>
                  <a:lnTo>
                    <a:pt x="149" y="160"/>
                  </a:lnTo>
                  <a:lnTo>
                    <a:pt x="140" y="170"/>
                  </a:lnTo>
                  <a:lnTo>
                    <a:pt x="129" y="177"/>
                  </a:lnTo>
                  <a:lnTo>
                    <a:pt x="120" y="181"/>
                  </a:lnTo>
                  <a:lnTo>
                    <a:pt x="116" y="182"/>
                  </a:lnTo>
                  <a:lnTo>
                    <a:pt x="111" y="183"/>
                  </a:lnTo>
                  <a:lnTo>
                    <a:pt x="105" y="183"/>
                  </a:lnTo>
                  <a:lnTo>
                    <a:pt x="98" y="184"/>
                  </a:lnTo>
                  <a:lnTo>
                    <a:pt x="91" y="184"/>
                  </a:lnTo>
                  <a:lnTo>
                    <a:pt x="82" y="184"/>
                  </a:lnTo>
                  <a:lnTo>
                    <a:pt x="6" y="184"/>
                  </a:lnTo>
                  <a:lnTo>
                    <a:pt x="6" y="161"/>
                  </a:lnTo>
                  <a:lnTo>
                    <a:pt x="85" y="161"/>
                  </a:lnTo>
                  <a:lnTo>
                    <a:pt x="98" y="160"/>
                  </a:lnTo>
                  <a:lnTo>
                    <a:pt x="108" y="158"/>
                  </a:lnTo>
                  <a:lnTo>
                    <a:pt x="116" y="154"/>
                  </a:lnTo>
                  <a:lnTo>
                    <a:pt x="120" y="149"/>
                  </a:lnTo>
                  <a:lnTo>
                    <a:pt x="123" y="141"/>
                  </a:lnTo>
                  <a:lnTo>
                    <a:pt x="125" y="132"/>
                  </a:lnTo>
                  <a:lnTo>
                    <a:pt x="123" y="126"/>
                  </a:lnTo>
                  <a:lnTo>
                    <a:pt x="122" y="119"/>
                  </a:lnTo>
                  <a:lnTo>
                    <a:pt x="120" y="115"/>
                  </a:lnTo>
                  <a:lnTo>
                    <a:pt x="117" y="110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91" y="104"/>
                  </a:lnTo>
                  <a:lnTo>
                    <a:pt x="80" y="103"/>
                  </a:lnTo>
                  <a:lnTo>
                    <a:pt x="65" y="103"/>
                  </a:lnTo>
                  <a:lnTo>
                    <a:pt x="49" y="103"/>
                  </a:lnTo>
                  <a:lnTo>
                    <a:pt x="37" y="101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3" y="90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5" y="16"/>
                  </a:lnTo>
                  <a:lnTo>
                    <a:pt x="26" y="7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8269288" y="906463"/>
              <a:ext cx="61912" cy="73025"/>
            </a:xfrm>
            <a:custGeom>
              <a:avLst/>
              <a:gdLst>
                <a:gd name="T0" fmla="*/ 0 w 157"/>
                <a:gd name="T1" fmla="*/ 0 h 184"/>
                <a:gd name="T2" fmla="*/ 157 w 157"/>
                <a:gd name="T3" fmla="*/ 0 h 184"/>
                <a:gd name="T4" fmla="*/ 157 w 157"/>
                <a:gd name="T5" fmla="*/ 23 h 184"/>
                <a:gd name="T6" fmla="*/ 93 w 157"/>
                <a:gd name="T7" fmla="*/ 23 h 184"/>
                <a:gd name="T8" fmla="*/ 93 w 157"/>
                <a:gd name="T9" fmla="*/ 184 h 184"/>
                <a:gd name="T10" fmla="*/ 64 w 157"/>
                <a:gd name="T11" fmla="*/ 184 h 184"/>
                <a:gd name="T12" fmla="*/ 64 w 157"/>
                <a:gd name="T13" fmla="*/ 23 h 184"/>
                <a:gd name="T14" fmla="*/ 0 w 157"/>
                <a:gd name="T15" fmla="*/ 23 h 184"/>
                <a:gd name="T16" fmla="*/ 0 w 157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84">
                  <a:moveTo>
                    <a:pt x="0" y="0"/>
                  </a:moveTo>
                  <a:lnTo>
                    <a:pt x="157" y="0"/>
                  </a:lnTo>
                  <a:lnTo>
                    <a:pt x="157" y="23"/>
                  </a:lnTo>
                  <a:lnTo>
                    <a:pt x="93" y="23"/>
                  </a:lnTo>
                  <a:lnTo>
                    <a:pt x="93" y="184"/>
                  </a:lnTo>
                  <a:lnTo>
                    <a:pt x="64" y="18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0"/>
            <p:cNvSpPr>
              <a:spLocks noEditPoints="1"/>
            </p:cNvSpPr>
            <p:nvPr userDrawn="1"/>
          </p:nvSpPr>
          <p:spPr bwMode="auto">
            <a:xfrm>
              <a:off x="8339138" y="906463"/>
              <a:ext cx="61912" cy="73025"/>
            </a:xfrm>
            <a:custGeom>
              <a:avLst/>
              <a:gdLst>
                <a:gd name="T0" fmla="*/ 30 w 156"/>
                <a:gd name="T1" fmla="*/ 83 h 184"/>
                <a:gd name="T2" fmla="*/ 94 w 156"/>
                <a:gd name="T3" fmla="*/ 82 h 184"/>
                <a:gd name="T4" fmla="*/ 107 w 156"/>
                <a:gd name="T5" fmla="*/ 80 h 184"/>
                <a:gd name="T6" fmla="*/ 113 w 156"/>
                <a:gd name="T7" fmla="*/ 76 h 184"/>
                <a:gd name="T8" fmla="*/ 124 w 156"/>
                <a:gd name="T9" fmla="*/ 52 h 184"/>
                <a:gd name="T10" fmla="*/ 123 w 156"/>
                <a:gd name="T11" fmla="*/ 41 h 184"/>
                <a:gd name="T12" fmla="*/ 119 w 156"/>
                <a:gd name="T13" fmla="*/ 33 h 184"/>
                <a:gd name="T14" fmla="*/ 111 w 156"/>
                <a:gd name="T15" fmla="*/ 27 h 184"/>
                <a:gd name="T16" fmla="*/ 101 w 156"/>
                <a:gd name="T17" fmla="*/ 24 h 184"/>
                <a:gd name="T18" fmla="*/ 83 w 156"/>
                <a:gd name="T19" fmla="*/ 23 h 184"/>
                <a:gd name="T20" fmla="*/ 0 w 156"/>
                <a:gd name="T21" fmla="*/ 0 h 184"/>
                <a:gd name="T22" fmla="*/ 102 w 156"/>
                <a:gd name="T23" fmla="*/ 1 h 184"/>
                <a:gd name="T24" fmla="*/ 127 w 156"/>
                <a:gd name="T25" fmla="*/ 5 h 184"/>
                <a:gd name="T26" fmla="*/ 142 w 156"/>
                <a:gd name="T27" fmla="*/ 15 h 184"/>
                <a:gd name="T28" fmla="*/ 150 w 156"/>
                <a:gd name="T29" fmla="*/ 28 h 184"/>
                <a:gd name="T30" fmla="*/ 155 w 156"/>
                <a:gd name="T31" fmla="*/ 51 h 184"/>
                <a:gd name="T32" fmla="*/ 150 w 156"/>
                <a:gd name="T33" fmla="*/ 72 h 184"/>
                <a:gd name="T34" fmla="*/ 144 w 156"/>
                <a:gd name="T35" fmla="*/ 84 h 184"/>
                <a:gd name="T36" fmla="*/ 134 w 156"/>
                <a:gd name="T37" fmla="*/ 92 h 184"/>
                <a:gd name="T38" fmla="*/ 124 w 156"/>
                <a:gd name="T39" fmla="*/ 97 h 184"/>
                <a:gd name="T40" fmla="*/ 125 w 156"/>
                <a:gd name="T41" fmla="*/ 104 h 184"/>
                <a:gd name="T42" fmla="*/ 137 w 156"/>
                <a:gd name="T43" fmla="*/ 113 h 184"/>
                <a:gd name="T44" fmla="*/ 145 w 156"/>
                <a:gd name="T45" fmla="*/ 124 h 184"/>
                <a:gd name="T46" fmla="*/ 148 w 156"/>
                <a:gd name="T47" fmla="*/ 135 h 184"/>
                <a:gd name="T48" fmla="*/ 150 w 156"/>
                <a:gd name="T49" fmla="*/ 156 h 184"/>
                <a:gd name="T50" fmla="*/ 152 w 156"/>
                <a:gd name="T51" fmla="*/ 168 h 184"/>
                <a:gd name="T52" fmla="*/ 153 w 156"/>
                <a:gd name="T53" fmla="*/ 176 h 184"/>
                <a:gd name="T54" fmla="*/ 154 w 156"/>
                <a:gd name="T55" fmla="*/ 179 h 184"/>
                <a:gd name="T56" fmla="*/ 156 w 156"/>
                <a:gd name="T57" fmla="*/ 184 h 184"/>
                <a:gd name="T58" fmla="*/ 124 w 156"/>
                <a:gd name="T59" fmla="*/ 182 h 184"/>
                <a:gd name="T60" fmla="*/ 124 w 156"/>
                <a:gd name="T61" fmla="*/ 179 h 184"/>
                <a:gd name="T62" fmla="*/ 122 w 156"/>
                <a:gd name="T63" fmla="*/ 166 h 184"/>
                <a:gd name="T64" fmla="*/ 120 w 156"/>
                <a:gd name="T65" fmla="*/ 144 h 184"/>
                <a:gd name="T66" fmla="*/ 113 w 156"/>
                <a:gd name="T67" fmla="*/ 127 h 184"/>
                <a:gd name="T68" fmla="*/ 106 w 156"/>
                <a:gd name="T69" fmla="*/ 117 h 184"/>
                <a:gd name="T70" fmla="*/ 87 w 156"/>
                <a:gd name="T71" fmla="*/ 108 h 184"/>
                <a:gd name="T72" fmla="*/ 59 w 156"/>
                <a:gd name="T73" fmla="*/ 106 h 184"/>
                <a:gd name="T74" fmla="*/ 30 w 156"/>
                <a:gd name="T75" fmla="*/ 184 h 184"/>
                <a:gd name="T76" fmla="*/ 0 w 156"/>
                <a:gd name="T7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84">
                  <a:moveTo>
                    <a:pt x="30" y="23"/>
                  </a:moveTo>
                  <a:lnTo>
                    <a:pt x="30" y="83"/>
                  </a:lnTo>
                  <a:lnTo>
                    <a:pt x="83" y="83"/>
                  </a:lnTo>
                  <a:lnTo>
                    <a:pt x="94" y="82"/>
                  </a:lnTo>
                  <a:lnTo>
                    <a:pt x="102" y="81"/>
                  </a:lnTo>
                  <a:lnTo>
                    <a:pt x="107" y="80"/>
                  </a:lnTo>
                  <a:lnTo>
                    <a:pt x="111" y="79"/>
                  </a:lnTo>
                  <a:lnTo>
                    <a:pt x="113" y="76"/>
                  </a:lnTo>
                  <a:lnTo>
                    <a:pt x="121" y="67"/>
                  </a:lnTo>
                  <a:lnTo>
                    <a:pt x="124" y="52"/>
                  </a:lnTo>
                  <a:lnTo>
                    <a:pt x="123" y="47"/>
                  </a:lnTo>
                  <a:lnTo>
                    <a:pt x="123" y="41"/>
                  </a:lnTo>
                  <a:lnTo>
                    <a:pt x="121" y="37"/>
                  </a:lnTo>
                  <a:lnTo>
                    <a:pt x="119" y="33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7" y="25"/>
                  </a:lnTo>
                  <a:lnTo>
                    <a:pt x="101" y="24"/>
                  </a:lnTo>
                  <a:lnTo>
                    <a:pt x="94" y="24"/>
                  </a:lnTo>
                  <a:lnTo>
                    <a:pt x="83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02" y="1"/>
                  </a:lnTo>
                  <a:lnTo>
                    <a:pt x="117" y="2"/>
                  </a:lnTo>
                  <a:lnTo>
                    <a:pt x="127" y="5"/>
                  </a:lnTo>
                  <a:lnTo>
                    <a:pt x="136" y="11"/>
                  </a:lnTo>
                  <a:lnTo>
                    <a:pt x="142" y="15"/>
                  </a:lnTo>
                  <a:lnTo>
                    <a:pt x="146" y="21"/>
                  </a:lnTo>
                  <a:lnTo>
                    <a:pt x="150" y="28"/>
                  </a:lnTo>
                  <a:lnTo>
                    <a:pt x="154" y="39"/>
                  </a:lnTo>
                  <a:lnTo>
                    <a:pt x="155" y="51"/>
                  </a:lnTo>
                  <a:lnTo>
                    <a:pt x="154" y="62"/>
                  </a:lnTo>
                  <a:lnTo>
                    <a:pt x="150" y="72"/>
                  </a:lnTo>
                  <a:lnTo>
                    <a:pt x="148" y="79"/>
                  </a:lnTo>
                  <a:lnTo>
                    <a:pt x="144" y="84"/>
                  </a:lnTo>
                  <a:lnTo>
                    <a:pt x="138" y="89"/>
                  </a:lnTo>
                  <a:lnTo>
                    <a:pt x="134" y="92"/>
                  </a:lnTo>
                  <a:lnTo>
                    <a:pt x="130" y="95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25" y="104"/>
                  </a:lnTo>
                  <a:lnTo>
                    <a:pt x="132" y="108"/>
                  </a:lnTo>
                  <a:lnTo>
                    <a:pt x="137" y="113"/>
                  </a:lnTo>
                  <a:lnTo>
                    <a:pt x="142" y="119"/>
                  </a:lnTo>
                  <a:lnTo>
                    <a:pt x="145" y="124"/>
                  </a:lnTo>
                  <a:lnTo>
                    <a:pt x="146" y="128"/>
                  </a:lnTo>
                  <a:lnTo>
                    <a:pt x="148" y="135"/>
                  </a:lnTo>
                  <a:lnTo>
                    <a:pt x="149" y="144"/>
                  </a:lnTo>
                  <a:lnTo>
                    <a:pt x="150" y="156"/>
                  </a:lnTo>
                  <a:lnTo>
                    <a:pt x="152" y="163"/>
                  </a:lnTo>
                  <a:lnTo>
                    <a:pt x="152" y="168"/>
                  </a:lnTo>
                  <a:lnTo>
                    <a:pt x="152" y="173"/>
                  </a:lnTo>
                  <a:lnTo>
                    <a:pt x="153" y="176"/>
                  </a:lnTo>
                  <a:lnTo>
                    <a:pt x="153" y="178"/>
                  </a:lnTo>
                  <a:lnTo>
                    <a:pt x="154" y="179"/>
                  </a:lnTo>
                  <a:lnTo>
                    <a:pt x="155" y="182"/>
                  </a:lnTo>
                  <a:lnTo>
                    <a:pt x="156" y="184"/>
                  </a:lnTo>
                  <a:lnTo>
                    <a:pt x="125" y="184"/>
                  </a:lnTo>
                  <a:lnTo>
                    <a:pt x="124" y="182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3" y="176"/>
                  </a:lnTo>
                  <a:lnTo>
                    <a:pt x="122" y="166"/>
                  </a:lnTo>
                  <a:lnTo>
                    <a:pt x="122" y="158"/>
                  </a:lnTo>
                  <a:lnTo>
                    <a:pt x="120" y="144"/>
                  </a:lnTo>
                  <a:lnTo>
                    <a:pt x="117" y="133"/>
                  </a:lnTo>
                  <a:lnTo>
                    <a:pt x="113" y="127"/>
                  </a:lnTo>
                  <a:lnTo>
                    <a:pt x="110" y="121"/>
                  </a:lnTo>
                  <a:lnTo>
                    <a:pt x="106" y="117"/>
                  </a:lnTo>
                  <a:lnTo>
                    <a:pt x="97" y="112"/>
                  </a:lnTo>
                  <a:lnTo>
                    <a:pt x="87" y="108"/>
                  </a:lnTo>
                  <a:lnTo>
                    <a:pt x="74" y="107"/>
                  </a:lnTo>
                  <a:lnTo>
                    <a:pt x="59" y="106"/>
                  </a:lnTo>
                  <a:lnTo>
                    <a:pt x="30" y="106"/>
                  </a:lnTo>
                  <a:lnTo>
                    <a:pt x="30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402638" y="906463"/>
              <a:ext cx="69850" cy="73025"/>
            </a:xfrm>
            <a:custGeom>
              <a:avLst/>
              <a:gdLst>
                <a:gd name="T0" fmla="*/ 0 w 177"/>
                <a:gd name="T1" fmla="*/ 0 h 184"/>
                <a:gd name="T2" fmla="*/ 34 w 177"/>
                <a:gd name="T3" fmla="*/ 0 h 184"/>
                <a:gd name="T4" fmla="*/ 89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3 w 177"/>
                <a:gd name="T11" fmla="*/ 109 h 184"/>
                <a:gd name="T12" fmla="*/ 103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4" y="0"/>
                  </a:lnTo>
                  <a:lnTo>
                    <a:pt x="89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3" y="109"/>
                  </a:lnTo>
                  <a:lnTo>
                    <a:pt x="103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8482013" y="906463"/>
              <a:ext cx="60325" cy="73025"/>
            </a:xfrm>
            <a:custGeom>
              <a:avLst/>
              <a:gdLst>
                <a:gd name="T0" fmla="*/ 30 w 155"/>
                <a:gd name="T1" fmla="*/ 161 h 184"/>
                <a:gd name="T2" fmla="*/ 102 w 155"/>
                <a:gd name="T3" fmla="*/ 159 h 184"/>
                <a:gd name="T4" fmla="*/ 121 w 155"/>
                <a:gd name="T5" fmla="*/ 143 h 184"/>
                <a:gd name="T6" fmla="*/ 121 w 155"/>
                <a:gd name="T7" fmla="*/ 117 h 184"/>
                <a:gd name="T8" fmla="*/ 104 w 155"/>
                <a:gd name="T9" fmla="*/ 103 h 184"/>
                <a:gd name="T10" fmla="*/ 30 w 155"/>
                <a:gd name="T11" fmla="*/ 101 h 184"/>
                <a:gd name="T12" fmla="*/ 30 w 155"/>
                <a:gd name="T13" fmla="*/ 78 h 184"/>
                <a:gd name="T14" fmla="*/ 93 w 155"/>
                <a:gd name="T15" fmla="*/ 78 h 184"/>
                <a:gd name="T16" fmla="*/ 102 w 155"/>
                <a:gd name="T17" fmla="*/ 76 h 184"/>
                <a:gd name="T18" fmla="*/ 112 w 155"/>
                <a:gd name="T19" fmla="*/ 72 h 184"/>
                <a:gd name="T20" fmla="*/ 121 w 155"/>
                <a:gd name="T21" fmla="*/ 50 h 184"/>
                <a:gd name="T22" fmla="*/ 120 w 155"/>
                <a:gd name="T23" fmla="*/ 38 h 184"/>
                <a:gd name="T24" fmla="*/ 113 w 155"/>
                <a:gd name="T25" fmla="*/ 29 h 184"/>
                <a:gd name="T26" fmla="*/ 104 w 155"/>
                <a:gd name="T27" fmla="*/ 25 h 184"/>
                <a:gd name="T28" fmla="*/ 95 w 155"/>
                <a:gd name="T29" fmla="*/ 24 h 184"/>
                <a:gd name="T30" fmla="*/ 30 w 155"/>
                <a:gd name="T31" fmla="*/ 23 h 184"/>
                <a:gd name="T32" fmla="*/ 88 w 155"/>
                <a:gd name="T33" fmla="*/ 0 h 184"/>
                <a:gd name="T34" fmla="*/ 114 w 155"/>
                <a:gd name="T35" fmla="*/ 1 h 184"/>
                <a:gd name="T36" fmla="*/ 126 w 155"/>
                <a:gd name="T37" fmla="*/ 4 h 184"/>
                <a:gd name="T38" fmla="*/ 135 w 155"/>
                <a:gd name="T39" fmla="*/ 11 h 184"/>
                <a:gd name="T40" fmla="*/ 143 w 155"/>
                <a:gd name="T41" fmla="*/ 18 h 184"/>
                <a:gd name="T42" fmla="*/ 148 w 155"/>
                <a:gd name="T43" fmla="*/ 29 h 184"/>
                <a:gd name="T44" fmla="*/ 152 w 155"/>
                <a:gd name="T45" fmla="*/ 47 h 184"/>
                <a:gd name="T46" fmla="*/ 145 w 155"/>
                <a:gd name="T47" fmla="*/ 72 h 184"/>
                <a:gd name="T48" fmla="*/ 123 w 155"/>
                <a:gd name="T49" fmla="*/ 90 h 184"/>
                <a:gd name="T50" fmla="*/ 147 w 155"/>
                <a:gd name="T51" fmla="*/ 105 h 184"/>
                <a:gd name="T52" fmla="*/ 155 w 155"/>
                <a:gd name="T53" fmla="*/ 131 h 184"/>
                <a:gd name="T54" fmla="*/ 149 w 155"/>
                <a:gd name="T55" fmla="*/ 156 h 184"/>
                <a:gd name="T56" fmla="*/ 139 w 155"/>
                <a:gd name="T57" fmla="*/ 170 h 184"/>
                <a:gd name="T58" fmla="*/ 124 w 155"/>
                <a:gd name="T59" fmla="*/ 178 h 184"/>
                <a:gd name="T60" fmla="*/ 99 w 155"/>
                <a:gd name="T61" fmla="*/ 183 h 184"/>
                <a:gd name="T62" fmla="*/ 0 w 155"/>
                <a:gd name="T6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184">
                  <a:moveTo>
                    <a:pt x="30" y="101"/>
                  </a:moveTo>
                  <a:lnTo>
                    <a:pt x="30" y="161"/>
                  </a:lnTo>
                  <a:lnTo>
                    <a:pt x="86" y="161"/>
                  </a:lnTo>
                  <a:lnTo>
                    <a:pt x="102" y="159"/>
                  </a:lnTo>
                  <a:lnTo>
                    <a:pt x="114" y="153"/>
                  </a:lnTo>
                  <a:lnTo>
                    <a:pt x="121" y="143"/>
                  </a:lnTo>
                  <a:lnTo>
                    <a:pt x="123" y="130"/>
                  </a:lnTo>
                  <a:lnTo>
                    <a:pt x="121" y="117"/>
                  </a:lnTo>
                  <a:lnTo>
                    <a:pt x="115" y="107"/>
                  </a:lnTo>
                  <a:lnTo>
                    <a:pt x="104" y="103"/>
                  </a:lnTo>
                  <a:lnTo>
                    <a:pt x="88" y="101"/>
                  </a:lnTo>
                  <a:lnTo>
                    <a:pt x="30" y="101"/>
                  </a:lnTo>
                  <a:close/>
                  <a:moveTo>
                    <a:pt x="30" y="23"/>
                  </a:moveTo>
                  <a:lnTo>
                    <a:pt x="30" y="78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9" y="76"/>
                  </a:lnTo>
                  <a:lnTo>
                    <a:pt x="102" y="76"/>
                  </a:lnTo>
                  <a:lnTo>
                    <a:pt x="108" y="74"/>
                  </a:lnTo>
                  <a:lnTo>
                    <a:pt x="112" y="72"/>
                  </a:lnTo>
                  <a:lnTo>
                    <a:pt x="119" y="63"/>
                  </a:lnTo>
                  <a:lnTo>
                    <a:pt x="121" y="50"/>
                  </a:lnTo>
                  <a:lnTo>
                    <a:pt x="121" y="45"/>
                  </a:lnTo>
                  <a:lnTo>
                    <a:pt x="120" y="38"/>
                  </a:lnTo>
                  <a:lnTo>
                    <a:pt x="116" y="34"/>
                  </a:lnTo>
                  <a:lnTo>
                    <a:pt x="113" y="29"/>
                  </a:lnTo>
                  <a:lnTo>
                    <a:pt x="110" y="26"/>
                  </a:lnTo>
                  <a:lnTo>
                    <a:pt x="104" y="25"/>
                  </a:lnTo>
                  <a:lnTo>
                    <a:pt x="100" y="24"/>
                  </a:lnTo>
                  <a:lnTo>
                    <a:pt x="95" y="24"/>
                  </a:lnTo>
                  <a:lnTo>
                    <a:pt x="88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107" y="1"/>
                  </a:lnTo>
                  <a:lnTo>
                    <a:pt x="114" y="1"/>
                  </a:lnTo>
                  <a:lnTo>
                    <a:pt x="121" y="3"/>
                  </a:lnTo>
                  <a:lnTo>
                    <a:pt x="126" y="4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9" y="14"/>
                  </a:lnTo>
                  <a:lnTo>
                    <a:pt x="143" y="18"/>
                  </a:lnTo>
                  <a:lnTo>
                    <a:pt x="146" y="24"/>
                  </a:lnTo>
                  <a:lnTo>
                    <a:pt x="148" y="29"/>
                  </a:lnTo>
                  <a:lnTo>
                    <a:pt x="150" y="38"/>
                  </a:lnTo>
                  <a:lnTo>
                    <a:pt x="152" y="47"/>
                  </a:lnTo>
                  <a:lnTo>
                    <a:pt x="150" y="60"/>
                  </a:lnTo>
                  <a:lnTo>
                    <a:pt x="145" y="72"/>
                  </a:lnTo>
                  <a:lnTo>
                    <a:pt x="136" y="82"/>
                  </a:lnTo>
                  <a:lnTo>
                    <a:pt x="123" y="90"/>
                  </a:lnTo>
                  <a:lnTo>
                    <a:pt x="137" y="96"/>
                  </a:lnTo>
                  <a:lnTo>
                    <a:pt x="147" y="105"/>
                  </a:lnTo>
                  <a:lnTo>
                    <a:pt x="153" y="117"/>
                  </a:lnTo>
                  <a:lnTo>
                    <a:pt x="155" y="131"/>
                  </a:lnTo>
                  <a:lnTo>
                    <a:pt x="153" y="144"/>
                  </a:lnTo>
                  <a:lnTo>
                    <a:pt x="149" y="156"/>
                  </a:lnTo>
                  <a:lnTo>
                    <a:pt x="145" y="163"/>
                  </a:lnTo>
                  <a:lnTo>
                    <a:pt x="139" y="170"/>
                  </a:lnTo>
                  <a:lnTo>
                    <a:pt x="133" y="174"/>
                  </a:lnTo>
                  <a:lnTo>
                    <a:pt x="124" y="178"/>
                  </a:lnTo>
                  <a:lnTo>
                    <a:pt x="113" y="182"/>
                  </a:lnTo>
                  <a:lnTo>
                    <a:pt x="99" y="183"/>
                  </a:lnTo>
                  <a:lnTo>
                    <a:pt x="8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8553450" y="906463"/>
              <a:ext cx="61912" cy="74612"/>
            </a:xfrm>
            <a:custGeom>
              <a:avLst/>
              <a:gdLst>
                <a:gd name="T0" fmla="*/ 0 w 157"/>
                <a:gd name="T1" fmla="*/ 0 h 186"/>
                <a:gd name="T2" fmla="*/ 30 w 157"/>
                <a:gd name="T3" fmla="*/ 0 h 186"/>
                <a:gd name="T4" fmla="*/ 30 w 157"/>
                <a:gd name="T5" fmla="*/ 109 h 186"/>
                <a:gd name="T6" fmla="*/ 31 w 157"/>
                <a:gd name="T7" fmla="*/ 124 h 186"/>
                <a:gd name="T8" fmla="*/ 32 w 157"/>
                <a:gd name="T9" fmla="*/ 135 h 186"/>
                <a:gd name="T10" fmla="*/ 34 w 157"/>
                <a:gd name="T11" fmla="*/ 140 h 186"/>
                <a:gd name="T12" fmla="*/ 36 w 157"/>
                <a:gd name="T13" fmla="*/ 144 h 186"/>
                <a:gd name="T14" fmla="*/ 40 w 157"/>
                <a:gd name="T15" fmla="*/ 149 h 186"/>
                <a:gd name="T16" fmla="*/ 48 w 157"/>
                <a:gd name="T17" fmla="*/ 156 h 186"/>
                <a:gd name="T18" fmla="*/ 61 w 157"/>
                <a:gd name="T19" fmla="*/ 162 h 186"/>
                <a:gd name="T20" fmla="*/ 79 w 157"/>
                <a:gd name="T21" fmla="*/ 163 h 186"/>
                <a:gd name="T22" fmla="*/ 93 w 157"/>
                <a:gd name="T23" fmla="*/ 162 h 186"/>
                <a:gd name="T24" fmla="*/ 105 w 157"/>
                <a:gd name="T25" fmla="*/ 159 h 186"/>
                <a:gd name="T26" fmla="*/ 111 w 157"/>
                <a:gd name="T27" fmla="*/ 155 h 186"/>
                <a:gd name="T28" fmla="*/ 115 w 157"/>
                <a:gd name="T29" fmla="*/ 152 h 186"/>
                <a:gd name="T30" fmla="*/ 120 w 157"/>
                <a:gd name="T31" fmla="*/ 149 h 186"/>
                <a:gd name="T32" fmla="*/ 122 w 157"/>
                <a:gd name="T33" fmla="*/ 144 h 186"/>
                <a:gd name="T34" fmla="*/ 124 w 157"/>
                <a:gd name="T35" fmla="*/ 142 h 186"/>
                <a:gd name="T36" fmla="*/ 125 w 157"/>
                <a:gd name="T37" fmla="*/ 139 h 186"/>
                <a:gd name="T38" fmla="*/ 126 w 157"/>
                <a:gd name="T39" fmla="*/ 136 h 186"/>
                <a:gd name="T40" fmla="*/ 126 w 157"/>
                <a:gd name="T41" fmla="*/ 131 h 186"/>
                <a:gd name="T42" fmla="*/ 127 w 157"/>
                <a:gd name="T43" fmla="*/ 127 h 186"/>
                <a:gd name="T44" fmla="*/ 127 w 157"/>
                <a:gd name="T45" fmla="*/ 121 h 186"/>
                <a:gd name="T46" fmla="*/ 127 w 157"/>
                <a:gd name="T47" fmla="*/ 115 h 186"/>
                <a:gd name="T48" fmla="*/ 127 w 157"/>
                <a:gd name="T49" fmla="*/ 107 h 186"/>
                <a:gd name="T50" fmla="*/ 127 w 157"/>
                <a:gd name="T51" fmla="*/ 0 h 186"/>
                <a:gd name="T52" fmla="*/ 157 w 157"/>
                <a:gd name="T53" fmla="*/ 0 h 186"/>
                <a:gd name="T54" fmla="*/ 157 w 157"/>
                <a:gd name="T55" fmla="*/ 107 h 186"/>
                <a:gd name="T56" fmla="*/ 157 w 157"/>
                <a:gd name="T57" fmla="*/ 119 h 186"/>
                <a:gd name="T58" fmla="*/ 157 w 157"/>
                <a:gd name="T59" fmla="*/ 129 h 186"/>
                <a:gd name="T60" fmla="*/ 156 w 157"/>
                <a:gd name="T61" fmla="*/ 138 h 186"/>
                <a:gd name="T62" fmla="*/ 153 w 157"/>
                <a:gd name="T63" fmla="*/ 145 h 186"/>
                <a:gd name="T64" fmla="*/ 151 w 157"/>
                <a:gd name="T65" fmla="*/ 151 h 186"/>
                <a:gd name="T66" fmla="*/ 149 w 157"/>
                <a:gd name="T67" fmla="*/ 156 h 186"/>
                <a:gd name="T68" fmla="*/ 145 w 157"/>
                <a:gd name="T69" fmla="*/ 162 h 186"/>
                <a:gd name="T70" fmla="*/ 140 w 157"/>
                <a:gd name="T71" fmla="*/ 166 h 186"/>
                <a:gd name="T72" fmla="*/ 128 w 157"/>
                <a:gd name="T73" fmla="*/ 175 h 186"/>
                <a:gd name="T74" fmla="*/ 113 w 157"/>
                <a:gd name="T75" fmla="*/ 182 h 186"/>
                <a:gd name="T76" fmla="*/ 95 w 157"/>
                <a:gd name="T77" fmla="*/ 185 h 186"/>
                <a:gd name="T78" fmla="*/ 75 w 157"/>
                <a:gd name="T79" fmla="*/ 186 h 186"/>
                <a:gd name="T80" fmla="*/ 54 w 157"/>
                <a:gd name="T81" fmla="*/ 185 h 186"/>
                <a:gd name="T82" fmla="*/ 36 w 157"/>
                <a:gd name="T83" fmla="*/ 181 h 186"/>
                <a:gd name="T84" fmla="*/ 23 w 157"/>
                <a:gd name="T85" fmla="*/ 172 h 186"/>
                <a:gd name="T86" fmla="*/ 12 w 157"/>
                <a:gd name="T87" fmla="*/ 160 h 186"/>
                <a:gd name="T88" fmla="*/ 9 w 157"/>
                <a:gd name="T89" fmla="*/ 155 h 186"/>
                <a:gd name="T90" fmla="*/ 7 w 157"/>
                <a:gd name="T91" fmla="*/ 150 h 186"/>
                <a:gd name="T92" fmla="*/ 5 w 157"/>
                <a:gd name="T93" fmla="*/ 145 h 186"/>
                <a:gd name="T94" fmla="*/ 3 w 157"/>
                <a:gd name="T95" fmla="*/ 140 h 186"/>
                <a:gd name="T96" fmla="*/ 2 w 157"/>
                <a:gd name="T97" fmla="*/ 133 h 186"/>
                <a:gd name="T98" fmla="*/ 1 w 157"/>
                <a:gd name="T99" fmla="*/ 126 h 186"/>
                <a:gd name="T100" fmla="*/ 1 w 157"/>
                <a:gd name="T101" fmla="*/ 118 h 186"/>
                <a:gd name="T102" fmla="*/ 0 w 157"/>
                <a:gd name="T103" fmla="*/ 109 h 186"/>
                <a:gd name="T104" fmla="*/ 0 w 157"/>
                <a:gd name="T10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86">
                  <a:moveTo>
                    <a:pt x="0" y="0"/>
                  </a:moveTo>
                  <a:lnTo>
                    <a:pt x="30" y="0"/>
                  </a:lnTo>
                  <a:lnTo>
                    <a:pt x="30" y="109"/>
                  </a:lnTo>
                  <a:lnTo>
                    <a:pt x="31" y="124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6" y="144"/>
                  </a:lnTo>
                  <a:lnTo>
                    <a:pt x="40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9" y="163"/>
                  </a:lnTo>
                  <a:lnTo>
                    <a:pt x="93" y="162"/>
                  </a:lnTo>
                  <a:lnTo>
                    <a:pt x="105" y="159"/>
                  </a:lnTo>
                  <a:lnTo>
                    <a:pt x="111" y="155"/>
                  </a:lnTo>
                  <a:lnTo>
                    <a:pt x="115" y="152"/>
                  </a:lnTo>
                  <a:lnTo>
                    <a:pt x="120" y="149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5" y="139"/>
                  </a:lnTo>
                  <a:lnTo>
                    <a:pt x="126" y="136"/>
                  </a:lnTo>
                  <a:lnTo>
                    <a:pt x="126" y="131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27" y="115"/>
                  </a:lnTo>
                  <a:lnTo>
                    <a:pt x="127" y="107"/>
                  </a:lnTo>
                  <a:lnTo>
                    <a:pt x="127" y="0"/>
                  </a:lnTo>
                  <a:lnTo>
                    <a:pt x="157" y="0"/>
                  </a:lnTo>
                  <a:lnTo>
                    <a:pt x="157" y="107"/>
                  </a:lnTo>
                  <a:lnTo>
                    <a:pt x="157" y="119"/>
                  </a:lnTo>
                  <a:lnTo>
                    <a:pt x="157" y="129"/>
                  </a:lnTo>
                  <a:lnTo>
                    <a:pt x="156" y="138"/>
                  </a:lnTo>
                  <a:lnTo>
                    <a:pt x="153" y="145"/>
                  </a:lnTo>
                  <a:lnTo>
                    <a:pt x="151" y="151"/>
                  </a:lnTo>
                  <a:lnTo>
                    <a:pt x="149" y="156"/>
                  </a:lnTo>
                  <a:lnTo>
                    <a:pt x="145" y="162"/>
                  </a:lnTo>
                  <a:lnTo>
                    <a:pt x="140" y="166"/>
                  </a:lnTo>
                  <a:lnTo>
                    <a:pt x="128" y="175"/>
                  </a:lnTo>
                  <a:lnTo>
                    <a:pt x="113" y="182"/>
                  </a:lnTo>
                  <a:lnTo>
                    <a:pt x="95" y="185"/>
                  </a:lnTo>
                  <a:lnTo>
                    <a:pt x="75" y="186"/>
                  </a:lnTo>
                  <a:lnTo>
                    <a:pt x="54" y="185"/>
                  </a:lnTo>
                  <a:lnTo>
                    <a:pt x="36" y="181"/>
                  </a:lnTo>
                  <a:lnTo>
                    <a:pt x="23" y="172"/>
                  </a:lnTo>
                  <a:lnTo>
                    <a:pt x="12" y="160"/>
                  </a:lnTo>
                  <a:lnTo>
                    <a:pt x="9" y="155"/>
                  </a:lnTo>
                  <a:lnTo>
                    <a:pt x="7" y="150"/>
                  </a:lnTo>
                  <a:lnTo>
                    <a:pt x="5" y="145"/>
                  </a:lnTo>
                  <a:lnTo>
                    <a:pt x="3" y="140"/>
                  </a:lnTo>
                  <a:lnTo>
                    <a:pt x="2" y="133"/>
                  </a:lnTo>
                  <a:lnTo>
                    <a:pt x="1" y="126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8626475" y="906463"/>
              <a:ext cx="58737" cy="73025"/>
            </a:xfrm>
            <a:custGeom>
              <a:avLst/>
              <a:gdLst>
                <a:gd name="T0" fmla="*/ 89 w 148"/>
                <a:gd name="T1" fmla="*/ 0 h 184"/>
                <a:gd name="T2" fmla="*/ 148 w 148"/>
                <a:gd name="T3" fmla="*/ 0 h 184"/>
                <a:gd name="T4" fmla="*/ 148 w 148"/>
                <a:gd name="T5" fmla="*/ 23 h 184"/>
                <a:gd name="T6" fmla="*/ 91 w 148"/>
                <a:gd name="T7" fmla="*/ 23 h 184"/>
                <a:gd name="T8" fmla="*/ 82 w 148"/>
                <a:gd name="T9" fmla="*/ 24 h 184"/>
                <a:gd name="T10" fmla="*/ 75 w 148"/>
                <a:gd name="T11" fmla="*/ 24 h 184"/>
                <a:gd name="T12" fmla="*/ 68 w 148"/>
                <a:gd name="T13" fmla="*/ 25 h 184"/>
                <a:gd name="T14" fmla="*/ 63 w 148"/>
                <a:gd name="T15" fmla="*/ 26 h 184"/>
                <a:gd name="T16" fmla="*/ 57 w 148"/>
                <a:gd name="T17" fmla="*/ 28 h 184"/>
                <a:gd name="T18" fmla="*/ 53 w 148"/>
                <a:gd name="T19" fmla="*/ 30 h 184"/>
                <a:gd name="T20" fmla="*/ 49 w 148"/>
                <a:gd name="T21" fmla="*/ 34 h 184"/>
                <a:gd name="T22" fmla="*/ 46 w 148"/>
                <a:gd name="T23" fmla="*/ 38 h 184"/>
                <a:gd name="T24" fmla="*/ 40 w 148"/>
                <a:gd name="T25" fmla="*/ 48 h 184"/>
                <a:gd name="T26" fmla="*/ 35 w 148"/>
                <a:gd name="T27" fmla="*/ 61 h 184"/>
                <a:gd name="T28" fmla="*/ 32 w 148"/>
                <a:gd name="T29" fmla="*/ 78 h 184"/>
                <a:gd name="T30" fmla="*/ 31 w 148"/>
                <a:gd name="T31" fmla="*/ 94 h 184"/>
                <a:gd name="T32" fmla="*/ 32 w 148"/>
                <a:gd name="T33" fmla="*/ 110 h 184"/>
                <a:gd name="T34" fmla="*/ 35 w 148"/>
                <a:gd name="T35" fmla="*/ 125 h 184"/>
                <a:gd name="T36" fmla="*/ 41 w 148"/>
                <a:gd name="T37" fmla="*/ 137 h 184"/>
                <a:gd name="T38" fmla="*/ 48 w 148"/>
                <a:gd name="T39" fmla="*/ 147 h 184"/>
                <a:gd name="T40" fmla="*/ 52 w 148"/>
                <a:gd name="T41" fmla="*/ 151 h 184"/>
                <a:gd name="T42" fmla="*/ 56 w 148"/>
                <a:gd name="T43" fmla="*/ 153 h 184"/>
                <a:gd name="T44" fmla="*/ 60 w 148"/>
                <a:gd name="T45" fmla="*/ 155 h 184"/>
                <a:gd name="T46" fmla="*/ 65 w 148"/>
                <a:gd name="T47" fmla="*/ 158 h 184"/>
                <a:gd name="T48" fmla="*/ 70 w 148"/>
                <a:gd name="T49" fmla="*/ 159 h 184"/>
                <a:gd name="T50" fmla="*/ 77 w 148"/>
                <a:gd name="T51" fmla="*/ 160 h 184"/>
                <a:gd name="T52" fmla="*/ 84 w 148"/>
                <a:gd name="T53" fmla="*/ 160 h 184"/>
                <a:gd name="T54" fmla="*/ 93 w 148"/>
                <a:gd name="T55" fmla="*/ 161 h 184"/>
                <a:gd name="T56" fmla="*/ 148 w 148"/>
                <a:gd name="T57" fmla="*/ 161 h 184"/>
                <a:gd name="T58" fmla="*/ 148 w 148"/>
                <a:gd name="T59" fmla="*/ 184 h 184"/>
                <a:gd name="T60" fmla="*/ 91 w 148"/>
                <a:gd name="T61" fmla="*/ 184 h 184"/>
                <a:gd name="T62" fmla="*/ 68 w 148"/>
                <a:gd name="T63" fmla="*/ 183 h 184"/>
                <a:gd name="T64" fmla="*/ 49 w 148"/>
                <a:gd name="T65" fmla="*/ 179 h 184"/>
                <a:gd name="T66" fmla="*/ 42 w 148"/>
                <a:gd name="T67" fmla="*/ 176 h 184"/>
                <a:gd name="T68" fmla="*/ 35 w 148"/>
                <a:gd name="T69" fmla="*/ 173 h 184"/>
                <a:gd name="T70" fmla="*/ 30 w 148"/>
                <a:gd name="T71" fmla="*/ 168 h 184"/>
                <a:gd name="T72" fmla="*/ 23 w 148"/>
                <a:gd name="T73" fmla="*/ 163 h 184"/>
                <a:gd name="T74" fmla="*/ 13 w 148"/>
                <a:gd name="T75" fmla="*/ 150 h 184"/>
                <a:gd name="T76" fmla="*/ 7 w 148"/>
                <a:gd name="T77" fmla="*/ 132 h 184"/>
                <a:gd name="T78" fmla="*/ 1 w 148"/>
                <a:gd name="T79" fmla="*/ 114 h 184"/>
                <a:gd name="T80" fmla="*/ 0 w 148"/>
                <a:gd name="T81" fmla="*/ 93 h 184"/>
                <a:gd name="T82" fmla="*/ 2 w 148"/>
                <a:gd name="T83" fmla="*/ 68 h 184"/>
                <a:gd name="T84" fmla="*/ 9 w 148"/>
                <a:gd name="T85" fmla="*/ 46 h 184"/>
                <a:gd name="T86" fmla="*/ 20 w 148"/>
                <a:gd name="T87" fmla="*/ 26 h 184"/>
                <a:gd name="T88" fmla="*/ 26 w 148"/>
                <a:gd name="T89" fmla="*/ 18 h 184"/>
                <a:gd name="T90" fmla="*/ 33 w 148"/>
                <a:gd name="T91" fmla="*/ 13 h 184"/>
                <a:gd name="T92" fmla="*/ 44 w 148"/>
                <a:gd name="T93" fmla="*/ 6 h 184"/>
                <a:gd name="T94" fmla="*/ 56 w 148"/>
                <a:gd name="T95" fmla="*/ 3 h 184"/>
                <a:gd name="T96" fmla="*/ 71 w 148"/>
                <a:gd name="T97" fmla="*/ 1 h 184"/>
                <a:gd name="T98" fmla="*/ 89 w 148"/>
                <a:gd name="T9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84">
                  <a:moveTo>
                    <a:pt x="89" y="0"/>
                  </a:moveTo>
                  <a:lnTo>
                    <a:pt x="148" y="0"/>
                  </a:lnTo>
                  <a:lnTo>
                    <a:pt x="148" y="23"/>
                  </a:lnTo>
                  <a:lnTo>
                    <a:pt x="91" y="23"/>
                  </a:lnTo>
                  <a:lnTo>
                    <a:pt x="82" y="24"/>
                  </a:lnTo>
                  <a:lnTo>
                    <a:pt x="75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8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6" y="38"/>
                  </a:lnTo>
                  <a:lnTo>
                    <a:pt x="40" y="48"/>
                  </a:lnTo>
                  <a:lnTo>
                    <a:pt x="35" y="61"/>
                  </a:lnTo>
                  <a:lnTo>
                    <a:pt x="32" y="78"/>
                  </a:lnTo>
                  <a:lnTo>
                    <a:pt x="31" y="94"/>
                  </a:lnTo>
                  <a:lnTo>
                    <a:pt x="32" y="110"/>
                  </a:lnTo>
                  <a:lnTo>
                    <a:pt x="35" y="125"/>
                  </a:lnTo>
                  <a:lnTo>
                    <a:pt x="41" y="137"/>
                  </a:lnTo>
                  <a:lnTo>
                    <a:pt x="48" y="147"/>
                  </a:lnTo>
                  <a:lnTo>
                    <a:pt x="52" y="151"/>
                  </a:lnTo>
                  <a:lnTo>
                    <a:pt x="56" y="153"/>
                  </a:lnTo>
                  <a:lnTo>
                    <a:pt x="60" y="155"/>
                  </a:lnTo>
                  <a:lnTo>
                    <a:pt x="65" y="158"/>
                  </a:lnTo>
                  <a:lnTo>
                    <a:pt x="70" y="159"/>
                  </a:lnTo>
                  <a:lnTo>
                    <a:pt x="77" y="160"/>
                  </a:lnTo>
                  <a:lnTo>
                    <a:pt x="84" y="160"/>
                  </a:lnTo>
                  <a:lnTo>
                    <a:pt x="93" y="161"/>
                  </a:lnTo>
                  <a:lnTo>
                    <a:pt x="148" y="161"/>
                  </a:lnTo>
                  <a:lnTo>
                    <a:pt x="148" y="184"/>
                  </a:lnTo>
                  <a:lnTo>
                    <a:pt x="91" y="184"/>
                  </a:lnTo>
                  <a:lnTo>
                    <a:pt x="68" y="183"/>
                  </a:lnTo>
                  <a:lnTo>
                    <a:pt x="49" y="179"/>
                  </a:lnTo>
                  <a:lnTo>
                    <a:pt x="42" y="176"/>
                  </a:lnTo>
                  <a:lnTo>
                    <a:pt x="35" y="173"/>
                  </a:lnTo>
                  <a:lnTo>
                    <a:pt x="30" y="168"/>
                  </a:lnTo>
                  <a:lnTo>
                    <a:pt x="23" y="163"/>
                  </a:lnTo>
                  <a:lnTo>
                    <a:pt x="13" y="150"/>
                  </a:lnTo>
                  <a:lnTo>
                    <a:pt x="7" y="132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2" y="68"/>
                  </a:lnTo>
                  <a:lnTo>
                    <a:pt x="9" y="46"/>
                  </a:lnTo>
                  <a:lnTo>
                    <a:pt x="20" y="26"/>
                  </a:lnTo>
                  <a:lnTo>
                    <a:pt x="26" y="18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6" y="3"/>
                  </a:lnTo>
                  <a:lnTo>
                    <a:pt x="71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8689975" y="906463"/>
              <a:ext cx="44450" cy="73025"/>
            </a:xfrm>
            <a:custGeom>
              <a:avLst/>
              <a:gdLst>
                <a:gd name="T0" fmla="*/ 86 w 115"/>
                <a:gd name="T1" fmla="*/ 0 h 184"/>
                <a:gd name="T2" fmla="*/ 115 w 115"/>
                <a:gd name="T3" fmla="*/ 0 h 184"/>
                <a:gd name="T4" fmla="*/ 115 w 115"/>
                <a:gd name="T5" fmla="*/ 107 h 184"/>
                <a:gd name="T6" fmla="*/ 115 w 115"/>
                <a:gd name="T7" fmla="*/ 120 h 184"/>
                <a:gd name="T8" fmla="*/ 115 w 115"/>
                <a:gd name="T9" fmla="*/ 130 h 184"/>
                <a:gd name="T10" fmla="*/ 114 w 115"/>
                <a:gd name="T11" fmla="*/ 140 h 184"/>
                <a:gd name="T12" fmla="*/ 112 w 115"/>
                <a:gd name="T13" fmla="*/ 147 h 184"/>
                <a:gd name="T14" fmla="*/ 109 w 115"/>
                <a:gd name="T15" fmla="*/ 153 h 184"/>
                <a:gd name="T16" fmla="*/ 107 w 115"/>
                <a:gd name="T17" fmla="*/ 159 h 184"/>
                <a:gd name="T18" fmla="*/ 104 w 115"/>
                <a:gd name="T19" fmla="*/ 163 h 184"/>
                <a:gd name="T20" fmla="*/ 99 w 115"/>
                <a:gd name="T21" fmla="*/ 167 h 184"/>
                <a:gd name="T22" fmla="*/ 94 w 115"/>
                <a:gd name="T23" fmla="*/ 172 h 184"/>
                <a:gd name="T24" fmla="*/ 89 w 115"/>
                <a:gd name="T25" fmla="*/ 175 h 184"/>
                <a:gd name="T26" fmla="*/ 82 w 115"/>
                <a:gd name="T27" fmla="*/ 178 h 184"/>
                <a:gd name="T28" fmla="*/ 75 w 115"/>
                <a:gd name="T29" fmla="*/ 181 h 184"/>
                <a:gd name="T30" fmla="*/ 68 w 115"/>
                <a:gd name="T31" fmla="*/ 182 h 184"/>
                <a:gd name="T32" fmla="*/ 59 w 115"/>
                <a:gd name="T33" fmla="*/ 183 h 184"/>
                <a:gd name="T34" fmla="*/ 48 w 115"/>
                <a:gd name="T35" fmla="*/ 184 h 184"/>
                <a:gd name="T36" fmla="*/ 35 w 115"/>
                <a:gd name="T37" fmla="*/ 184 h 184"/>
                <a:gd name="T38" fmla="*/ 0 w 115"/>
                <a:gd name="T39" fmla="*/ 184 h 184"/>
                <a:gd name="T40" fmla="*/ 0 w 115"/>
                <a:gd name="T41" fmla="*/ 161 h 184"/>
                <a:gd name="T42" fmla="*/ 35 w 115"/>
                <a:gd name="T43" fmla="*/ 161 h 184"/>
                <a:gd name="T44" fmla="*/ 50 w 115"/>
                <a:gd name="T45" fmla="*/ 160 h 184"/>
                <a:gd name="T46" fmla="*/ 62 w 115"/>
                <a:gd name="T47" fmla="*/ 159 h 184"/>
                <a:gd name="T48" fmla="*/ 69 w 115"/>
                <a:gd name="T49" fmla="*/ 158 h 184"/>
                <a:gd name="T50" fmla="*/ 73 w 115"/>
                <a:gd name="T51" fmla="*/ 154 h 184"/>
                <a:gd name="T52" fmla="*/ 78 w 115"/>
                <a:gd name="T53" fmla="*/ 151 h 184"/>
                <a:gd name="T54" fmla="*/ 81 w 115"/>
                <a:gd name="T55" fmla="*/ 148 h 184"/>
                <a:gd name="T56" fmla="*/ 83 w 115"/>
                <a:gd name="T57" fmla="*/ 142 h 184"/>
                <a:gd name="T58" fmla="*/ 84 w 115"/>
                <a:gd name="T59" fmla="*/ 136 h 184"/>
                <a:gd name="T60" fmla="*/ 85 w 115"/>
                <a:gd name="T61" fmla="*/ 124 h 184"/>
                <a:gd name="T62" fmla="*/ 86 w 115"/>
                <a:gd name="T63" fmla="*/ 107 h 184"/>
                <a:gd name="T64" fmla="*/ 86 w 115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84">
                  <a:moveTo>
                    <a:pt x="86" y="0"/>
                  </a:moveTo>
                  <a:lnTo>
                    <a:pt x="115" y="0"/>
                  </a:lnTo>
                  <a:lnTo>
                    <a:pt x="115" y="107"/>
                  </a:lnTo>
                  <a:lnTo>
                    <a:pt x="115" y="120"/>
                  </a:lnTo>
                  <a:lnTo>
                    <a:pt x="115" y="130"/>
                  </a:lnTo>
                  <a:lnTo>
                    <a:pt x="114" y="140"/>
                  </a:lnTo>
                  <a:lnTo>
                    <a:pt x="112" y="147"/>
                  </a:lnTo>
                  <a:lnTo>
                    <a:pt x="109" y="153"/>
                  </a:lnTo>
                  <a:lnTo>
                    <a:pt x="107" y="159"/>
                  </a:lnTo>
                  <a:lnTo>
                    <a:pt x="104" y="163"/>
                  </a:lnTo>
                  <a:lnTo>
                    <a:pt x="99" y="167"/>
                  </a:lnTo>
                  <a:lnTo>
                    <a:pt x="94" y="172"/>
                  </a:lnTo>
                  <a:lnTo>
                    <a:pt x="89" y="175"/>
                  </a:lnTo>
                  <a:lnTo>
                    <a:pt x="82" y="178"/>
                  </a:lnTo>
                  <a:lnTo>
                    <a:pt x="75" y="181"/>
                  </a:lnTo>
                  <a:lnTo>
                    <a:pt x="68" y="182"/>
                  </a:lnTo>
                  <a:lnTo>
                    <a:pt x="59" y="183"/>
                  </a:lnTo>
                  <a:lnTo>
                    <a:pt x="48" y="184"/>
                  </a:lnTo>
                  <a:lnTo>
                    <a:pt x="35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35" y="161"/>
                  </a:lnTo>
                  <a:lnTo>
                    <a:pt x="50" y="160"/>
                  </a:lnTo>
                  <a:lnTo>
                    <a:pt x="62" y="159"/>
                  </a:lnTo>
                  <a:lnTo>
                    <a:pt x="69" y="158"/>
                  </a:lnTo>
                  <a:lnTo>
                    <a:pt x="73" y="154"/>
                  </a:lnTo>
                  <a:lnTo>
                    <a:pt x="78" y="151"/>
                  </a:lnTo>
                  <a:lnTo>
                    <a:pt x="81" y="148"/>
                  </a:lnTo>
                  <a:lnTo>
                    <a:pt x="83" y="142"/>
                  </a:lnTo>
                  <a:lnTo>
                    <a:pt x="84" y="136"/>
                  </a:lnTo>
                  <a:lnTo>
                    <a:pt x="85" y="124"/>
                  </a:lnTo>
                  <a:lnTo>
                    <a:pt x="86" y="10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8739188" y="906463"/>
              <a:ext cx="74612" cy="73025"/>
            </a:xfrm>
            <a:custGeom>
              <a:avLst/>
              <a:gdLst>
                <a:gd name="T0" fmla="*/ 95 w 188"/>
                <a:gd name="T1" fmla="*/ 22 h 184"/>
                <a:gd name="T2" fmla="*/ 59 w 188"/>
                <a:gd name="T3" fmla="*/ 113 h 184"/>
                <a:gd name="T4" fmla="*/ 128 w 188"/>
                <a:gd name="T5" fmla="*/ 113 h 184"/>
                <a:gd name="T6" fmla="*/ 95 w 188"/>
                <a:gd name="T7" fmla="*/ 22 h 184"/>
                <a:gd name="T8" fmla="*/ 76 w 188"/>
                <a:gd name="T9" fmla="*/ 0 h 184"/>
                <a:gd name="T10" fmla="*/ 115 w 188"/>
                <a:gd name="T11" fmla="*/ 0 h 184"/>
                <a:gd name="T12" fmla="*/ 188 w 188"/>
                <a:gd name="T13" fmla="*/ 184 h 184"/>
                <a:gd name="T14" fmla="*/ 156 w 188"/>
                <a:gd name="T15" fmla="*/ 184 h 184"/>
                <a:gd name="T16" fmla="*/ 138 w 188"/>
                <a:gd name="T17" fmla="*/ 136 h 184"/>
                <a:gd name="T18" fmla="*/ 50 w 188"/>
                <a:gd name="T19" fmla="*/ 136 h 184"/>
                <a:gd name="T20" fmla="*/ 32 w 188"/>
                <a:gd name="T21" fmla="*/ 184 h 184"/>
                <a:gd name="T22" fmla="*/ 0 w 188"/>
                <a:gd name="T23" fmla="*/ 184 h 184"/>
                <a:gd name="T24" fmla="*/ 76 w 18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4">
                  <a:moveTo>
                    <a:pt x="95" y="22"/>
                  </a:moveTo>
                  <a:lnTo>
                    <a:pt x="59" y="113"/>
                  </a:lnTo>
                  <a:lnTo>
                    <a:pt x="128" y="113"/>
                  </a:lnTo>
                  <a:lnTo>
                    <a:pt x="95" y="22"/>
                  </a:lnTo>
                  <a:close/>
                  <a:moveTo>
                    <a:pt x="76" y="0"/>
                  </a:moveTo>
                  <a:lnTo>
                    <a:pt x="115" y="0"/>
                  </a:lnTo>
                  <a:lnTo>
                    <a:pt x="188" y="184"/>
                  </a:lnTo>
                  <a:lnTo>
                    <a:pt x="156" y="184"/>
                  </a:lnTo>
                  <a:lnTo>
                    <a:pt x="138" y="136"/>
                  </a:lnTo>
                  <a:lnTo>
                    <a:pt x="50" y="136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843838" y="695325"/>
              <a:ext cx="144462" cy="168275"/>
            </a:xfrm>
            <a:custGeom>
              <a:avLst/>
              <a:gdLst>
                <a:gd name="T0" fmla="*/ 0 w 367"/>
                <a:gd name="T1" fmla="*/ 0 h 425"/>
                <a:gd name="T2" fmla="*/ 367 w 367"/>
                <a:gd name="T3" fmla="*/ 0 h 425"/>
                <a:gd name="T4" fmla="*/ 367 w 367"/>
                <a:gd name="T5" fmla="*/ 76 h 425"/>
                <a:gd name="T6" fmla="*/ 227 w 367"/>
                <a:gd name="T7" fmla="*/ 76 h 425"/>
                <a:gd name="T8" fmla="*/ 227 w 367"/>
                <a:gd name="T9" fmla="*/ 425 h 425"/>
                <a:gd name="T10" fmla="*/ 137 w 367"/>
                <a:gd name="T11" fmla="*/ 425 h 425"/>
                <a:gd name="T12" fmla="*/ 137 w 367"/>
                <a:gd name="T13" fmla="*/ 76 h 425"/>
                <a:gd name="T14" fmla="*/ 0 w 367"/>
                <a:gd name="T15" fmla="*/ 76 h 425"/>
                <a:gd name="T16" fmla="*/ 0 w 367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425">
                  <a:moveTo>
                    <a:pt x="0" y="0"/>
                  </a:moveTo>
                  <a:lnTo>
                    <a:pt x="367" y="0"/>
                  </a:lnTo>
                  <a:lnTo>
                    <a:pt x="367" y="76"/>
                  </a:lnTo>
                  <a:lnTo>
                    <a:pt x="227" y="76"/>
                  </a:lnTo>
                  <a:lnTo>
                    <a:pt x="227" y="425"/>
                  </a:lnTo>
                  <a:lnTo>
                    <a:pt x="137" y="425"/>
                  </a:lnTo>
                  <a:lnTo>
                    <a:pt x="137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7953375" y="695325"/>
              <a:ext cx="180975" cy="168275"/>
            </a:xfrm>
            <a:custGeom>
              <a:avLst/>
              <a:gdLst>
                <a:gd name="T0" fmla="*/ 228 w 456"/>
                <a:gd name="T1" fmla="*/ 102 h 425"/>
                <a:gd name="T2" fmla="*/ 168 w 456"/>
                <a:gd name="T3" fmla="*/ 251 h 425"/>
                <a:gd name="T4" fmla="*/ 289 w 456"/>
                <a:gd name="T5" fmla="*/ 251 h 425"/>
                <a:gd name="T6" fmla="*/ 228 w 456"/>
                <a:gd name="T7" fmla="*/ 102 h 425"/>
                <a:gd name="T8" fmla="*/ 177 w 456"/>
                <a:gd name="T9" fmla="*/ 0 h 425"/>
                <a:gd name="T10" fmla="*/ 281 w 456"/>
                <a:gd name="T11" fmla="*/ 0 h 425"/>
                <a:gd name="T12" fmla="*/ 456 w 456"/>
                <a:gd name="T13" fmla="*/ 425 h 425"/>
                <a:gd name="T14" fmla="*/ 351 w 456"/>
                <a:gd name="T15" fmla="*/ 425 h 425"/>
                <a:gd name="T16" fmla="*/ 309 w 456"/>
                <a:gd name="T17" fmla="*/ 327 h 425"/>
                <a:gd name="T18" fmla="*/ 147 w 456"/>
                <a:gd name="T19" fmla="*/ 327 h 425"/>
                <a:gd name="T20" fmla="*/ 106 w 456"/>
                <a:gd name="T21" fmla="*/ 425 h 425"/>
                <a:gd name="T22" fmla="*/ 0 w 456"/>
                <a:gd name="T23" fmla="*/ 425 h 425"/>
                <a:gd name="T24" fmla="*/ 177 w 456"/>
                <a:gd name="T2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425">
                  <a:moveTo>
                    <a:pt x="228" y="102"/>
                  </a:moveTo>
                  <a:lnTo>
                    <a:pt x="168" y="251"/>
                  </a:lnTo>
                  <a:lnTo>
                    <a:pt x="289" y="251"/>
                  </a:lnTo>
                  <a:lnTo>
                    <a:pt x="228" y="102"/>
                  </a:lnTo>
                  <a:close/>
                  <a:moveTo>
                    <a:pt x="177" y="0"/>
                  </a:moveTo>
                  <a:lnTo>
                    <a:pt x="281" y="0"/>
                  </a:lnTo>
                  <a:lnTo>
                    <a:pt x="456" y="425"/>
                  </a:lnTo>
                  <a:lnTo>
                    <a:pt x="351" y="425"/>
                  </a:lnTo>
                  <a:lnTo>
                    <a:pt x="309" y="327"/>
                  </a:lnTo>
                  <a:lnTo>
                    <a:pt x="147" y="327"/>
                  </a:lnTo>
                  <a:lnTo>
                    <a:pt x="106" y="425"/>
                  </a:lnTo>
                  <a:lnTo>
                    <a:pt x="0" y="4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8135938" y="695325"/>
              <a:ext cx="147637" cy="169862"/>
            </a:xfrm>
            <a:custGeom>
              <a:avLst/>
              <a:gdLst>
                <a:gd name="T0" fmla="*/ 0 w 371"/>
                <a:gd name="T1" fmla="*/ 0 h 429"/>
                <a:gd name="T2" fmla="*/ 91 w 371"/>
                <a:gd name="T3" fmla="*/ 0 h 429"/>
                <a:gd name="T4" fmla="*/ 91 w 371"/>
                <a:gd name="T5" fmla="*/ 256 h 429"/>
                <a:gd name="T6" fmla="*/ 91 w 371"/>
                <a:gd name="T7" fmla="*/ 275 h 429"/>
                <a:gd name="T8" fmla="*/ 93 w 371"/>
                <a:gd name="T9" fmla="*/ 291 h 429"/>
                <a:gd name="T10" fmla="*/ 96 w 371"/>
                <a:gd name="T11" fmla="*/ 304 h 429"/>
                <a:gd name="T12" fmla="*/ 103 w 371"/>
                <a:gd name="T13" fmla="*/ 320 h 429"/>
                <a:gd name="T14" fmla="*/ 114 w 371"/>
                <a:gd name="T15" fmla="*/ 333 h 429"/>
                <a:gd name="T16" fmla="*/ 128 w 371"/>
                <a:gd name="T17" fmla="*/ 343 h 429"/>
                <a:gd name="T18" fmla="*/ 147 w 371"/>
                <a:gd name="T19" fmla="*/ 351 h 429"/>
                <a:gd name="T20" fmla="*/ 166 w 371"/>
                <a:gd name="T21" fmla="*/ 356 h 429"/>
                <a:gd name="T22" fmla="*/ 187 w 371"/>
                <a:gd name="T23" fmla="*/ 357 h 429"/>
                <a:gd name="T24" fmla="*/ 207 w 371"/>
                <a:gd name="T25" fmla="*/ 356 h 429"/>
                <a:gd name="T26" fmla="*/ 225 w 371"/>
                <a:gd name="T27" fmla="*/ 353 h 429"/>
                <a:gd name="T28" fmla="*/ 242 w 371"/>
                <a:gd name="T29" fmla="*/ 346 h 429"/>
                <a:gd name="T30" fmla="*/ 255 w 371"/>
                <a:gd name="T31" fmla="*/ 339 h 429"/>
                <a:gd name="T32" fmla="*/ 265 w 371"/>
                <a:gd name="T33" fmla="*/ 329 h 429"/>
                <a:gd name="T34" fmla="*/ 273 w 371"/>
                <a:gd name="T35" fmla="*/ 317 h 429"/>
                <a:gd name="T36" fmla="*/ 276 w 371"/>
                <a:gd name="T37" fmla="*/ 306 h 429"/>
                <a:gd name="T38" fmla="*/ 279 w 371"/>
                <a:gd name="T39" fmla="*/ 293 h 429"/>
                <a:gd name="T40" fmla="*/ 280 w 371"/>
                <a:gd name="T41" fmla="*/ 276 h 429"/>
                <a:gd name="T42" fmla="*/ 280 w 371"/>
                <a:gd name="T43" fmla="*/ 256 h 429"/>
                <a:gd name="T44" fmla="*/ 280 w 371"/>
                <a:gd name="T45" fmla="*/ 0 h 429"/>
                <a:gd name="T46" fmla="*/ 371 w 371"/>
                <a:gd name="T47" fmla="*/ 0 h 429"/>
                <a:gd name="T48" fmla="*/ 371 w 371"/>
                <a:gd name="T49" fmla="*/ 251 h 429"/>
                <a:gd name="T50" fmla="*/ 370 w 371"/>
                <a:gd name="T51" fmla="*/ 283 h 429"/>
                <a:gd name="T52" fmla="*/ 367 w 371"/>
                <a:gd name="T53" fmla="*/ 311 h 429"/>
                <a:gd name="T54" fmla="*/ 360 w 371"/>
                <a:gd name="T55" fmla="*/ 334 h 429"/>
                <a:gd name="T56" fmla="*/ 351 w 371"/>
                <a:gd name="T57" fmla="*/ 355 h 429"/>
                <a:gd name="T58" fmla="*/ 339 w 371"/>
                <a:gd name="T59" fmla="*/ 373 h 429"/>
                <a:gd name="T60" fmla="*/ 325 w 371"/>
                <a:gd name="T61" fmla="*/ 387 h 429"/>
                <a:gd name="T62" fmla="*/ 308 w 371"/>
                <a:gd name="T63" fmla="*/ 400 h 429"/>
                <a:gd name="T64" fmla="*/ 288 w 371"/>
                <a:gd name="T65" fmla="*/ 411 h 429"/>
                <a:gd name="T66" fmla="*/ 266 w 371"/>
                <a:gd name="T67" fmla="*/ 419 h 429"/>
                <a:gd name="T68" fmla="*/ 242 w 371"/>
                <a:gd name="T69" fmla="*/ 424 h 429"/>
                <a:gd name="T70" fmla="*/ 214 w 371"/>
                <a:gd name="T71" fmla="*/ 428 h 429"/>
                <a:gd name="T72" fmla="*/ 186 w 371"/>
                <a:gd name="T73" fmla="*/ 429 h 429"/>
                <a:gd name="T74" fmla="*/ 148 w 371"/>
                <a:gd name="T75" fmla="*/ 428 h 429"/>
                <a:gd name="T76" fmla="*/ 114 w 371"/>
                <a:gd name="T77" fmla="*/ 422 h 429"/>
                <a:gd name="T78" fmla="*/ 84 w 371"/>
                <a:gd name="T79" fmla="*/ 412 h 429"/>
                <a:gd name="T80" fmla="*/ 59 w 371"/>
                <a:gd name="T81" fmla="*/ 399 h 429"/>
                <a:gd name="T82" fmla="*/ 39 w 371"/>
                <a:gd name="T83" fmla="*/ 383 h 429"/>
                <a:gd name="T84" fmla="*/ 21 w 371"/>
                <a:gd name="T85" fmla="*/ 360 h 429"/>
                <a:gd name="T86" fmla="*/ 13 w 371"/>
                <a:gd name="T87" fmla="*/ 348 h 429"/>
                <a:gd name="T88" fmla="*/ 9 w 371"/>
                <a:gd name="T89" fmla="*/ 333 h 429"/>
                <a:gd name="T90" fmla="*/ 4 w 371"/>
                <a:gd name="T91" fmla="*/ 318 h 429"/>
                <a:gd name="T92" fmla="*/ 2 w 371"/>
                <a:gd name="T93" fmla="*/ 300 h 429"/>
                <a:gd name="T94" fmla="*/ 1 w 371"/>
                <a:gd name="T95" fmla="*/ 280 h 429"/>
                <a:gd name="T96" fmla="*/ 0 w 371"/>
                <a:gd name="T97" fmla="*/ 258 h 429"/>
                <a:gd name="T98" fmla="*/ 0 w 371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1" h="429">
                  <a:moveTo>
                    <a:pt x="0" y="0"/>
                  </a:moveTo>
                  <a:lnTo>
                    <a:pt x="91" y="0"/>
                  </a:lnTo>
                  <a:lnTo>
                    <a:pt x="91" y="256"/>
                  </a:lnTo>
                  <a:lnTo>
                    <a:pt x="91" y="275"/>
                  </a:lnTo>
                  <a:lnTo>
                    <a:pt x="93" y="291"/>
                  </a:lnTo>
                  <a:lnTo>
                    <a:pt x="96" y="304"/>
                  </a:lnTo>
                  <a:lnTo>
                    <a:pt x="103" y="320"/>
                  </a:lnTo>
                  <a:lnTo>
                    <a:pt x="114" y="333"/>
                  </a:lnTo>
                  <a:lnTo>
                    <a:pt x="128" y="343"/>
                  </a:lnTo>
                  <a:lnTo>
                    <a:pt x="147" y="351"/>
                  </a:lnTo>
                  <a:lnTo>
                    <a:pt x="166" y="356"/>
                  </a:lnTo>
                  <a:lnTo>
                    <a:pt x="187" y="357"/>
                  </a:lnTo>
                  <a:lnTo>
                    <a:pt x="207" y="356"/>
                  </a:lnTo>
                  <a:lnTo>
                    <a:pt x="225" y="353"/>
                  </a:lnTo>
                  <a:lnTo>
                    <a:pt x="242" y="346"/>
                  </a:lnTo>
                  <a:lnTo>
                    <a:pt x="255" y="339"/>
                  </a:lnTo>
                  <a:lnTo>
                    <a:pt x="265" y="329"/>
                  </a:lnTo>
                  <a:lnTo>
                    <a:pt x="273" y="317"/>
                  </a:lnTo>
                  <a:lnTo>
                    <a:pt x="276" y="306"/>
                  </a:lnTo>
                  <a:lnTo>
                    <a:pt x="279" y="293"/>
                  </a:lnTo>
                  <a:lnTo>
                    <a:pt x="280" y="276"/>
                  </a:lnTo>
                  <a:lnTo>
                    <a:pt x="280" y="256"/>
                  </a:lnTo>
                  <a:lnTo>
                    <a:pt x="280" y="0"/>
                  </a:lnTo>
                  <a:lnTo>
                    <a:pt x="371" y="0"/>
                  </a:lnTo>
                  <a:lnTo>
                    <a:pt x="371" y="251"/>
                  </a:lnTo>
                  <a:lnTo>
                    <a:pt x="370" y="283"/>
                  </a:lnTo>
                  <a:lnTo>
                    <a:pt x="367" y="311"/>
                  </a:lnTo>
                  <a:lnTo>
                    <a:pt x="360" y="334"/>
                  </a:lnTo>
                  <a:lnTo>
                    <a:pt x="351" y="355"/>
                  </a:lnTo>
                  <a:lnTo>
                    <a:pt x="339" y="373"/>
                  </a:lnTo>
                  <a:lnTo>
                    <a:pt x="325" y="387"/>
                  </a:lnTo>
                  <a:lnTo>
                    <a:pt x="308" y="400"/>
                  </a:lnTo>
                  <a:lnTo>
                    <a:pt x="288" y="411"/>
                  </a:lnTo>
                  <a:lnTo>
                    <a:pt x="266" y="419"/>
                  </a:lnTo>
                  <a:lnTo>
                    <a:pt x="242" y="424"/>
                  </a:lnTo>
                  <a:lnTo>
                    <a:pt x="214" y="428"/>
                  </a:lnTo>
                  <a:lnTo>
                    <a:pt x="186" y="429"/>
                  </a:lnTo>
                  <a:lnTo>
                    <a:pt x="148" y="428"/>
                  </a:lnTo>
                  <a:lnTo>
                    <a:pt x="114" y="422"/>
                  </a:lnTo>
                  <a:lnTo>
                    <a:pt x="84" y="412"/>
                  </a:lnTo>
                  <a:lnTo>
                    <a:pt x="59" y="399"/>
                  </a:lnTo>
                  <a:lnTo>
                    <a:pt x="39" y="383"/>
                  </a:lnTo>
                  <a:lnTo>
                    <a:pt x="21" y="360"/>
                  </a:lnTo>
                  <a:lnTo>
                    <a:pt x="13" y="348"/>
                  </a:lnTo>
                  <a:lnTo>
                    <a:pt x="9" y="333"/>
                  </a:lnTo>
                  <a:lnTo>
                    <a:pt x="4" y="318"/>
                  </a:lnTo>
                  <a:lnTo>
                    <a:pt x="2" y="300"/>
                  </a:lnTo>
                  <a:lnTo>
                    <a:pt x="1" y="280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0"/>
            <p:cNvSpPr>
              <a:spLocks noEditPoints="1"/>
            </p:cNvSpPr>
            <p:nvPr userDrawn="1"/>
          </p:nvSpPr>
          <p:spPr bwMode="auto">
            <a:xfrm>
              <a:off x="8307388" y="695325"/>
              <a:ext cx="155575" cy="168275"/>
            </a:xfrm>
            <a:custGeom>
              <a:avLst/>
              <a:gdLst>
                <a:gd name="T0" fmla="*/ 90 w 388"/>
                <a:gd name="T1" fmla="*/ 189 h 425"/>
                <a:gd name="T2" fmla="*/ 237 w 388"/>
                <a:gd name="T3" fmla="*/ 188 h 425"/>
                <a:gd name="T4" fmla="*/ 263 w 388"/>
                <a:gd name="T5" fmla="*/ 178 h 425"/>
                <a:gd name="T6" fmla="*/ 280 w 388"/>
                <a:gd name="T7" fmla="*/ 150 h 425"/>
                <a:gd name="T8" fmla="*/ 280 w 388"/>
                <a:gd name="T9" fmla="*/ 112 h 425"/>
                <a:gd name="T10" fmla="*/ 265 w 388"/>
                <a:gd name="T11" fmla="*/ 87 h 425"/>
                <a:gd name="T12" fmla="*/ 237 w 388"/>
                <a:gd name="T13" fmla="*/ 77 h 425"/>
                <a:gd name="T14" fmla="*/ 90 w 388"/>
                <a:gd name="T15" fmla="*/ 76 h 425"/>
                <a:gd name="T16" fmla="*/ 208 w 388"/>
                <a:gd name="T17" fmla="*/ 0 h 425"/>
                <a:gd name="T18" fmla="*/ 265 w 388"/>
                <a:gd name="T19" fmla="*/ 3 h 425"/>
                <a:gd name="T20" fmla="*/ 305 w 388"/>
                <a:gd name="T21" fmla="*/ 10 h 425"/>
                <a:gd name="T22" fmla="*/ 336 w 388"/>
                <a:gd name="T23" fmla="*/ 26 h 425"/>
                <a:gd name="T24" fmla="*/ 361 w 388"/>
                <a:gd name="T25" fmla="*/ 50 h 425"/>
                <a:gd name="T26" fmla="*/ 379 w 388"/>
                <a:gd name="T27" fmla="*/ 91 h 425"/>
                <a:gd name="T28" fmla="*/ 381 w 388"/>
                <a:gd name="T29" fmla="*/ 149 h 425"/>
                <a:gd name="T30" fmla="*/ 362 w 388"/>
                <a:gd name="T31" fmla="*/ 199 h 425"/>
                <a:gd name="T32" fmla="*/ 326 w 388"/>
                <a:gd name="T33" fmla="*/ 233 h 425"/>
                <a:gd name="T34" fmla="*/ 325 w 388"/>
                <a:gd name="T35" fmla="*/ 252 h 425"/>
                <a:gd name="T36" fmla="*/ 358 w 388"/>
                <a:gd name="T37" fmla="*/ 283 h 425"/>
                <a:gd name="T38" fmla="*/ 375 w 388"/>
                <a:gd name="T39" fmla="*/ 330 h 425"/>
                <a:gd name="T40" fmla="*/ 379 w 388"/>
                <a:gd name="T41" fmla="*/ 375 h 425"/>
                <a:gd name="T42" fmla="*/ 382 w 388"/>
                <a:gd name="T43" fmla="*/ 395 h 425"/>
                <a:gd name="T44" fmla="*/ 384 w 388"/>
                <a:gd name="T45" fmla="*/ 409 h 425"/>
                <a:gd name="T46" fmla="*/ 388 w 388"/>
                <a:gd name="T47" fmla="*/ 425 h 425"/>
                <a:gd name="T48" fmla="*/ 286 w 388"/>
                <a:gd name="T49" fmla="*/ 421 h 425"/>
                <a:gd name="T50" fmla="*/ 284 w 388"/>
                <a:gd name="T51" fmla="*/ 414 h 425"/>
                <a:gd name="T52" fmla="*/ 282 w 388"/>
                <a:gd name="T53" fmla="*/ 402 h 425"/>
                <a:gd name="T54" fmla="*/ 279 w 388"/>
                <a:gd name="T55" fmla="*/ 365 h 425"/>
                <a:gd name="T56" fmla="*/ 268 w 388"/>
                <a:gd name="T57" fmla="*/ 317 h 425"/>
                <a:gd name="T58" fmla="*/ 248 w 388"/>
                <a:gd name="T59" fmla="*/ 286 h 425"/>
                <a:gd name="T60" fmla="*/ 214 w 388"/>
                <a:gd name="T61" fmla="*/ 269 h 425"/>
                <a:gd name="T62" fmla="*/ 163 w 388"/>
                <a:gd name="T63" fmla="*/ 264 h 425"/>
                <a:gd name="T64" fmla="*/ 90 w 388"/>
                <a:gd name="T65" fmla="*/ 425 h 425"/>
                <a:gd name="T66" fmla="*/ 0 w 388"/>
                <a:gd name="T6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425">
                  <a:moveTo>
                    <a:pt x="90" y="76"/>
                  </a:moveTo>
                  <a:lnTo>
                    <a:pt x="90" y="189"/>
                  </a:lnTo>
                  <a:lnTo>
                    <a:pt x="217" y="189"/>
                  </a:lnTo>
                  <a:lnTo>
                    <a:pt x="237" y="188"/>
                  </a:lnTo>
                  <a:lnTo>
                    <a:pt x="252" y="183"/>
                  </a:lnTo>
                  <a:lnTo>
                    <a:pt x="263" y="178"/>
                  </a:lnTo>
                  <a:lnTo>
                    <a:pt x="274" y="166"/>
                  </a:lnTo>
                  <a:lnTo>
                    <a:pt x="280" y="150"/>
                  </a:lnTo>
                  <a:lnTo>
                    <a:pt x="282" y="130"/>
                  </a:lnTo>
                  <a:lnTo>
                    <a:pt x="280" y="112"/>
                  </a:lnTo>
                  <a:lnTo>
                    <a:pt x="274" y="98"/>
                  </a:lnTo>
                  <a:lnTo>
                    <a:pt x="265" y="87"/>
                  </a:lnTo>
                  <a:lnTo>
                    <a:pt x="251" y="79"/>
                  </a:lnTo>
                  <a:lnTo>
                    <a:pt x="237" y="77"/>
                  </a:lnTo>
                  <a:lnTo>
                    <a:pt x="217" y="76"/>
                  </a:lnTo>
                  <a:lnTo>
                    <a:pt x="90" y="76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38" y="1"/>
                  </a:lnTo>
                  <a:lnTo>
                    <a:pt x="265" y="3"/>
                  </a:lnTo>
                  <a:lnTo>
                    <a:pt x="286" y="6"/>
                  </a:lnTo>
                  <a:lnTo>
                    <a:pt x="305" y="10"/>
                  </a:lnTo>
                  <a:lnTo>
                    <a:pt x="321" y="17"/>
                  </a:lnTo>
                  <a:lnTo>
                    <a:pt x="336" y="26"/>
                  </a:lnTo>
                  <a:lnTo>
                    <a:pt x="349" y="36"/>
                  </a:lnTo>
                  <a:lnTo>
                    <a:pt x="361" y="50"/>
                  </a:lnTo>
                  <a:lnTo>
                    <a:pt x="370" y="65"/>
                  </a:lnTo>
                  <a:lnTo>
                    <a:pt x="379" y="91"/>
                  </a:lnTo>
                  <a:lnTo>
                    <a:pt x="383" y="119"/>
                  </a:lnTo>
                  <a:lnTo>
                    <a:pt x="381" y="149"/>
                  </a:lnTo>
                  <a:lnTo>
                    <a:pt x="373" y="176"/>
                  </a:lnTo>
                  <a:lnTo>
                    <a:pt x="362" y="199"/>
                  </a:lnTo>
                  <a:lnTo>
                    <a:pt x="347" y="217"/>
                  </a:lnTo>
                  <a:lnTo>
                    <a:pt x="326" y="233"/>
                  </a:lnTo>
                  <a:lnTo>
                    <a:pt x="302" y="244"/>
                  </a:lnTo>
                  <a:lnTo>
                    <a:pt x="325" y="252"/>
                  </a:lnTo>
                  <a:lnTo>
                    <a:pt x="343" y="265"/>
                  </a:lnTo>
                  <a:lnTo>
                    <a:pt x="358" y="283"/>
                  </a:lnTo>
                  <a:lnTo>
                    <a:pt x="369" y="304"/>
                  </a:lnTo>
                  <a:lnTo>
                    <a:pt x="375" y="330"/>
                  </a:lnTo>
                  <a:lnTo>
                    <a:pt x="378" y="362"/>
                  </a:lnTo>
                  <a:lnTo>
                    <a:pt x="379" y="375"/>
                  </a:lnTo>
                  <a:lnTo>
                    <a:pt x="381" y="386"/>
                  </a:lnTo>
                  <a:lnTo>
                    <a:pt x="382" y="395"/>
                  </a:lnTo>
                  <a:lnTo>
                    <a:pt x="383" y="402"/>
                  </a:lnTo>
                  <a:lnTo>
                    <a:pt x="384" y="409"/>
                  </a:lnTo>
                  <a:lnTo>
                    <a:pt x="385" y="414"/>
                  </a:lnTo>
                  <a:lnTo>
                    <a:pt x="388" y="425"/>
                  </a:lnTo>
                  <a:lnTo>
                    <a:pt x="288" y="425"/>
                  </a:lnTo>
                  <a:lnTo>
                    <a:pt x="286" y="421"/>
                  </a:lnTo>
                  <a:lnTo>
                    <a:pt x="285" y="418"/>
                  </a:lnTo>
                  <a:lnTo>
                    <a:pt x="284" y="414"/>
                  </a:lnTo>
                  <a:lnTo>
                    <a:pt x="283" y="409"/>
                  </a:lnTo>
                  <a:lnTo>
                    <a:pt x="282" y="402"/>
                  </a:lnTo>
                  <a:lnTo>
                    <a:pt x="280" y="383"/>
                  </a:lnTo>
                  <a:lnTo>
                    <a:pt x="279" y="365"/>
                  </a:lnTo>
                  <a:lnTo>
                    <a:pt x="274" y="339"/>
                  </a:lnTo>
                  <a:lnTo>
                    <a:pt x="268" y="317"/>
                  </a:lnTo>
                  <a:lnTo>
                    <a:pt x="260" y="299"/>
                  </a:lnTo>
                  <a:lnTo>
                    <a:pt x="248" y="286"/>
                  </a:lnTo>
                  <a:lnTo>
                    <a:pt x="233" y="275"/>
                  </a:lnTo>
                  <a:lnTo>
                    <a:pt x="214" y="269"/>
                  </a:lnTo>
                  <a:lnTo>
                    <a:pt x="191" y="265"/>
                  </a:lnTo>
                  <a:lnTo>
                    <a:pt x="163" y="264"/>
                  </a:lnTo>
                  <a:lnTo>
                    <a:pt x="90" y="264"/>
                  </a:lnTo>
                  <a:lnTo>
                    <a:pt x="90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8477250" y="693738"/>
              <a:ext cx="166687" cy="171450"/>
            </a:xfrm>
            <a:custGeom>
              <a:avLst/>
              <a:gdLst>
                <a:gd name="T0" fmla="*/ 190 w 419"/>
                <a:gd name="T1" fmla="*/ 72 h 432"/>
                <a:gd name="T2" fmla="*/ 155 w 419"/>
                <a:gd name="T3" fmla="*/ 83 h 432"/>
                <a:gd name="T4" fmla="*/ 129 w 419"/>
                <a:gd name="T5" fmla="*/ 102 h 432"/>
                <a:gd name="T6" fmla="*/ 110 w 419"/>
                <a:gd name="T7" fmla="*/ 133 h 432"/>
                <a:gd name="T8" fmla="*/ 100 w 419"/>
                <a:gd name="T9" fmla="*/ 183 h 432"/>
                <a:gd name="T10" fmla="*/ 100 w 419"/>
                <a:gd name="T11" fmla="*/ 250 h 432"/>
                <a:gd name="T12" fmla="*/ 113 w 419"/>
                <a:gd name="T13" fmla="*/ 305 h 432"/>
                <a:gd name="T14" fmla="*/ 141 w 419"/>
                <a:gd name="T15" fmla="*/ 341 h 432"/>
                <a:gd name="T16" fmla="*/ 182 w 419"/>
                <a:gd name="T17" fmla="*/ 358 h 432"/>
                <a:gd name="T18" fmla="*/ 236 w 419"/>
                <a:gd name="T19" fmla="*/ 358 h 432"/>
                <a:gd name="T20" fmla="*/ 278 w 419"/>
                <a:gd name="T21" fmla="*/ 341 h 432"/>
                <a:gd name="T22" fmla="*/ 305 w 419"/>
                <a:gd name="T23" fmla="*/ 306 h 432"/>
                <a:gd name="T24" fmla="*/ 318 w 419"/>
                <a:gd name="T25" fmla="*/ 251 h 432"/>
                <a:gd name="T26" fmla="*/ 318 w 419"/>
                <a:gd name="T27" fmla="*/ 181 h 432"/>
                <a:gd name="T28" fmla="*/ 305 w 419"/>
                <a:gd name="T29" fmla="*/ 126 h 432"/>
                <a:gd name="T30" fmla="*/ 279 w 419"/>
                <a:gd name="T31" fmla="*/ 91 h 432"/>
                <a:gd name="T32" fmla="*/ 236 w 419"/>
                <a:gd name="T33" fmla="*/ 73 h 432"/>
                <a:gd name="T34" fmla="*/ 209 w 419"/>
                <a:gd name="T35" fmla="*/ 0 h 432"/>
                <a:gd name="T36" fmla="*/ 280 w 419"/>
                <a:gd name="T37" fmla="*/ 8 h 432"/>
                <a:gd name="T38" fmla="*/ 337 w 419"/>
                <a:gd name="T39" fmla="*/ 30 h 432"/>
                <a:gd name="T40" fmla="*/ 378 w 419"/>
                <a:gd name="T41" fmla="*/ 66 h 432"/>
                <a:gd name="T42" fmla="*/ 400 w 419"/>
                <a:gd name="T43" fmla="*/ 107 h 432"/>
                <a:gd name="T44" fmla="*/ 415 w 419"/>
                <a:gd name="T45" fmla="*/ 160 h 432"/>
                <a:gd name="T46" fmla="*/ 419 w 419"/>
                <a:gd name="T47" fmla="*/ 222 h 432"/>
                <a:gd name="T48" fmla="*/ 411 w 419"/>
                <a:gd name="T49" fmla="*/ 291 h 432"/>
                <a:gd name="T50" fmla="*/ 389 w 419"/>
                <a:gd name="T51" fmla="*/ 349 h 432"/>
                <a:gd name="T52" fmla="*/ 353 w 419"/>
                <a:gd name="T53" fmla="*/ 392 h 432"/>
                <a:gd name="T54" fmla="*/ 316 w 419"/>
                <a:gd name="T55" fmla="*/ 413 h 432"/>
                <a:gd name="T56" fmla="*/ 270 w 419"/>
                <a:gd name="T57" fmla="*/ 427 h 432"/>
                <a:gd name="T58" fmla="*/ 215 w 419"/>
                <a:gd name="T59" fmla="*/ 432 h 432"/>
                <a:gd name="T60" fmla="*/ 140 w 419"/>
                <a:gd name="T61" fmla="*/ 423 h 432"/>
                <a:gd name="T62" fmla="*/ 79 w 419"/>
                <a:gd name="T63" fmla="*/ 398 h 432"/>
                <a:gd name="T64" fmla="*/ 37 w 419"/>
                <a:gd name="T65" fmla="*/ 357 h 432"/>
                <a:gd name="T66" fmla="*/ 13 w 419"/>
                <a:gd name="T67" fmla="*/ 309 h 432"/>
                <a:gd name="T68" fmla="*/ 1 w 419"/>
                <a:gd name="T69" fmla="*/ 251 h 432"/>
                <a:gd name="T70" fmla="*/ 1 w 419"/>
                <a:gd name="T71" fmla="*/ 179 h 432"/>
                <a:gd name="T72" fmla="*/ 16 w 419"/>
                <a:gd name="T73" fmla="*/ 112 h 432"/>
                <a:gd name="T74" fmla="*/ 44 w 419"/>
                <a:gd name="T75" fmla="*/ 60 h 432"/>
                <a:gd name="T76" fmla="*/ 82 w 419"/>
                <a:gd name="T77" fmla="*/ 30 h 432"/>
                <a:gd name="T78" fmla="*/ 127 w 419"/>
                <a:gd name="T79" fmla="*/ 11 h 432"/>
                <a:gd name="T80" fmla="*/ 180 w 419"/>
                <a:gd name="T81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32">
                  <a:moveTo>
                    <a:pt x="210" y="71"/>
                  </a:moveTo>
                  <a:lnTo>
                    <a:pt x="190" y="72"/>
                  </a:lnTo>
                  <a:lnTo>
                    <a:pt x="171" y="77"/>
                  </a:lnTo>
                  <a:lnTo>
                    <a:pt x="155" y="83"/>
                  </a:lnTo>
                  <a:lnTo>
                    <a:pt x="141" y="91"/>
                  </a:lnTo>
                  <a:lnTo>
                    <a:pt x="129" y="102"/>
                  </a:lnTo>
                  <a:lnTo>
                    <a:pt x="119" y="114"/>
                  </a:lnTo>
                  <a:lnTo>
                    <a:pt x="110" y="133"/>
                  </a:lnTo>
                  <a:lnTo>
                    <a:pt x="104" y="156"/>
                  </a:lnTo>
                  <a:lnTo>
                    <a:pt x="100" y="183"/>
                  </a:lnTo>
                  <a:lnTo>
                    <a:pt x="99" y="215"/>
                  </a:lnTo>
                  <a:lnTo>
                    <a:pt x="100" y="250"/>
                  </a:lnTo>
                  <a:lnTo>
                    <a:pt x="106" y="280"/>
                  </a:lnTo>
                  <a:lnTo>
                    <a:pt x="113" y="305"/>
                  </a:lnTo>
                  <a:lnTo>
                    <a:pt x="125" y="325"/>
                  </a:lnTo>
                  <a:lnTo>
                    <a:pt x="141" y="341"/>
                  </a:lnTo>
                  <a:lnTo>
                    <a:pt x="159" y="352"/>
                  </a:lnTo>
                  <a:lnTo>
                    <a:pt x="182" y="358"/>
                  </a:lnTo>
                  <a:lnTo>
                    <a:pt x="210" y="360"/>
                  </a:lnTo>
                  <a:lnTo>
                    <a:pt x="236" y="358"/>
                  </a:lnTo>
                  <a:lnTo>
                    <a:pt x="259" y="352"/>
                  </a:lnTo>
                  <a:lnTo>
                    <a:pt x="278" y="341"/>
                  </a:lnTo>
                  <a:lnTo>
                    <a:pt x="293" y="325"/>
                  </a:lnTo>
                  <a:lnTo>
                    <a:pt x="305" y="306"/>
                  </a:lnTo>
                  <a:lnTo>
                    <a:pt x="313" y="280"/>
                  </a:lnTo>
                  <a:lnTo>
                    <a:pt x="318" y="251"/>
                  </a:lnTo>
                  <a:lnTo>
                    <a:pt x="319" y="216"/>
                  </a:lnTo>
                  <a:lnTo>
                    <a:pt x="318" y="181"/>
                  </a:lnTo>
                  <a:lnTo>
                    <a:pt x="313" y="151"/>
                  </a:lnTo>
                  <a:lnTo>
                    <a:pt x="305" y="126"/>
                  </a:lnTo>
                  <a:lnTo>
                    <a:pt x="293" y="106"/>
                  </a:lnTo>
                  <a:lnTo>
                    <a:pt x="279" y="91"/>
                  </a:lnTo>
                  <a:lnTo>
                    <a:pt x="259" y="80"/>
                  </a:lnTo>
                  <a:lnTo>
                    <a:pt x="236" y="73"/>
                  </a:lnTo>
                  <a:lnTo>
                    <a:pt x="210" y="71"/>
                  </a:lnTo>
                  <a:close/>
                  <a:moveTo>
                    <a:pt x="209" y="0"/>
                  </a:moveTo>
                  <a:lnTo>
                    <a:pt x="246" y="2"/>
                  </a:lnTo>
                  <a:lnTo>
                    <a:pt x="280" y="8"/>
                  </a:lnTo>
                  <a:lnTo>
                    <a:pt x="311" y="18"/>
                  </a:lnTo>
                  <a:lnTo>
                    <a:pt x="337" y="30"/>
                  </a:lnTo>
                  <a:lnTo>
                    <a:pt x="360" y="46"/>
                  </a:lnTo>
                  <a:lnTo>
                    <a:pt x="378" y="66"/>
                  </a:lnTo>
                  <a:lnTo>
                    <a:pt x="390" y="84"/>
                  </a:lnTo>
                  <a:lnTo>
                    <a:pt x="400" y="107"/>
                  </a:lnTo>
                  <a:lnTo>
                    <a:pt x="408" y="133"/>
                  </a:lnTo>
                  <a:lnTo>
                    <a:pt x="415" y="160"/>
                  </a:lnTo>
                  <a:lnTo>
                    <a:pt x="418" y="190"/>
                  </a:lnTo>
                  <a:lnTo>
                    <a:pt x="419" y="222"/>
                  </a:lnTo>
                  <a:lnTo>
                    <a:pt x="417" y="259"/>
                  </a:lnTo>
                  <a:lnTo>
                    <a:pt x="411" y="291"/>
                  </a:lnTo>
                  <a:lnTo>
                    <a:pt x="402" y="322"/>
                  </a:lnTo>
                  <a:lnTo>
                    <a:pt x="389" y="349"/>
                  </a:lnTo>
                  <a:lnTo>
                    <a:pt x="373" y="372"/>
                  </a:lnTo>
                  <a:lnTo>
                    <a:pt x="353" y="392"/>
                  </a:lnTo>
                  <a:lnTo>
                    <a:pt x="336" y="403"/>
                  </a:lnTo>
                  <a:lnTo>
                    <a:pt x="316" y="413"/>
                  </a:lnTo>
                  <a:lnTo>
                    <a:pt x="294" y="421"/>
                  </a:lnTo>
                  <a:lnTo>
                    <a:pt x="270" y="427"/>
                  </a:lnTo>
                  <a:lnTo>
                    <a:pt x="244" y="431"/>
                  </a:lnTo>
                  <a:lnTo>
                    <a:pt x="215" y="432"/>
                  </a:lnTo>
                  <a:lnTo>
                    <a:pt x="176" y="429"/>
                  </a:lnTo>
                  <a:lnTo>
                    <a:pt x="140" y="423"/>
                  </a:lnTo>
                  <a:lnTo>
                    <a:pt x="108" y="412"/>
                  </a:lnTo>
                  <a:lnTo>
                    <a:pt x="79" y="398"/>
                  </a:lnTo>
                  <a:lnTo>
                    <a:pt x="55" y="379"/>
                  </a:lnTo>
                  <a:lnTo>
                    <a:pt x="37" y="357"/>
                  </a:lnTo>
                  <a:lnTo>
                    <a:pt x="23" y="334"/>
                  </a:lnTo>
                  <a:lnTo>
                    <a:pt x="13" y="309"/>
                  </a:lnTo>
                  <a:lnTo>
                    <a:pt x="5" y="282"/>
                  </a:lnTo>
                  <a:lnTo>
                    <a:pt x="1" y="251"/>
                  </a:lnTo>
                  <a:lnTo>
                    <a:pt x="0" y="218"/>
                  </a:lnTo>
                  <a:lnTo>
                    <a:pt x="1" y="179"/>
                  </a:lnTo>
                  <a:lnTo>
                    <a:pt x="6" y="144"/>
                  </a:lnTo>
                  <a:lnTo>
                    <a:pt x="16" y="112"/>
                  </a:lnTo>
                  <a:lnTo>
                    <a:pt x="28" y="83"/>
                  </a:lnTo>
                  <a:lnTo>
                    <a:pt x="44" y="60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2" y="19"/>
                  </a:lnTo>
                  <a:lnTo>
                    <a:pt x="127" y="11"/>
                  </a:lnTo>
                  <a:lnTo>
                    <a:pt x="152" y="4"/>
                  </a:lnTo>
                  <a:lnTo>
                    <a:pt x="180" y="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666163" y="695325"/>
              <a:ext cx="147637" cy="168275"/>
            </a:xfrm>
            <a:custGeom>
              <a:avLst/>
              <a:gdLst>
                <a:gd name="T0" fmla="*/ 0 w 371"/>
                <a:gd name="T1" fmla="*/ 0 h 425"/>
                <a:gd name="T2" fmla="*/ 116 w 371"/>
                <a:gd name="T3" fmla="*/ 0 h 425"/>
                <a:gd name="T4" fmla="*/ 286 w 371"/>
                <a:gd name="T5" fmla="*/ 317 h 425"/>
                <a:gd name="T6" fmla="*/ 286 w 371"/>
                <a:gd name="T7" fmla="*/ 0 h 425"/>
                <a:gd name="T8" fmla="*/ 371 w 371"/>
                <a:gd name="T9" fmla="*/ 0 h 425"/>
                <a:gd name="T10" fmla="*/ 371 w 371"/>
                <a:gd name="T11" fmla="*/ 425 h 425"/>
                <a:gd name="T12" fmla="*/ 260 w 371"/>
                <a:gd name="T13" fmla="*/ 425 h 425"/>
                <a:gd name="T14" fmla="*/ 85 w 371"/>
                <a:gd name="T15" fmla="*/ 114 h 425"/>
                <a:gd name="T16" fmla="*/ 85 w 371"/>
                <a:gd name="T17" fmla="*/ 425 h 425"/>
                <a:gd name="T18" fmla="*/ 0 w 371"/>
                <a:gd name="T19" fmla="*/ 425 h 425"/>
                <a:gd name="T20" fmla="*/ 0 w 371"/>
                <a:gd name="T21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425">
                  <a:moveTo>
                    <a:pt x="0" y="0"/>
                  </a:moveTo>
                  <a:lnTo>
                    <a:pt x="116" y="0"/>
                  </a:lnTo>
                  <a:lnTo>
                    <a:pt x="286" y="317"/>
                  </a:lnTo>
                  <a:lnTo>
                    <a:pt x="286" y="0"/>
                  </a:lnTo>
                  <a:lnTo>
                    <a:pt x="371" y="0"/>
                  </a:lnTo>
                  <a:lnTo>
                    <a:pt x="371" y="425"/>
                  </a:lnTo>
                  <a:lnTo>
                    <a:pt x="260" y="425"/>
                  </a:lnTo>
                  <a:lnTo>
                    <a:pt x="85" y="114"/>
                  </a:lnTo>
                  <a:lnTo>
                    <a:pt x="85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7546975" y="306388"/>
              <a:ext cx="239712" cy="239712"/>
            </a:xfrm>
            <a:custGeom>
              <a:avLst/>
              <a:gdLst>
                <a:gd name="T0" fmla="*/ 604 w 604"/>
                <a:gd name="T1" fmla="*/ 0 h 604"/>
                <a:gd name="T2" fmla="*/ 604 w 604"/>
                <a:gd name="T3" fmla="*/ 24 h 604"/>
                <a:gd name="T4" fmla="*/ 604 w 604"/>
                <a:gd name="T5" fmla="*/ 50 h 604"/>
                <a:gd name="T6" fmla="*/ 604 w 604"/>
                <a:gd name="T7" fmla="*/ 80 h 604"/>
                <a:gd name="T8" fmla="*/ 604 w 604"/>
                <a:gd name="T9" fmla="*/ 109 h 604"/>
                <a:gd name="T10" fmla="*/ 604 w 604"/>
                <a:gd name="T11" fmla="*/ 135 h 604"/>
                <a:gd name="T12" fmla="*/ 604 w 604"/>
                <a:gd name="T13" fmla="*/ 159 h 604"/>
                <a:gd name="T14" fmla="*/ 604 w 604"/>
                <a:gd name="T15" fmla="*/ 178 h 604"/>
                <a:gd name="T16" fmla="*/ 604 w 604"/>
                <a:gd name="T17" fmla="*/ 190 h 604"/>
                <a:gd name="T18" fmla="*/ 600 w 604"/>
                <a:gd name="T19" fmla="*/ 212 h 604"/>
                <a:gd name="T20" fmla="*/ 591 w 604"/>
                <a:gd name="T21" fmla="*/ 233 h 604"/>
                <a:gd name="T22" fmla="*/ 576 w 604"/>
                <a:gd name="T23" fmla="*/ 253 h 604"/>
                <a:gd name="T24" fmla="*/ 558 w 604"/>
                <a:gd name="T25" fmla="*/ 273 h 604"/>
                <a:gd name="T26" fmla="*/ 535 w 604"/>
                <a:gd name="T27" fmla="*/ 291 h 604"/>
                <a:gd name="T28" fmla="*/ 507 w 604"/>
                <a:gd name="T29" fmla="*/ 308 h 604"/>
                <a:gd name="T30" fmla="*/ 478 w 604"/>
                <a:gd name="T31" fmla="*/ 325 h 604"/>
                <a:gd name="T32" fmla="*/ 445 w 604"/>
                <a:gd name="T33" fmla="*/ 342 h 604"/>
                <a:gd name="T34" fmla="*/ 410 w 604"/>
                <a:gd name="T35" fmla="*/ 357 h 604"/>
                <a:gd name="T36" fmla="*/ 373 w 604"/>
                <a:gd name="T37" fmla="*/ 373 h 604"/>
                <a:gd name="T38" fmla="*/ 335 w 604"/>
                <a:gd name="T39" fmla="*/ 388 h 604"/>
                <a:gd name="T40" fmla="*/ 302 w 604"/>
                <a:gd name="T41" fmla="*/ 402 h 604"/>
                <a:gd name="T42" fmla="*/ 265 w 604"/>
                <a:gd name="T43" fmla="*/ 417 h 604"/>
                <a:gd name="T44" fmla="*/ 228 w 604"/>
                <a:gd name="T45" fmla="*/ 434 h 604"/>
                <a:gd name="T46" fmla="*/ 190 w 604"/>
                <a:gd name="T47" fmla="*/ 452 h 604"/>
                <a:gd name="T48" fmla="*/ 153 w 604"/>
                <a:gd name="T49" fmla="*/ 472 h 604"/>
                <a:gd name="T50" fmla="*/ 116 w 604"/>
                <a:gd name="T51" fmla="*/ 494 h 604"/>
                <a:gd name="T52" fmla="*/ 83 w 604"/>
                <a:gd name="T53" fmla="*/ 518 h 604"/>
                <a:gd name="T54" fmla="*/ 51 w 604"/>
                <a:gd name="T55" fmla="*/ 544 h 604"/>
                <a:gd name="T56" fmla="*/ 23 w 604"/>
                <a:gd name="T57" fmla="*/ 573 h 604"/>
                <a:gd name="T58" fmla="*/ 0 w 604"/>
                <a:gd name="T59" fmla="*/ 604 h 604"/>
                <a:gd name="T60" fmla="*/ 20 w 604"/>
                <a:gd name="T61" fmla="*/ 544 h 604"/>
                <a:gd name="T62" fmla="*/ 40 w 604"/>
                <a:gd name="T63" fmla="*/ 482 h 604"/>
                <a:gd name="T64" fmla="*/ 61 w 604"/>
                <a:gd name="T65" fmla="*/ 421 h 604"/>
                <a:gd name="T66" fmla="*/ 79 w 604"/>
                <a:gd name="T67" fmla="*/ 362 h 604"/>
                <a:gd name="T68" fmla="*/ 90 w 604"/>
                <a:gd name="T69" fmla="*/ 336 h 604"/>
                <a:gd name="T70" fmla="*/ 106 w 604"/>
                <a:gd name="T71" fmla="*/ 312 h 604"/>
                <a:gd name="T72" fmla="*/ 124 w 604"/>
                <a:gd name="T73" fmla="*/ 291 h 604"/>
                <a:gd name="T74" fmla="*/ 147 w 604"/>
                <a:gd name="T75" fmla="*/ 272 h 604"/>
                <a:gd name="T76" fmla="*/ 175 w 604"/>
                <a:gd name="T77" fmla="*/ 253 h 604"/>
                <a:gd name="T78" fmla="*/ 205 w 604"/>
                <a:gd name="T79" fmla="*/ 236 h 604"/>
                <a:gd name="T80" fmla="*/ 240 w 604"/>
                <a:gd name="T81" fmla="*/ 219 h 604"/>
                <a:gd name="T82" fmla="*/ 277 w 604"/>
                <a:gd name="T83" fmla="*/ 202 h 604"/>
                <a:gd name="T84" fmla="*/ 319 w 604"/>
                <a:gd name="T85" fmla="*/ 185 h 604"/>
                <a:gd name="T86" fmla="*/ 354 w 604"/>
                <a:gd name="T87" fmla="*/ 171 h 604"/>
                <a:gd name="T88" fmla="*/ 390 w 604"/>
                <a:gd name="T89" fmla="*/ 157 h 604"/>
                <a:gd name="T90" fmla="*/ 424 w 604"/>
                <a:gd name="T91" fmla="*/ 142 h 604"/>
                <a:gd name="T92" fmla="*/ 457 w 604"/>
                <a:gd name="T93" fmla="*/ 128 h 604"/>
                <a:gd name="T94" fmla="*/ 489 w 604"/>
                <a:gd name="T95" fmla="*/ 114 h 604"/>
                <a:gd name="T96" fmla="*/ 517 w 604"/>
                <a:gd name="T97" fmla="*/ 99 h 604"/>
                <a:gd name="T98" fmla="*/ 542 w 604"/>
                <a:gd name="T99" fmla="*/ 82 h 604"/>
                <a:gd name="T100" fmla="*/ 564 w 604"/>
                <a:gd name="T101" fmla="*/ 64 h 604"/>
                <a:gd name="T102" fmla="*/ 583 w 604"/>
                <a:gd name="T103" fmla="*/ 45 h 604"/>
                <a:gd name="T104" fmla="*/ 595 w 604"/>
                <a:gd name="T105" fmla="*/ 23 h 604"/>
                <a:gd name="T106" fmla="*/ 604 w 604"/>
                <a:gd name="T10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4" h="604">
                  <a:moveTo>
                    <a:pt x="604" y="0"/>
                  </a:moveTo>
                  <a:lnTo>
                    <a:pt x="604" y="24"/>
                  </a:lnTo>
                  <a:lnTo>
                    <a:pt x="604" y="50"/>
                  </a:lnTo>
                  <a:lnTo>
                    <a:pt x="604" y="80"/>
                  </a:lnTo>
                  <a:lnTo>
                    <a:pt x="604" y="109"/>
                  </a:lnTo>
                  <a:lnTo>
                    <a:pt x="604" y="135"/>
                  </a:lnTo>
                  <a:lnTo>
                    <a:pt x="604" y="159"/>
                  </a:lnTo>
                  <a:lnTo>
                    <a:pt x="604" y="178"/>
                  </a:lnTo>
                  <a:lnTo>
                    <a:pt x="604" y="190"/>
                  </a:lnTo>
                  <a:lnTo>
                    <a:pt x="600" y="212"/>
                  </a:lnTo>
                  <a:lnTo>
                    <a:pt x="591" y="233"/>
                  </a:lnTo>
                  <a:lnTo>
                    <a:pt x="576" y="253"/>
                  </a:lnTo>
                  <a:lnTo>
                    <a:pt x="558" y="273"/>
                  </a:lnTo>
                  <a:lnTo>
                    <a:pt x="535" y="291"/>
                  </a:lnTo>
                  <a:lnTo>
                    <a:pt x="507" y="308"/>
                  </a:lnTo>
                  <a:lnTo>
                    <a:pt x="478" y="325"/>
                  </a:lnTo>
                  <a:lnTo>
                    <a:pt x="445" y="342"/>
                  </a:lnTo>
                  <a:lnTo>
                    <a:pt x="410" y="357"/>
                  </a:lnTo>
                  <a:lnTo>
                    <a:pt x="373" y="373"/>
                  </a:lnTo>
                  <a:lnTo>
                    <a:pt x="335" y="388"/>
                  </a:lnTo>
                  <a:lnTo>
                    <a:pt x="302" y="402"/>
                  </a:lnTo>
                  <a:lnTo>
                    <a:pt x="265" y="417"/>
                  </a:lnTo>
                  <a:lnTo>
                    <a:pt x="228" y="434"/>
                  </a:lnTo>
                  <a:lnTo>
                    <a:pt x="190" y="452"/>
                  </a:lnTo>
                  <a:lnTo>
                    <a:pt x="153" y="472"/>
                  </a:lnTo>
                  <a:lnTo>
                    <a:pt x="116" y="494"/>
                  </a:lnTo>
                  <a:lnTo>
                    <a:pt x="83" y="518"/>
                  </a:lnTo>
                  <a:lnTo>
                    <a:pt x="51" y="544"/>
                  </a:lnTo>
                  <a:lnTo>
                    <a:pt x="23" y="573"/>
                  </a:lnTo>
                  <a:lnTo>
                    <a:pt x="0" y="604"/>
                  </a:lnTo>
                  <a:lnTo>
                    <a:pt x="20" y="544"/>
                  </a:lnTo>
                  <a:lnTo>
                    <a:pt x="40" y="482"/>
                  </a:lnTo>
                  <a:lnTo>
                    <a:pt x="61" y="421"/>
                  </a:lnTo>
                  <a:lnTo>
                    <a:pt x="79" y="362"/>
                  </a:lnTo>
                  <a:lnTo>
                    <a:pt x="90" y="336"/>
                  </a:lnTo>
                  <a:lnTo>
                    <a:pt x="106" y="312"/>
                  </a:lnTo>
                  <a:lnTo>
                    <a:pt x="124" y="291"/>
                  </a:lnTo>
                  <a:lnTo>
                    <a:pt x="147" y="272"/>
                  </a:lnTo>
                  <a:lnTo>
                    <a:pt x="175" y="253"/>
                  </a:lnTo>
                  <a:lnTo>
                    <a:pt x="205" y="236"/>
                  </a:lnTo>
                  <a:lnTo>
                    <a:pt x="240" y="219"/>
                  </a:lnTo>
                  <a:lnTo>
                    <a:pt x="277" y="202"/>
                  </a:lnTo>
                  <a:lnTo>
                    <a:pt x="319" y="185"/>
                  </a:lnTo>
                  <a:lnTo>
                    <a:pt x="354" y="171"/>
                  </a:lnTo>
                  <a:lnTo>
                    <a:pt x="390" y="157"/>
                  </a:lnTo>
                  <a:lnTo>
                    <a:pt x="424" y="142"/>
                  </a:lnTo>
                  <a:lnTo>
                    <a:pt x="457" y="128"/>
                  </a:lnTo>
                  <a:lnTo>
                    <a:pt x="489" y="114"/>
                  </a:lnTo>
                  <a:lnTo>
                    <a:pt x="517" y="99"/>
                  </a:lnTo>
                  <a:lnTo>
                    <a:pt x="542" y="82"/>
                  </a:lnTo>
                  <a:lnTo>
                    <a:pt x="564" y="64"/>
                  </a:lnTo>
                  <a:lnTo>
                    <a:pt x="583" y="45"/>
                  </a:lnTo>
                  <a:lnTo>
                    <a:pt x="595" y="2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24"/>
            <p:cNvSpPr>
              <a:spLocks/>
            </p:cNvSpPr>
            <p:nvPr userDrawn="1"/>
          </p:nvSpPr>
          <p:spPr bwMode="auto">
            <a:xfrm>
              <a:off x="7380288" y="482600"/>
              <a:ext cx="252412" cy="150812"/>
            </a:xfrm>
            <a:custGeom>
              <a:avLst/>
              <a:gdLst>
                <a:gd name="T0" fmla="*/ 234 w 637"/>
                <a:gd name="T1" fmla="*/ 0 h 379"/>
                <a:gd name="T2" fmla="*/ 258 w 637"/>
                <a:gd name="T3" fmla="*/ 1 h 379"/>
                <a:gd name="T4" fmla="*/ 279 w 637"/>
                <a:gd name="T5" fmla="*/ 6 h 379"/>
                <a:gd name="T6" fmla="*/ 299 w 637"/>
                <a:gd name="T7" fmla="*/ 16 h 379"/>
                <a:gd name="T8" fmla="*/ 318 w 637"/>
                <a:gd name="T9" fmla="*/ 30 h 379"/>
                <a:gd name="T10" fmla="*/ 335 w 637"/>
                <a:gd name="T11" fmla="*/ 49 h 379"/>
                <a:gd name="T12" fmla="*/ 351 w 637"/>
                <a:gd name="T13" fmla="*/ 70 h 379"/>
                <a:gd name="T14" fmla="*/ 367 w 637"/>
                <a:gd name="T15" fmla="*/ 94 h 379"/>
                <a:gd name="T16" fmla="*/ 383 w 637"/>
                <a:gd name="T17" fmla="*/ 120 h 379"/>
                <a:gd name="T18" fmla="*/ 399 w 637"/>
                <a:gd name="T19" fmla="*/ 148 h 379"/>
                <a:gd name="T20" fmla="*/ 415 w 637"/>
                <a:gd name="T21" fmla="*/ 176 h 379"/>
                <a:gd name="T22" fmla="*/ 432 w 637"/>
                <a:gd name="T23" fmla="*/ 207 h 379"/>
                <a:gd name="T24" fmla="*/ 451 w 637"/>
                <a:gd name="T25" fmla="*/ 236 h 379"/>
                <a:gd name="T26" fmla="*/ 472 w 637"/>
                <a:gd name="T27" fmla="*/ 265 h 379"/>
                <a:gd name="T28" fmla="*/ 493 w 637"/>
                <a:gd name="T29" fmla="*/ 291 h 379"/>
                <a:gd name="T30" fmla="*/ 517 w 637"/>
                <a:gd name="T31" fmla="*/ 315 h 379"/>
                <a:gd name="T32" fmla="*/ 543 w 637"/>
                <a:gd name="T33" fmla="*/ 337 h 379"/>
                <a:gd name="T34" fmla="*/ 572 w 637"/>
                <a:gd name="T35" fmla="*/ 355 h 379"/>
                <a:gd name="T36" fmla="*/ 603 w 637"/>
                <a:gd name="T37" fmla="*/ 369 h 379"/>
                <a:gd name="T38" fmla="*/ 637 w 637"/>
                <a:gd name="T39" fmla="*/ 379 h 379"/>
                <a:gd name="T40" fmla="*/ 588 w 637"/>
                <a:gd name="T41" fmla="*/ 378 h 379"/>
                <a:gd name="T42" fmla="*/ 546 w 637"/>
                <a:gd name="T43" fmla="*/ 378 h 379"/>
                <a:gd name="T44" fmla="*/ 509 w 637"/>
                <a:gd name="T45" fmla="*/ 378 h 379"/>
                <a:gd name="T46" fmla="*/ 477 w 637"/>
                <a:gd name="T47" fmla="*/ 378 h 379"/>
                <a:gd name="T48" fmla="*/ 448 w 637"/>
                <a:gd name="T49" fmla="*/ 378 h 379"/>
                <a:gd name="T50" fmla="*/ 420 w 637"/>
                <a:gd name="T51" fmla="*/ 378 h 379"/>
                <a:gd name="T52" fmla="*/ 392 w 637"/>
                <a:gd name="T53" fmla="*/ 378 h 379"/>
                <a:gd name="T54" fmla="*/ 363 w 637"/>
                <a:gd name="T55" fmla="*/ 378 h 379"/>
                <a:gd name="T56" fmla="*/ 333 w 637"/>
                <a:gd name="T57" fmla="*/ 378 h 379"/>
                <a:gd name="T58" fmla="*/ 303 w 637"/>
                <a:gd name="T59" fmla="*/ 375 h 379"/>
                <a:gd name="T60" fmla="*/ 278 w 637"/>
                <a:gd name="T61" fmla="*/ 369 h 379"/>
                <a:gd name="T62" fmla="*/ 255 w 637"/>
                <a:gd name="T63" fmla="*/ 359 h 379"/>
                <a:gd name="T64" fmla="*/ 235 w 637"/>
                <a:gd name="T65" fmla="*/ 346 h 379"/>
                <a:gd name="T66" fmla="*/ 217 w 637"/>
                <a:gd name="T67" fmla="*/ 329 h 379"/>
                <a:gd name="T68" fmla="*/ 200 w 637"/>
                <a:gd name="T69" fmla="*/ 311 h 379"/>
                <a:gd name="T70" fmla="*/ 186 w 637"/>
                <a:gd name="T71" fmla="*/ 290 h 379"/>
                <a:gd name="T72" fmla="*/ 172 w 637"/>
                <a:gd name="T73" fmla="*/ 266 h 379"/>
                <a:gd name="T74" fmla="*/ 159 w 637"/>
                <a:gd name="T75" fmla="*/ 241 h 379"/>
                <a:gd name="T76" fmla="*/ 145 w 637"/>
                <a:gd name="T77" fmla="*/ 213 h 379"/>
                <a:gd name="T78" fmla="*/ 131 w 637"/>
                <a:gd name="T79" fmla="*/ 185 h 379"/>
                <a:gd name="T80" fmla="*/ 119 w 637"/>
                <a:gd name="T81" fmla="*/ 157 h 379"/>
                <a:gd name="T82" fmla="*/ 106 w 637"/>
                <a:gd name="T83" fmla="*/ 131 h 379"/>
                <a:gd name="T84" fmla="*/ 93 w 637"/>
                <a:gd name="T85" fmla="*/ 107 h 379"/>
                <a:gd name="T86" fmla="*/ 80 w 637"/>
                <a:gd name="T87" fmla="*/ 84 h 379"/>
                <a:gd name="T88" fmla="*/ 67 w 637"/>
                <a:gd name="T89" fmla="*/ 64 h 379"/>
                <a:gd name="T90" fmla="*/ 51 w 637"/>
                <a:gd name="T91" fmla="*/ 48 h 379"/>
                <a:gd name="T92" fmla="*/ 36 w 637"/>
                <a:gd name="T93" fmla="*/ 36 h 379"/>
                <a:gd name="T94" fmla="*/ 19 w 637"/>
                <a:gd name="T95" fmla="*/ 28 h 379"/>
                <a:gd name="T96" fmla="*/ 0 w 637"/>
                <a:gd name="T97" fmla="*/ 25 h 379"/>
                <a:gd name="T98" fmla="*/ 32 w 637"/>
                <a:gd name="T99" fmla="*/ 22 h 379"/>
                <a:gd name="T100" fmla="*/ 64 w 637"/>
                <a:gd name="T101" fmla="*/ 18 h 379"/>
                <a:gd name="T102" fmla="*/ 96 w 637"/>
                <a:gd name="T103" fmla="*/ 15 h 379"/>
                <a:gd name="T104" fmla="*/ 127 w 637"/>
                <a:gd name="T105" fmla="*/ 12 h 379"/>
                <a:gd name="T106" fmla="*/ 157 w 637"/>
                <a:gd name="T107" fmla="*/ 8 h 379"/>
                <a:gd name="T108" fmla="*/ 183 w 637"/>
                <a:gd name="T109" fmla="*/ 6 h 379"/>
                <a:gd name="T110" fmla="*/ 206 w 637"/>
                <a:gd name="T111" fmla="*/ 3 h 379"/>
                <a:gd name="T112" fmla="*/ 223 w 637"/>
                <a:gd name="T113" fmla="*/ 2 h 379"/>
                <a:gd name="T114" fmla="*/ 234 w 637"/>
                <a:gd name="T11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7" h="379">
                  <a:moveTo>
                    <a:pt x="234" y="0"/>
                  </a:moveTo>
                  <a:lnTo>
                    <a:pt x="258" y="1"/>
                  </a:lnTo>
                  <a:lnTo>
                    <a:pt x="279" y="6"/>
                  </a:lnTo>
                  <a:lnTo>
                    <a:pt x="299" y="16"/>
                  </a:lnTo>
                  <a:lnTo>
                    <a:pt x="318" y="30"/>
                  </a:lnTo>
                  <a:lnTo>
                    <a:pt x="335" y="49"/>
                  </a:lnTo>
                  <a:lnTo>
                    <a:pt x="351" y="70"/>
                  </a:lnTo>
                  <a:lnTo>
                    <a:pt x="367" y="94"/>
                  </a:lnTo>
                  <a:lnTo>
                    <a:pt x="383" y="120"/>
                  </a:lnTo>
                  <a:lnTo>
                    <a:pt x="399" y="148"/>
                  </a:lnTo>
                  <a:lnTo>
                    <a:pt x="415" y="176"/>
                  </a:lnTo>
                  <a:lnTo>
                    <a:pt x="432" y="207"/>
                  </a:lnTo>
                  <a:lnTo>
                    <a:pt x="451" y="236"/>
                  </a:lnTo>
                  <a:lnTo>
                    <a:pt x="472" y="265"/>
                  </a:lnTo>
                  <a:lnTo>
                    <a:pt x="493" y="291"/>
                  </a:lnTo>
                  <a:lnTo>
                    <a:pt x="517" y="315"/>
                  </a:lnTo>
                  <a:lnTo>
                    <a:pt x="543" y="337"/>
                  </a:lnTo>
                  <a:lnTo>
                    <a:pt x="572" y="355"/>
                  </a:lnTo>
                  <a:lnTo>
                    <a:pt x="603" y="369"/>
                  </a:lnTo>
                  <a:lnTo>
                    <a:pt x="637" y="379"/>
                  </a:lnTo>
                  <a:lnTo>
                    <a:pt x="588" y="378"/>
                  </a:lnTo>
                  <a:lnTo>
                    <a:pt x="546" y="378"/>
                  </a:lnTo>
                  <a:lnTo>
                    <a:pt x="509" y="378"/>
                  </a:lnTo>
                  <a:lnTo>
                    <a:pt x="477" y="378"/>
                  </a:lnTo>
                  <a:lnTo>
                    <a:pt x="448" y="378"/>
                  </a:lnTo>
                  <a:lnTo>
                    <a:pt x="420" y="378"/>
                  </a:lnTo>
                  <a:lnTo>
                    <a:pt x="392" y="378"/>
                  </a:lnTo>
                  <a:lnTo>
                    <a:pt x="363" y="378"/>
                  </a:lnTo>
                  <a:lnTo>
                    <a:pt x="333" y="378"/>
                  </a:lnTo>
                  <a:lnTo>
                    <a:pt x="303" y="375"/>
                  </a:lnTo>
                  <a:lnTo>
                    <a:pt x="278" y="369"/>
                  </a:lnTo>
                  <a:lnTo>
                    <a:pt x="255" y="359"/>
                  </a:lnTo>
                  <a:lnTo>
                    <a:pt x="235" y="346"/>
                  </a:lnTo>
                  <a:lnTo>
                    <a:pt x="217" y="329"/>
                  </a:lnTo>
                  <a:lnTo>
                    <a:pt x="200" y="311"/>
                  </a:lnTo>
                  <a:lnTo>
                    <a:pt x="186" y="290"/>
                  </a:lnTo>
                  <a:lnTo>
                    <a:pt x="172" y="266"/>
                  </a:lnTo>
                  <a:lnTo>
                    <a:pt x="159" y="241"/>
                  </a:lnTo>
                  <a:lnTo>
                    <a:pt x="145" y="213"/>
                  </a:lnTo>
                  <a:lnTo>
                    <a:pt x="131" y="185"/>
                  </a:lnTo>
                  <a:lnTo>
                    <a:pt x="119" y="157"/>
                  </a:lnTo>
                  <a:lnTo>
                    <a:pt x="106" y="131"/>
                  </a:lnTo>
                  <a:lnTo>
                    <a:pt x="93" y="107"/>
                  </a:lnTo>
                  <a:lnTo>
                    <a:pt x="80" y="84"/>
                  </a:lnTo>
                  <a:lnTo>
                    <a:pt x="67" y="64"/>
                  </a:lnTo>
                  <a:lnTo>
                    <a:pt x="51" y="48"/>
                  </a:lnTo>
                  <a:lnTo>
                    <a:pt x="36" y="36"/>
                  </a:lnTo>
                  <a:lnTo>
                    <a:pt x="19" y="28"/>
                  </a:lnTo>
                  <a:lnTo>
                    <a:pt x="0" y="25"/>
                  </a:lnTo>
                  <a:lnTo>
                    <a:pt x="32" y="22"/>
                  </a:lnTo>
                  <a:lnTo>
                    <a:pt x="64" y="18"/>
                  </a:lnTo>
                  <a:lnTo>
                    <a:pt x="96" y="15"/>
                  </a:lnTo>
                  <a:lnTo>
                    <a:pt x="127" y="12"/>
                  </a:lnTo>
                  <a:lnTo>
                    <a:pt x="157" y="8"/>
                  </a:lnTo>
                  <a:lnTo>
                    <a:pt x="183" y="6"/>
                  </a:lnTo>
                  <a:lnTo>
                    <a:pt x="206" y="3"/>
                  </a:lnTo>
                  <a:lnTo>
                    <a:pt x="223" y="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7437438" y="555625"/>
              <a:ext cx="349250" cy="328612"/>
            </a:xfrm>
            <a:custGeom>
              <a:avLst/>
              <a:gdLst>
                <a:gd name="T0" fmla="*/ 878 w 879"/>
                <a:gd name="T1" fmla="*/ 27 h 828"/>
                <a:gd name="T2" fmla="*/ 878 w 879"/>
                <a:gd name="T3" fmla="*/ 93 h 828"/>
                <a:gd name="T4" fmla="*/ 878 w 879"/>
                <a:gd name="T5" fmla="*/ 164 h 828"/>
                <a:gd name="T6" fmla="*/ 879 w 879"/>
                <a:gd name="T7" fmla="*/ 228 h 828"/>
                <a:gd name="T8" fmla="*/ 878 w 879"/>
                <a:gd name="T9" fmla="*/ 276 h 828"/>
                <a:gd name="T10" fmla="*/ 875 w 879"/>
                <a:gd name="T11" fmla="*/ 317 h 828"/>
                <a:gd name="T12" fmla="*/ 854 w 879"/>
                <a:gd name="T13" fmla="*/ 366 h 828"/>
                <a:gd name="T14" fmla="*/ 813 w 879"/>
                <a:gd name="T15" fmla="*/ 409 h 828"/>
                <a:gd name="T16" fmla="*/ 757 w 879"/>
                <a:gd name="T17" fmla="*/ 448 h 828"/>
                <a:gd name="T18" fmla="*/ 691 w 879"/>
                <a:gd name="T19" fmla="*/ 482 h 828"/>
                <a:gd name="T20" fmla="*/ 617 w 879"/>
                <a:gd name="T21" fmla="*/ 512 h 828"/>
                <a:gd name="T22" fmla="*/ 539 w 879"/>
                <a:gd name="T23" fmla="*/ 542 h 828"/>
                <a:gd name="T24" fmla="*/ 457 w 879"/>
                <a:gd name="T25" fmla="*/ 570 h 828"/>
                <a:gd name="T26" fmla="*/ 368 w 879"/>
                <a:gd name="T27" fmla="*/ 601 h 828"/>
                <a:gd name="T28" fmla="*/ 280 w 879"/>
                <a:gd name="T29" fmla="*/ 635 h 828"/>
                <a:gd name="T30" fmla="*/ 196 w 879"/>
                <a:gd name="T31" fmla="*/ 672 h 828"/>
                <a:gd name="T32" fmla="*/ 118 w 879"/>
                <a:gd name="T33" fmla="*/ 716 h 828"/>
                <a:gd name="T34" fmla="*/ 51 w 879"/>
                <a:gd name="T35" fmla="*/ 767 h 828"/>
                <a:gd name="T36" fmla="*/ 0 w 879"/>
                <a:gd name="T37" fmla="*/ 828 h 828"/>
                <a:gd name="T38" fmla="*/ 84 w 879"/>
                <a:gd name="T39" fmla="*/ 570 h 828"/>
                <a:gd name="T40" fmla="*/ 137 w 879"/>
                <a:gd name="T41" fmla="*/ 408 h 828"/>
                <a:gd name="T42" fmla="*/ 176 w 879"/>
                <a:gd name="T43" fmla="*/ 353 h 828"/>
                <a:gd name="T44" fmla="*/ 228 w 879"/>
                <a:gd name="T45" fmla="*/ 311 h 828"/>
                <a:gd name="T46" fmla="*/ 294 w 879"/>
                <a:gd name="T47" fmla="*/ 277 h 828"/>
                <a:gd name="T48" fmla="*/ 370 w 879"/>
                <a:gd name="T49" fmla="*/ 247 h 828"/>
                <a:gd name="T50" fmla="*/ 454 w 879"/>
                <a:gd name="T51" fmla="*/ 222 h 828"/>
                <a:gd name="T52" fmla="*/ 543 w 879"/>
                <a:gd name="T53" fmla="*/ 197 h 828"/>
                <a:gd name="T54" fmla="*/ 642 w 879"/>
                <a:gd name="T55" fmla="*/ 167 h 828"/>
                <a:gd name="T56" fmla="*/ 725 w 879"/>
                <a:gd name="T57" fmla="*/ 139 h 828"/>
                <a:gd name="T58" fmla="*/ 791 w 879"/>
                <a:gd name="T59" fmla="*/ 108 h 828"/>
                <a:gd name="T60" fmla="*/ 839 w 879"/>
                <a:gd name="T61" fmla="*/ 72 h 828"/>
                <a:gd name="T62" fmla="*/ 870 w 879"/>
                <a:gd name="T63" fmla="*/ 27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9" h="828">
                  <a:moveTo>
                    <a:pt x="878" y="0"/>
                  </a:moveTo>
                  <a:lnTo>
                    <a:pt x="878" y="27"/>
                  </a:lnTo>
                  <a:lnTo>
                    <a:pt x="878" y="59"/>
                  </a:lnTo>
                  <a:lnTo>
                    <a:pt x="878" y="93"/>
                  </a:lnTo>
                  <a:lnTo>
                    <a:pt x="878" y="129"/>
                  </a:lnTo>
                  <a:lnTo>
                    <a:pt x="878" y="164"/>
                  </a:lnTo>
                  <a:lnTo>
                    <a:pt x="879" y="198"/>
                  </a:lnTo>
                  <a:lnTo>
                    <a:pt x="879" y="228"/>
                  </a:lnTo>
                  <a:lnTo>
                    <a:pt x="878" y="255"/>
                  </a:lnTo>
                  <a:lnTo>
                    <a:pt x="878" y="276"/>
                  </a:lnTo>
                  <a:lnTo>
                    <a:pt x="878" y="290"/>
                  </a:lnTo>
                  <a:lnTo>
                    <a:pt x="875" y="317"/>
                  </a:lnTo>
                  <a:lnTo>
                    <a:pt x="867" y="342"/>
                  </a:lnTo>
                  <a:lnTo>
                    <a:pt x="854" y="366"/>
                  </a:lnTo>
                  <a:lnTo>
                    <a:pt x="835" y="388"/>
                  </a:lnTo>
                  <a:lnTo>
                    <a:pt x="813" y="409"/>
                  </a:lnTo>
                  <a:lnTo>
                    <a:pt x="787" y="429"/>
                  </a:lnTo>
                  <a:lnTo>
                    <a:pt x="757" y="448"/>
                  </a:lnTo>
                  <a:lnTo>
                    <a:pt x="725" y="465"/>
                  </a:lnTo>
                  <a:lnTo>
                    <a:pt x="691" y="482"/>
                  </a:lnTo>
                  <a:lnTo>
                    <a:pt x="654" y="497"/>
                  </a:lnTo>
                  <a:lnTo>
                    <a:pt x="617" y="512"/>
                  </a:lnTo>
                  <a:lnTo>
                    <a:pt x="579" y="528"/>
                  </a:lnTo>
                  <a:lnTo>
                    <a:pt x="539" y="542"/>
                  </a:lnTo>
                  <a:lnTo>
                    <a:pt x="500" y="555"/>
                  </a:lnTo>
                  <a:lnTo>
                    <a:pt x="457" y="570"/>
                  </a:lnTo>
                  <a:lnTo>
                    <a:pt x="413" y="586"/>
                  </a:lnTo>
                  <a:lnTo>
                    <a:pt x="368" y="601"/>
                  </a:lnTo>
                  <a:lnTo>
                    <a:pt x="325" y="617"/>
                  </a:lnTo>
                  <a:lnTo>
                    <a:pt x="280" y="635"/>
                  </a:lnTo>
                  <a:lnTo>
                    <a:pt x="237" y="652"/>
                  </a:lnTo>
                  <a:lnTo>
                    <a:pt x="196" y="672"/>
                  </a:lnTo>
                  <a:lnTo>
                    <a:pt x="155" y="693"/>
                  </a:lnTo>
                  <a:lnTo>
                    <a:pt x="118" y="716"/>
                  </a:lnTo>
                  <a:lnTo>
                    <a:pt x="83" y="740"/>
                  </a:lnTo>
                  <a:lnTo>
                    <a:pt x="51" y="767"/>
                  </a:lnTo>
                  <a:lnTo>
                    <a:pt x="24" y="796"/>
                  </a:lnTo>
                  <a:lnTo>
                    <a:pt x="0" y="828"/>
                  </a:lnTo>
                  <a:lnTo>
                    <a:pt x="42" y="698"/>
                  </a:lnTo>
                  <a:lnTo>
                    <a:pt x="84" y="570"/>
                  </a:lnTo>
                  <a:lnTo>
                    <a:pt x="125" y="441"/>
                  </a:lnTo>
                  <a:lnTo>
                    <a:pt x="137" y="408"/>
                  </a:lnTo>
                  <a:lnTo>
                    <a:pt x="155" y="380"/>
                  </a:lnTo>
                  <a:lnTo>
                    <a:pt x="176" y="353"/>
                  </a:lnTo>
                  <a:lnTo>
                    <a:pt x="200" y="331"/>
                  </a:lnTo>
                  <a:lnTo>
                    <a:pt x="228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1"/>
                  </a:lnTo>
                  <a:lnTo>
                    <a:pt x="370" y="247"/>
                  </a:lnTo>
                  <a:lnTo>
                    <a:pt x="410" y="235"/>
                  </a:lnTo>
                  <a:lnTo>
                    <a:pt x="454" y="222"/>
                  </a:lnTo>
                  <a:lnTo>
                    <a:pt x="498" y="209"/>
                  </a:lnTo>
                  <a:lnTo>
                    <a:pt x="543" y="197"/>
                  </a:lnTo>
                  <a:lnTo>
                    <a:pt x="595" y="181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60" y="123"/>
                  </a:lnTo>
                  <a:lnTo>
                    <a:pt x="791" y="108"/>
                  </a:lnTo>
                  <a:lnTo>
                    <a:pt x="817" y="90"/>
                  </a:lnTo>
                  <a:lnTo>
                    <a:pt x="839" y="72"/>
                  </a:lnTo>
                  <a:lnTo>
                    <a:pt x="857" y="50"/>
                  </a:lnTo>
                  <a:lnTo>
                    <a:pt x="870" y="2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6"/>
            <p:cNvSpPr>
              <a:spLocks/>
            </p:cNvSpPr>
            <p:nvPr userDrawn="1"/>
          </p:nvSpPr>
          <p:spPr bwMode="auto">
            <a:xfrm>
              <a:off x="7694613" y="446088"/>
              <a:ext cx="366712" cy="187325"/>
            </a:xfrm>
            <a:custGeom>
              <a:avLst/>
              <a:gdLst>
                <a:gd name="T0" fmla="*/ 349 w 925"/>
                <a:gd name="T1" fmla="*/ 0 h 471"/>
                <a:gd name="T2" fmla="*/ 378 w 925"/>
                <a:gd name="T3" fmla="*/ 6 h 471"/>
                <a:gd name="T4" fmla="*/ 408 w 925"/>
                <a:gd name="T5" fmla="*/ 18 h 471"/>
                <a:gd name="T6" fmla="*/ 436 w 925"/>
                <a:gd name="T7" fmla="*/ 35 h 471"/>
                <a:gd name="T8" fmla="*/ 464 w 925"/>
                <a:gd name="T9" fmla="*/ 56 h 471"/>
                <a:gd name="T10" fmla="*/ 491 w 925"/>
                <a:gd name="T11" fmla="*/ 82 h 471"/>
                <a:gd name="T12" fmla="*/ 517 w 925"/>
                <a:gd name="T13" fmla="*/ 111 h 471"/>
                <a:gd name="T14" fmla="*/ 543 w 925"/>
                <a:gd name="T15" fmla="*/ 143 h 471"/>
                <a:gd name="T16" fmla="*/ 567 w 925"/>
                <a:gd name="T17" fmla="*/ 178 h 471"/>
                <a:gd name="T18" fmla="*/ 590 w 925"/>
                <a:gd name="T19" fmla="*/ 215 h 471"/>
                <a:gd name="T20" fmla="*/ 614 w 925"/>
                <a:gd name="T21" fmla="*/ 254 h 471"/>
                <a:gd name="T22" fmla="*/ 640 w 925"/>
                <a:gd name="T23" fmla="*/ 290 h 471"/>
                <a:gd name="T24" fmla="*/ 669 w 925"/>
                <a:gd name="T25" fmla="*/ 325 h 471"/>
                <a:gd name="T26" fmla="*/ 698 w 925"/>
                <a:gd name="T27" fmla="*/ 357 h 471"/>
                <a:gd name="T28" fmla="*/ 730 w 925"/>
                <a:gd name="T29" fmla="*/ 386 h 471"/>
                <a:gd name="T30" fmla="*/ 765 w 925"/>
                <a:gd name="T31" fmla="*/ 412 h 471"/>
                <a:gd name="T32" fmla="*/ 801 w 925"/>
                <a:gd name="T33" fmla="*/ 433 h 471"/>
                <a:gd name="T34" fmla="*/ 839 w 925"/>
                <a:gd name="T35" fmla="*/ 451 h 471"/>
                <a:gd name="T36" fmla="*/ 881 w 925"/>
                <a:gd name="T37" fmla="*/ 463 h 471"/>
                <a:gd name="T38" fmla="*/ 925 w 925"/>
                <a:gd name="T39" fmla="*/ 471 h 471"/>
                <a:gd name="T40" fmla="*/ 855 w 925"/>
                <a:gd name="T41" fmla="*/ 471 h 471"/>
                <a:gd name="T42" fmla="*/ 792 w 925"/>
                <a:gd name="T43" fmla="*/ 471 h 471"/>
                <a:gd name="T44" fmla="*/ 734 w 925"/>
                <a:gd name="T45" fmla="*/ 471 h 471"/>
                <a:gd name="T46" fmla="*/ 682 w 925"/>
                <a:gd name="T47" fmla="*/ 471 h 471"/>
                <a:gd name="T48" fmla="*/ 631 w 925"/>
                <a:gd name="T49" fmla="*/ 471 h 471"/>
                <a:gd name="T50" fmla="*/ 585 w 925"/>
                <a:gd name="T51" fmla="*/ 470 h 471"/>
                <a:gd name="T52" fmla="*/ 540 w 925"/>
                <a:gd name="T53" fmla="*/ 470 h 471"/>
                <a:gd name="T54" fmla="*/ 497 w 925"/>
                <a:gd name="T55" fmla="*/ 470 h 471"/>
                <a:gd name="T56" fmla="*/ 453 w 925"/>
                <a:gd name="T57" fmla="*/ 470 h 471"/>
                <a:gd name="T58" fmla="*/ 421 w 925"/>
                <a:gd name="T59" fmla="*/ 467 h 471"/>
                <a:gd name="T60" fmla="*/ 393 w 925"/>
                <a:gd name="T61" fmla="*/ 461 h 471"/>
                <a:gd name="T62" fmla="*/ 369 w 925"/>
                <a:gd name="T63" fmla="*/ 451 h 471"/>
                <a:gd name="T64" fmla="*/ 348 w 925"/>
                <a:gd name="T65" fmla="*/ 438 h 471"/>
                <a:gd name="T66" fmla="*/ 329 w 925"/>
                <a:gd name="T67" fmla="*/ 423 h 471"/>
                <a:gd name="T68" fmla="*/ 313 w 925"/>
                <a:gd name="T69" fmla="*/ 404 h 471"/>
                <a:gd name="T70" fmla="*/ 298 w 925"/>
                <a:gd name="T71" fmla="*/ 384 h 471"/>
                <a:gd name="T72" fmla="*/ 286 w 925"/>
                <a:gd name="T73" fmla="*/ 362 h 471"/>
                <a:gd name="T74" fmla="*/ 274 w 925"/>
                <a:gd name="T75" fmla="*/ 339 h 471"/>
                <a:gd name="T76" fmla="*/ 263 w 925"/>
                <a:gd name="T77" fmla="*/ 315 h 471"/>
                <a:gd name="T78" fmla="*/ 254 w 925"/>
                <a:gd name="T79" fmla="*/ 290 h 471"/>
                <a:gd name="T80" fmla="*/ 243 w 925"/>
                <a:gd name="T81" fmla="*/ 265 h 471"/>
                <a:gd name="T82" fmla="*/ 232 w 925"/>
                <a:gd name="T83" fmla="*/ 240 h 471"/>
                <a:gd name="T84" fmla="*/ 213 w 925"/>
                <a:gd name="T85" fmla="*/ 205 h 471"/>
                <a:gd name="T86" fmla="*/ 193 w 925"/>
                <a:gd name="T87" fmla="*/ 172 h 471"/>
                <a:gd name="T88" fmla="*/ 173 w 925"/>
                <a:gd name="T89" fmla="*/ 140 h 471"/>
                <a:gd name="T90" fmla="*/ 148 w 925"/>
                <a:gd name="T91" fmla="*/ 113 h 471"/>
                <a:gd name="T92" fmla="*/ 123 w 925"/>
                <a:gd name="T93" fmla="*/ 87 h 471"/>
                <a:gd name="T94" fmla="*/ 96 w 925"/>
                <a:gd name="T95" fmla="*/ 68 h 471"/>
                <a:gd name="T96" fmla="*/ 66 w 925"/>
                <a:gd name="T97" fmla="*/ 51 h 471"/>
                <a:gd name="T98" fmla="*/ 34 w 925"/>
                <a:gd name="T99" fmla="*/ 39 h 471"/>
                <a:gd name="T100" fmla="*/ 0 w 925"/>
                <a:gd name="T101" fmla="*/ 34 h 471"/>
                <a:gd name="T102" fmla="*/ 32 w 925"/>
                <a:gd name="T103" fmla="*/ 30 h 471"/>
                <a:gd name="T104" fmla="*/ 67 w 925"/>
                <a:gd name="T105" fmla="*/ 26 h 471"/>
                <a:gd name="T106" fmla="*/ 104 w 925"/>
                <a:gd name="T107" fmla="*/ 23 h 471"/>
                <a:gd name="T108" fmla="*/ 140 w 925"/>
                <a:gd name="T109" fmla="*/ 18 h 471"/>
                <a:gd name="T110" fmla="*/ 175 w 925"/>
                <a:gd name="T111" fmla="*/ 15 h 471"/>
                <a:gd name="T112" fmla="*/ 208 w 925"/>
                <a:gd name="T113" fmla="*/ 12 h 471"/>
                <a:gd name="T114" fmla="*/ 238 w 925"/>
                <a:gd name="T115" fmla="*/ 8 h 471"/>
                <a:gd name="T116" fmla="*/ 266 w 925"/>
                <a:gd name="T117" fmla="*/ 5 h 471"/>
                <a:gd name="T118" fmla="*/ 289 w 925"/>
                <a:gd name="T119" fmla="*/ 3 h 471"/>
                <a:gd name="T120" fmla="*/ 306 w 925"/>
                <a:gd name="T121" fmla="*/ 2 h 471"/>
                <a:gd name="T122" fmla="*/ 318 w 925"/>
                <a:gd name="T123" fmla="*/ 0 h 471"/>
                <a:gd name="T124" fmla="*/ 349 w 925"/>
                <a:gd name="T12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5" h="471">
                  <a:moveTo>
                    <a:pt x="349" y="0"/>
                  </a:moveTo>
                  <a:lnTo>
                    <a:pt x="378" y="6"/>
                  </a:lnTo>
                  <a:lnTo>
                    <a:pt x="408" y="18"/>
                  </a:lnTo>
                  <a:lnTo>
                    <a:pt x="436" y="35"/>
                  </a:lnTo>
                  <a:lnTo>
                    <a:pt x="464" y="56"/>
                  </a:lnTo>
                  <a:lnTo>
                    <a:pt x="491" y="82"/>
                  </a:lnTo>
                  <a:lnTo>
                    <a:pt x="517" y="111"/>
                  </a:lnTo>
                  <a:lnTo>
                    <a:pt x="543" y="143"/>
                  </a:lnTo>
                  <a:lnTo>
                    <a:pt x="567" y="178"/>
                  </a:lnTo>
                  <a:lnTo>
                    <a:pt x="590" y="215"/>
                  </a:lnTo>
                  <a:lnTo>
                    <a:pt x="614" y="254"/>
                  </a:lnTo>
                  <a:lnTo>
                    <a:pt x="640" y="290"/>
                  </a:lnTo>
                  <a:lnTo>
                    <a:pt x="669" y="325"/>
                  </a:lnTo>
                  <a:lnTo>
                    <a:pt x="698" y="357"/>
                  </a:lnTo>
                  <a:lnTo>
                    <a:pt x="730" y="386"/>
                  </a:lnTo>
                  <a:lnTo>
                    <a:pt x="765" y="412"/>
                  </a:lnTo>
                  <a:lnTo>
                    <a:pt x="801" y="433"/>
                  </a:lnTo>
                  <a:lnTo>
                    <a:pt x="839" y="451"/>
                  </a:lnTo>
                  <a:lnTo>
                    <a:pt x="881" y="463"/>
                  </a:lnTo>
                  <a:lnTo>
                    <a:pt x="925" y="471"/>
                  </a:lnTo>
                  <a:lnTo>
                    <a:pt x="855" y="471"/>
                  </a:lnTo>
                  <a:lnTo>
                    <a:pt x="792" y="471"/>
                  </a:lnTo>
                  <a:lnTo>
                    <a:pt x="734" y="471"/>
                  </a:lnTo>
                  <a:lnTo>
                    <a:pt x="682" y="471"/>
                  </a:lnTo>
                  <a:lnTo>
                    <a:pt x="631" y="471"/>
                  </a:lnTo>
                  <a:lnTo>
                    <a:pt x="585" y="470"/>
                  </a:lnTo>
                  <a:lnTo>
                    <a:pt x="540" y="470"/>
                  </a:lnTo>
                  <a:lnTo>
                    <a:pt x="497" y="470"/>
                  </a:lnTo>
                  <a:lnTo>
                    <a:pt x="453" y="470"/>
                  </a:lnTo>
                  <a:lnTo>
                    <a:pt x="421" y="467"/>
                  </a:lnTo>
                  <a:lnTo>
                    <a:pt x="393" y="461"/>
                  </a:lnTo>
                  <a:lnTo>
                    <a:pt x="369" y="451"/>
                  </a:lnTo>
                  <a:lnTo>
                    <a:pt x="348" y="438"/>
                  </a:lnTo>
                  <a:lnTo>
                    <a:pt x="329" y="423"/>
                  </a:lnTo>
                  <a:lnTo>
                    <a:pt x="313" y="404"/>
                  </a:lnTo>
                  <a:lnTo>
                    <a:pt x="298" y="384"/>
                  </a:lnTo>
                  <a:lnTo>
                    <a:pt x="286" y="362"/>
                  </a:lnTo>
                  <a:lnTo>
                    <a:pt x="274" y="339"/>
                  </a:lnTo>
                  <a:lnTo>
                    <a:pt x="263" y="315"/>
                  </a:lnTo>
                  <a:lnTo>
                    <a:pt x="254" y="290"/>
                  </a:lnTo>
                  <a:lnTo>
                    <a:pt x="243" y="265"/>
                  </a:lnTo>
                  <a:lnTo>
                    <a:pt x="232" y="240"/>
                  </a:lnTo>
                  <a:lnTo>
                    <a:pt x="213" y="205"/>
                  </a:lnTo>
                  <a:lnTo>
                    <a:pt x="193" y="172"/>
                  </a:lnTo>
                  <a:lnTo>
                    <a:pt x="173" y="140"/>
                  </a:lnTo>
                  <a:lnTo>
                    <a:pt x="148" y="113"/>
                  </a:lnTo>
                  <a:lnTo>
                    <a:pt x="123" y="87"/>
                  </a:lnTo>
                  <a:lnTo>
                    <a:pt x="96" y="68"/>
                  </a:lnTo>
                  <a:lnTo>
                    <a:pt x="66" y="51"/>
                  </a:lnTo>
                  <a:lnTo>
                    <a:pt x="34" y="39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67" y="26"/>
                  </a:lnTo>
                  <a:lnTo>
                    <a:pt x="104" y="23"/>
                  </a:lnTo>
                  <a:lnTo>
                    <a:pt x="140" y="18"/>
                  </a:lnTo>
                  <a:lnTo>
                    <a:pt x="175" y="15"/>
                  </a:lnTo>
                  <a:lnTo>
                    <a:pt x="208" y="12"/>
                  </a:lnTo>
                  <a:lnTo>
                    <a:pt x="238" y="8"/>
                  </a:lnTo>
                  <a:lnTo>
                    <a:pt x="266" y="5"/>
                  </a:lnTo>
                  <a:lnTo>
                    <a:pt x="289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77276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D974-49D2-4539-8534-4B21AC1FD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479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D974-49D2-4539-8534-4B21AC1FD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6094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97D5-FB1B-443D-8B22-E5D4F0993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6129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97D5-FB1B-443D-8B22-E5D4F0993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286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97D5-FB1B-443D-8B22-E5D4F0993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8094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97D5-FB1B-443D-8B22-E5D4F0993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653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97D5-FB1B-443D-8B22-E5D4F0993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30909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97D5-FB1B-443D-8B22-E5D4F0993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494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97D5-FB1B-443D-8B22-E5D4F0993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1307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97D5-FB1B-443D-8B22-E5D4F0993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848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tytułu pionowego 2"/>
          <p:cNvSpPr>
            <a:spLocks noGrp="1"/>
          </p:cNvSpPr>
          <p:nvPr>
            <p:ph type="body" orient="vert" idx="1"/>
          </p:nvPr>
        </p:nvSpPr>
        <p:spPr>
          <a:xfrm rot="16200000">
            <a:off x="3001815" y="191743"/>
            <a:ext cx="2952329" cy="7698652"/>
          </a:xfrm>
        </p:spPr>
        <p:txBody>
          <a:bodyPr vert="eaVert">
            <a:noAutofit/>
          </a:bodyPr>
          <a:lstStyle>
            <a:lvl1pPr marL="0" indent="0">
              <a:buClr>
                <a:srgbClr val="E2007A"/>
              </a:buClr>
              <a:buFont typeface="Arial" panose="020B0604020202020204" pitchFamily="34" charset="0"/>
              <a:buNone/>
              <a:defRPr sz="3600">
                <a:solidFill>
                  <a:srgbClr val="707173"/>
                </a:solidFill>
              </a:defRPr>
            </a:lvl1pPr>
            <a:lvl2pPr marL="4572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2pPr>
            <a:lvl3pPr marL="9144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3pPr>
            <a:lvl4pPr marL="13716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4pPr>
            <a:lvl5pPr marL="18288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0" y="1017724"/>
            <a:ext cx="6931486" cy="1451136"/>
          </a:xfrm>
          <a:solidFill>
            <a:schemeClr val="tx2"/>
          </a:solidFill>
        </p:spPr>
        <p:txBody>
          <a:bodyPr anchor="ctr">
            <a:noAutofit/>
          </a:bodyPr>
          <a:lstStyle>
            <a:lvl1pPr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892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97D5-FB1B-443D-8B22-E5D4F0993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9944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97D5-FB1B-443D-8B22-E5D4F0993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80710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97D5-FB1B-443D-8B22-E5D4F0993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40467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A194-D024-42A3-8500-F9B935DBB6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0160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A194-D024-42A3-8500-F9B935DBB6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4849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A194-D024-42A3-8500-F9B935DBB6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77593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A194-D024-42A3-8500-F9B935DBB6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4168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A194-D024-42A3-8500-F9B935DBB6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9470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A194-D024-42A3-8500-F9B935DBB6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089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A194-D024-42A3-8500-F9B935DBB6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24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Rozdział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tytułu pionowego 2"/>
          <p:cNvSpPr>
            <a:spLocks noGrp="1"/>
          </p:cNvSpPr>
          <p:nvPr>
            <p:ph type="body" orient="vert" idx="1"/>
          </p:nvPr>
        </p:nvSpPr>
        <p:spPr>
          <a:xfrm rot="16200000">
            <a:off x="3001815" y="191743"/>
            <a:ext cx="2952329" cy="7698652"/>
          </a:xfrm>
        </p:spPr>
        <p:txBody>
          <a:bodyPr vert="eaVert">
            <a:noAutofit/>
          </a:bodyPr>
          <a:lstStyle>
            <a:lvl1pPr marL="0" indent="0">
              <a:buClr>
                <a:srgbClr val="E2007A"/>
              </a:buClr>
              <a:buFont typeface="Arial" panose="020B0604020202020204" pitchFamily="34" charset="0"/>
              <a:buNone/>
              <a:defRPr sz="2800">
                <a:solidFill>
                  <a:srgbClr val="707173"/>
                </a:solidFill>
              </a:defRPr>
            </a:lvl1pPr>
            <a:lvl2pPr marL="4572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2pPr>
            <a:lvl3pPr marL="9144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3pPr>
            <a:lvl4pPr marL="13716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4pPr>
            <a:lvl5pPr marL="18288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6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0" y="1221919"/>
            <a:ext cx="6931486" cy="1032149"/>
          </a:xfrm>
          <a:solidFill>
            <a:schemeClr val="tx2"/>
          </a:solidFill>
        </p:spPr>
        <p:txBody>
          <a:bodyPr anchor="ctr">
            <a:noAutofit/>
          </a:bodyPr>
          <a:lstStyle>
            <a:lvl1pPr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367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A194-D024-42A3-8500-F9B935DBB6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98890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A194-D024-42A3-8500-F9B935DBB6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2870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A194-D024-42A3-8500-F9B935DBB6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03227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A194-D024-42A3-8500-F9B935DBB6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89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1" y="0"/>
            <a:ext cx="7164289" cy="6858000"/>
          </a:xfrm>
          <a:prstGeom prst="rect">
            <a:avLst/>
          </a:prstGeom>
          <a:solidFill>
            <a:srgbClr val="E2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28650" y="2852938"/>
            <a:ext cx="6432799" cy="259228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6" name="pole tekstowe 15"/>
          <p:cNvSpPr txBox="1"/>
          <p:nvPr userDrawn="1"/>
        </p:nvSpPr>
        <p:spPr>
          <a:xfrm>
            <a:off x="628650" y="6406199"/>
            <a:ext cx="1783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FFFFFF"/>
                </a:solidFill>
              </a:rPr>
              <a:t>Kraków, </a:t>
            </a:r>
            <a:fld id="{AD81EC0F-094B-4C97-9EFE-437DF3C9C71D}" type="datetime1">
              <a:rPr lang="pl-PL" sz="1200" smtClean="0">
                <a:solidFill>
                  <a:srgbClr val="FFFFFF"/>
                </a:solidFill>
              </a:rPr>
              <a:pPr/>
              <a:t>2017-02-28</a:t>
            </a:fld>
            <a:endParaRPr lang="pl-PL" sz="1200" dirty="0">
              <a:solidFill>
                <a:srgbClr val="FFFFFF"/>
              </a:solidFill>
            </a:endParaRPr>
          </a:p>
        </p:txBody>
      </p:sp>
      <p:sp>
        <p:nvSpPr>
          <p:cNvPr id="17" name="pole tekstowe 16"/>
          <p:cNvSpPr txBox="1"/>
          <p:nvPr userDrawn="1"/>
        </p:nvSpPr>
        <p:spPr>
          <a:xfrm>
            <a:off x="2411760" y="6406199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FFFFFF"/>
                </a:solidFill>
              </a:rPr>
              <a:t>Plan 2016 I sesja </a:t>
            </a:r>
            <a:endParaRPr lang="pl-PL" sz="1200" dirty="0">
              <a:solidFill>
                <a:srgbClr val="FFFFFF"/>
              </a:solidFill>
            </a:endParaRPr>
          </a:p>
        </p:txBody>
      </p:sp>
      <p:sp>
        <p:nvSpPr>
          <p:cNvPr id="18" name="pole tekstowe 17"/>
          <p:cNvSpPr txBox="1"/>
          <p:nvPr userDrawn="1"/>
        </p:nvSpPr>
        <p:spPr>
          <a:xfrm>
            <a:off x="5004048" y="6406199"/>
            <a:ext cx="205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>
                <a:solidFill>
                  <a:srgbClr val="FFFFFF"/>
                </a:solidFill>
              </a:rPr>
              <a:t>Biuro Analiz Strategicznych i Inwestycyjnych</a:t>
            </a:r>
            <a:endParaRPr lang="pl-PL" sz="1200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380288" y="306388"/>
            <a:ext cx="1433512" cy="674687"/>
            <a:chOff x="7380288" y="306388"/>
            <a:chExt cx="1433512" cy="674687"/>
          </a:xfrm>
        </p:grpSpPr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067675" y="906463"/>
              <a:ext cx="65087" cy="73025"/>
            </a:xfrm>
            <a:custGeom>
              <a:avLst/>
              <a:gdLst>
                <a:gd name="T0" fmla="*/ 30 w 162"/>
                <a:gd name="T1" fmla="*/ 23 h 184"/>
                <a:gd name="T2" fmla="*/ 30 w 162"/>
                <a:gd name="T3" fmla="*/ 161 h 184"/>
                <a:gd name="T4" fmla="*/ 76 w 162"/>
                <a:gd name="T5" fmla="*/ 161 h 184"/>
                <a:gd name="T6" fmla="*/ 91 w 162"/>
                <a:gd name="T7" fmla="*/ 160 h 184"/>
                <a:gd name="T8" fmla="*/ 103 w 162"/>
                <a:gd name="T9" fmla="*/ 155 h 184"/>
                <a:gd name="T10" fmla="*/ 109 w 162"/>
                <a:gd name="T11" fmla="*/ 153 h 184"/>
                <a:gd name="T12" fmla="*/ 113 w 162"/>
                <a:gd name="T13" fmla="*/ 150 h 184"/>
                <a:gd name="T14" fmla="*/ 117 w 162"/>
                <a:gd name="T15" fmla="*/ 145 h 184"/>
                <a:gd name="T16" fmla="*/ 121 w 162"/>
                <a:gd name="T17" fmla="*/ 141 h 184"/>
                <a:gd name="T18" fmla="*/ 125 w 162"/>
                <a:gd name="T19" fmla="*/ 132 h 184"/>
                <a:gd name="T20" fmla="*/ 128 w 162"/>
                <a:gd name="T21" fmla="*/ 121 h 184"/>
                <a:gd name="T22" fmla="*/ 130 w 162"/>
                <a:gd name="T23" fmla="*/ 108 h 184"/>
                <a:gd name="T24" fmla="*/ 132 w 162"/>
                <a:gd name="T25" fmla="*/ 94 h 184"/>
                <a:gd name="T26" fmla="*/ 130 w 162"/>
                <a:gd name="T27" fmla="*/ 78 h 184"/>
                <a:gd name="T28" fmla="*/ 127 w 162"/>
                <a:gd name="T29" fmla="*/ 62 h 184"/>
                <a:gd name="T30" fmla="*/ 123 w 162"/>
                <a:gd name="T31" fmla="*/ 49 h 184"/>
                <a:gd name="T32" fmla="*/ 117 w 162"/>
                <a:gd name="T33" fmla="*/ 38 h 184"/>
                <a:gd name="T34" fmla="*/ 113 w 162"/>
                <a:gd name="T35" fmla="*/ 34 h 184"/>
                <a:gd name="T36" fmla="*/ 107 w 162"/>
                <a:gd name="T37" fmla="*/ 29 h 184"/>
                <a:gd name="T38" fmla="*/ 101 w 162"/>
                <a:gd name="T39" fmla="*/ 27 h 184"/>
                <a:gd name="T40" fmla="*/ 89 w 162"/>
                <a:gd name="T41" fmla="*/ 24 h 184"/>
                <a:gd name="T42" fmla="*/ 75 w 162"/>
                <a:gd name="T43" fmla="*/ 23 h 184"/>
                <a:gd name="T44" fmla="*/ 30 w 162"/>
                <a:gd name="T45" fmla="*/ 23 h 184"/>
                <a:gd name="T46" fmla="*/ 0 w 162"/>
                <a:gd name="T47" fmla="*/ 0 h 184"/>
                <a:gd name="T48" fmla="*/ 70 w 162"/>
                <a:gd name="T49" fmla="*/ 0 h 184"/>
                <a:gd name="T50" fmla="*/ 83 w 162"/>
                <a:gd name="T51" fmla="*/ 0 h 184"/>
                <a:gd name="T52" fmla="*/ 95 w 162"/>
                <a:gd name="T53" fmla="*/ 1 h 184"/>
                <a:gd name="T54" fmla="*/ 113 w 162"/>
                <a:gd name="T55" fmla="*/ 4 h 184"/>
                <a:gd name="T56" fmla="*/ 121 w 162"/>
                <a:gd name="T57" fmla="*/ 6 h 184"/>
                <a:gd name="T58" fmla="*/ 127 w 162"/>
                <a:gd name="T59" fmla="*/ 11 h 184"/>
                <a:gd name="T60" fmla="*/ 134 w 162"/>
                <a:gd name="T61" fmla="*/ 15 h 184"/>
                <a:gd name="T62" fmla="*/ 139 w 162"/>
                <a:gd name="T63" fmla="*/ 21 h 184"/>
                <a:gd name="T64" fmla="*/ 150 w 162"/>
                <a:gd name="T65" fmla="*/ 34 h 184"/>
                <a:gd name="T66" fmla="*/ 157 w 162"/>
                <a:gd name="T67" fmla="*/ 50 h 184"/>
                <a:gd name="T68" fmla="*/ 161 w 162"/>
                <a:gd name="T69" fmla="*/ 68 h 184"/>
                <a:gd name="T70" fmla="*/ 162 w 162"/>
                <a:gd name="T71" fmla="*/ 90 h 184"/>
                <a:gd name="T72" fmla="*/ 161 w 162"/>
                <a:gd name="T73" fmla="*/ 109 h 184"/>
                <a:gd name="T74" fmla="*/ 159 w 162"/>
                <a:gd name="T75" fmla="*/ 127 h 184"/>
                <a:gd name="T76" fmla="*/ 153 w 162"/>
                <a:gd name="T77" fmla="*/ 142 h 184"/>
                <a:gd name="T78" fmla="*/ 147 w 162"/>
                <a:gd name="T79" fmla="*/ 155 h 184"/>
                <a:gd name="T80" fmla="*/ 138 w 162"/>
                <a:gd name="T81" fmla="*/ 166 h 184"/>
                <a:gd name="T82" fmla="*/ 127 w 162"/>
                <a:gd name="T83" fmla="*/ 174 h 184"/>
                <a:gd name="T84" fmla="*/ 123 w 162"/>
                <a:gd name="T85" fmla="*/ 176 h 184"/>
                <a:gd name="T86" fmla="*/ 117 w 162"/>
                <a:gd name="T87" fmla="*/ 178 h 184"/>
                <a:gd name="T88" fmla="*/ 112 w 162"/>
                <a:gd name="T89" fmla="*/ 181 h 184"/>
                <a:gd name="T90" fmla="*/ 106 w 162"/>
                <a:gd name="T91" fmla="*/ 182 h 184"/>
                <a:gd name="T92" fmla="*/ 100 w 162"/>
                <a:gd name="T93" fmla="*/ 183 h 184"/>
                <a:gd name="T94" fmla="*/ 92 w 162"/>
                <a:gd name="T95" fmla="*/ 184 h 184"/>
                <a:gd name="T96" fmla="*/ 72 w 162"/>
                <a:gd name="T97" fmla="*/ 184 h 184"/>
                <a:gd name="T98" fmla="*/ 0 w 162"/>
                <a:gd name="T99" fmla="*/ 184 h 184"/>
                <a:gd name="T100" fmla="*/ 0 w 162"/>
                <a:gd name="T10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4">
                  <a:moveTo>
                    <a:pt x="30" y="23"/>
                  </a:moveTo>
                  <a:lnTo>
                    <a:pt x="30" y="161"/>
                  </a:lnTo>
                  <a:lnTo>
                    <a:pt x="76" y="161"/>
                  </a:lnTo>
                  <a:lnTo>
                    <a:pt x="91" y="160"/>
                  </a:lnTo>
                  <a:lnTo>
                    <a:pt x="103" y="155"/>
                  </a:lnTo>
                  <a:lnTo>
                    <a:pt x="109" y="153"/>
                  </a:lnTo>
                  <a:lnTo>
                    <a:pt x="113" y="150"/>
                  </a:lnTo>
                  <a:lnTo>
                    <a:pt x="117" y="145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8" y="121"/>
                  </a:lnTo>
                  <a:lnTo>
                    <a:pt x="130" y="108"/>
                  </a:lnTo>
                  <a:lnTo>
                    <a:pt x="132" y="94"/>
                  </a:lnTo>
                  <a:lnTo>
                    <a:pt x="130" y="78"/>
                  </a:lnTo>
                  <a:lnTo>
                    <a:pt x="127" y="62"/>
                  </a:lnTo>
                  <a:lnTo>
                    <a:pt x="123" y="49"/>
                  </a:lnTo>
                  <a:lnTo>
                    <a:pt x="117" y="38"/>
                  </a:lnTo>
                  <a:lnTo>
                    <a:pt x="113" y="34"/>
                  </a:lnTo>
                  <a:lnTo>
                    <a:pt x="107" y="29"/>
                  </a:lnTo>
                  <a:lnTo>
                    <a:pt x="101" y="27"/>
                  </a:lnTo>
                  <a:lnTo>
                    <a:pt x="89" y="24"/>
                  </a:lnTo>
                  <a:lnTo>
                    <a:pt x="75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113" y="4"/>
                  </a:lnTo>
                  <a:lnTo>
                    <a:pt x="121" y="6"/>
                  </a:lnTo>
                  <a:lnTo>
                    <a:pt x="127" y="11"/>
                  </a:lnTo>
                  <a:lnTo>
                    <a:pt x="134" y="15"/>
                  </a:lnTo>
                  <a:lnTo>
                    <a:pt x="139" y="21"/>
                  </a:lnTo>
                  <a:lnTo>
                    <a:pt x="150" y="34"/>
                  </a:lnTo>
                  <a:lnTo>
                    <a:pt x="157" y="50"/>
                  </a:lnTo>
                  <a:lnTo>
                    <a:pt x="161" y="68"/>
                  </a:lnTo>
                  <a:lnTo>
                    <a:pt x="162" y="90"/>
                  </a:lnTo>
                  <a:lnTo>
                    <a:pt x="161" y="109"/>
                  </a:lnTo>
                  <a:lnTo>
                    <a:pt x="159" y="127"/>
                  </a:lnTo>
                  <a:lnTo>
                    <a:pt x="153" y="142"/>
                  </a:lnTo>
                  <a:lnTo>
                    <a:pt x="147" y="155"/>
                  </a:lnTo>
                  <a:lnTo>
                    <a:pt x="138" y="166"/>
                  </a:lnTo>
                  <a:lnTo>
                    <a:pt x="127" y="174"/>
                  </a:lnTo>
                  <a:lnTo>
                    <a:pt x="123" y="176"/>
                  </a:lnTo>
                  <a:lnTo>
                    <a:pt x="117" y="178"/>
                  </a:lnTo>
                  <a:lnTo>
                    <a:pt x="112" y="181"/>
                  </a:lnTo>
                  <a:lnTo>
                    <a:pt x="106" y="182"/>
                  </a:lnTo>
                  <a:lnTo>
                    <a:pt x="100" y="183"/>
                  </a:lnTo>
                  <a:lnTo>
                    <a:pt x="92" y="184"/>
                  </a:lnTo>
                  <a:lnTo>
                    <a:pt x="72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8131175" y="906463"/>
              <a:ext cx="71437" cy="73025"/>
            </a:xfrm>
            <a:custGeom>
              <a:avLst/>
              <a:gdLst>
                <a:gd name="T0" fmla="*/ 0 w 177"/>
                <a:gd name="T1" fmla="*/ 0 h 184"/>
                <a:gd name="T2" fmla="*/ 35 w 177"/>
                <a:gd name="T3" fmla="*/ 0 h 184"/>
                <a:gd name="T4" fmla="*/ 90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4 w 177"/>
                <a:gd name="T11" fmla="*/ 109 h 184"/>
                <a:gd name="T12" fmla="*/ 104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5" y="0"/>
                  </a:lnTo>
                  <a:lnTo>
                    <a:pt x="90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4" y="109"/>
                  </a:lnTo>
                  <a:lnTo>
                    <a:pt x="104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8202613" y="906463"/>
              <a:ext cx="61912" cy="73025"/>
            </a:xfrm>
            <a:custGeom>
              <a:avLst/>
              <a:gdLst>
                <a:gd name="T0" fmla="*/ 146 w 155"/>
                <a:gd name="T1" fmla="*/ 0 h 184"/>
                <a:gd name="T2" fmla="*/ 71 w 155"/>
                <a:gd name="T3" fmla="*/ 23 h 184"/>
                <a:gd name="T4" fmla="*/ 52 w 155"/>
                <a:gd name="T5" fmla="*/ 24 h 184"/>
                <a:gd name="T6" fmla="*/ 41 w 155"/>
                <a:gd name="T7" fmla="*/ 28 h 184"/>
                <a:gd name="T8" fmla="*/ 36 w 155"/>
                <a:gd name="T9" fmla="*/ 34 h 184"/>
                <a:gd name="T10" fmla="*/ 33 w 155"/>
                <a:gd name="T11" fmla="*/ 41 h 184"/>
                <a:gd name="T12" fmla="*/ 30 w 155"/>
                <a:gd name="T13" fmla="*/ 51 h 184"/>
                <a:gd name="T14" fmla="*/ 35 w 155"/>
                <a:gd name="T15" fmla="*/ 67 h 184"/>
                <a:gd name="T16" fmla="*/ 48 w 155"/>
                <a:gd name="T17" fmla="*/ 74 h 184"/>
                <a:gd name="T18" fmla="*/ 71 w 155"/>
                <a:gd name="T19" fmla="*/ 76 h 184"/>
                <a:gd name="T20" fmla="*/ 103 w 155"/>
                <a:gd name="T21" fmla="*/ 78 h 184"/>
                <a:gd name="T22" fmla="*/ 118 w 155"/>
                <a:gd name="T23" fmla="*/ 79 h 184"/>
                <a:gd name="T24" fmla="*/ 129 w 155"/>
                <a:gd name="T25" fmla="*/ 82 h 184"/>
                <a:gd name="T26" fmla="*/ 138 w 155"/>
                <a:gd name="T27" fmla="*/ 87 h 184"/>
                <a:gd name="T28" fmla="*/ 151 w 155"/>
                <a:gd name="T29" fmla="*/ 106 h 184"/>
                <a:gd name="T30" fmla="*/ 155 w 155"/>
                <a:gd name="T31" fmla="*/ 131 h 184"/>
                <a:gd name="T32" fmla="*/ 149 w 155"/>
                <a:gd name="T33" fmla="*/ 160 h 184"/>
                <a:gd name="T34" fmla="*/ 129 w 155"/>
                <a:gd name="T35" fmla="*/ 177 h 184"/>
                <a:gd name="T36" fmla="*/ 116 w 155"/>
                <a:gd name="T37" fmla="*/ 182 h 184"/>
                <a:gd name="T38" fmla="*/ 105 w 155"/>
                <a:gd name="T39" fmla="*/ 183 h 184"/>
                <a:gd name="T40" fmla="*/ 91 w 155"/>
                <a:gd name="T41" fmla="*/ 184 h 184"/>
                <a:gd name="T42" fmla="*/ 6 w 155"/>
                <a:gd name="T43" fmla="*/ 184 h 184"/>
                <a:gd name="T44" fmla="*/ 85 w 155"/>
                <a:gd name="T45" fmla="*/ 161 h 184"/>
                <a:gd name="T46" fmla="*/ 108 w 155"/>
                <a:gd name="T47" fmla="*/ 158 h 184"/>
                <a:gd name="T48" fmla="*/ 120 w 155"/>
                <a:gd name="T49" fmla="*/ 149 h 184"/>
                <a:gd name="T50" fmla="*/ 125 w 155"/>
                <a:gd name="T51" fmla="*/ 132 h 184"/>
                <a:gd name="T52" fmla="*/ 122 w 155"/>
                <a:gd name="T53" fmla="*/ 119 h 184"/>
                <a:gd name="T54" fmla="*/ 117 w 155"/>
                <a:gd name="T55" fmla="*/ 110 h 184"/>
                <a:gd name="T56" fmla="*/ 108 w 155"/>
                <a:gd name="T57" fmla="*/ 105 h 184"/>
                <a:gd name="T58" fmla="*/ 98 w 155"/>
                <a:gd name="T59" fmla="*/ 104 h 184"/>
                <a:gd name="T60" fmla="*/ 80 w 155"/>
                <a:gd name="T61" fmla="*/ 103 h 184"/>
                <a:gd name="T62" fmla="*/ 49 w 155"/>
                <a:gd name="T63" fmla="*/ 103 h 184"/>
                <a:gd name="T64" fmla="*/ 26 w 155"/>
                <a:gd name="T65" fmla="*/ 98 h 184"/>
                <a:gd name="T66" fmla="*/ 13 w 155"/>
                <a:gd name="T67" fmla="*/ 90 h 184"/>
                <a:gd name="T68" fmla="*/ 4 w 155"/>
                <a:gd name="T69" fmla="*/ 78 h 184"/>
                <a:gd name="T70" fmla="*/ 0 w 155"/>
                <a:gd name="T71" fmla="*/ 56 h 184"/>
                <a:gd name="T72" fmla="*/ 6 w 155"/>
                <a:gd name="T73" fmla="*/ 27 h 184"/>
                <a:gd name="T74" fmla="*/ 26 w 155"/>
                <a:gd name="T75" fmla="*/ 7 h 184"/>
                <a:gd name="T76" fmla="*/ 45 w 155"/>
                <a:gd name="T77" fmla="*/ 2 h 184"/>
                <a:gd name="T78" fmla="*/ 71 w 155"/>
                <a:gd name="T7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184">
                  <a:moveTo>
                    <a:pt x="71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7" y="26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3" y="41"/>
                  </a:lnTo>
                  <a:lnTo>
                    <a:pt x="31" y="46"/>
                  </a:lnTo>
                  <a:lnTo>
                    <a:pt x="30" y="51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40" y="71"/>
                  </a:lnTo>
                  <a:lnTo>
                    <a:pt x="48" y="74"/>
                  </a:lnTo>
                  <a:lnTo>
                    <a:pt x="58" y="76"/>
                  </a:lnTo>
                  <a:lnTo>
                    <a:pt x="71" y="76"/>
                  </a:lnTo>
                  <a:lnTo>
                    <a:pt x="82" y="76"/>
                  </a:lnTo>
                  <a:lnTo>
                    <a:pt x="103" y="78"/>
                  </a:lnTo>
                  <a:lnTo>
                    <a:pt x="111" y="78"/>
                  </a:lnTo>
                  <a:lnTo>
                    <a:pt x="118" y="79"/>
                  </a:lnTo>
                  <a:lnTo>
                    <a:pt x="125" y="81"/>
                  </a:lnTo>
                  <a:lnTo>
                    <a:pt x="129" y="82"/>
                  </a:lnTo>
                  <a:lnTo>
                    <a:pt x="133" y="85"/>
                  </a:lnTo>
                  <a:lnTo>
                    <a:pt x="138" y="87"/>
                  </a:lnTo>
                  <a:lnTo>
                    <a:pt x="145" y="96"/>
                  </a:lnTo>
                  <a:lnTo>
                    <a:pt x="151" y="106"/>
                  </a:lnTo>
                  <a:lnTo>
                    <a:pt x="154" y="118"/>
                  </a:lnTo>
                  <a:lnTo>
                    <a:pt x="155" y="131"/>
                  </a:lnTo>
                  <a:lnTo>
                    <a:pt x="154" y="147"/>
                  </a:lnTo>
                  <a:lnTo>
                    <a:pt x="149" y="160"/>
                  </a:lnTo>
                  <a:lnTo>
                    <a:pt x="140" y="170"/>
                  </a:lnTo>
                  <a:lnTo>
                    <a:pt x="129" y="177"/>
                  </a:lnTo>
                  <a:lnTo>
                    <a:pt x="120" y="181"/>
                  </a:lnTo>
                  <a:lnTo>
                    <a:pt x="116" y="182"/>
                  </a:lnTo>
                  <a:lnTo>
                    <a:pt x="111" y="183"/>
                  </a:lnTo>
                  <a:lnTo>
                    <a:pt x="105" y="183"/>
                  </a:lnTo>
                  <a:lnTo>
                    <a:pt x="98" y="184"/>
                  </a:lnTo>
                  <a:lnTo>
                    <a:pt x="91" y="184"/>
                  </a:lnTo>
                  <a:lnTo>
                    <a:pt x="82" y="184"/>
                  </a:lnTo>
                  <a:lnTo>
                    <a:pt x="6" y="184"/>
                  </a:lnTo>
                  <a:lnTo>
                    <a:pt x="6" y="161"/>
                  </a:lnTo>
                  <a:lnTo>
                    <a:pt x="85" y="161"/>
                  </a:lnTo>
                  <a:lnTo>
                    <a:pt x="98" y="160"/>
                  </a:lnTo>
                  <a:lnTo>
                    <a:pt x="108" y="158"/>
                  </a:lnTo>
                  <a:lnTo>
                    <a:pt x="116" y="154"/>
                  </a:lnTo>
                  <a:lnTo>
                    <a:pt x="120" y="149"/>
                  </a:lnTo>
                  <a:lnTo>
                    <a:pt x="123" y="141"/>
                  </a:lnTo>
                  <a:lnTo>
                    <a:pt x="125" y="132"/>
                  </a:lnTo>
                  <a:lnTo>
                    <a:pt x="123" y="126"/>
                  </a:lnTo>
                  <a:lnTo>
                    <a:pt x="122" y="119"/>
                  </a:lnTo>
                  <a:lnTo>
                    <a:pt x="120" y="115"/>
                  </a:lnTo>
                  <a:lnTo>
                    <a:pt x="117" y="110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91" y="104"/>
                  </a:lnTo>
                  <a:lnTo>
                    <a:pt x="80" y="103"/>
                  </a:lnTo>
                  <a:lnTo>
                    <a:pt x="65" y="103"/>
                  </a:lnTo>
                  <a:lnTo>
                    <a:pt x="49" y="103"/>
                  </a:lnTo>
                  <a:lnTo>
                    <a:pt x="37" y="101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3" y="90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5" y="16"/>
                  </a:lnTo>
                  <a:lnTo>
                    <a:pt x="26" y="7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269288" y="906463"/>
              <a:ext cx="61912" cy="73025"/>
            </a:xfrm>
            <a:custGeom>
              <a:avLst/>
              <a:gdLst>
                <a:gd name="T0" fmla="*/ 0 w 157"/>
                <a:gd name="T1" fmla="*/ 0 h 184"/>
                <a:gd name="T2" fmla="*/ 157 w 157"/>
                <a:gd name="T3" fmla="*/ 0 h 184"/>
                <a:gd name="T4" fmla="*/ 157 w 157"/>
                <a:gd name="T5" fmla="*/ 23 h 184"/>
                <a:gd name="T6" fmla="*/ 93 w 157"/>
                <a:gd name="T7" fmla="*/ 23 h 184"/>
                <a:gd name="T8" fmla="*/ 93 w 157"/>
                <a:gd name="T9" fmla="*/ 184 h 184"/>
                <a:gd name="T10" fmla="*/ 64 w 157"/>
                <a:gd name="T11" fmla="*/ 184 h 184"/>
                <a:gd name="T12" fmla="*/ 64 w 157"/>
                <a:gd name="T13" fmla="*/ 23 h 184"/>
                <a:gd name="T14" fmla="*/ 0 w 157"/>
                <a:gd name="T15" fmla="*/ 23 h 184"/>
                <a:gd name="T16" fmla="*/ 0 w 157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84">
                  <a:moveTo>
                    <a:pt x="0" y="0"/>
                  </a:moveTo>
                  <a:lnTo>
                    <a:pt x="157" y="0"/>
                  </a:lnTo>
                  <a:lnTo>
                    <a:pt x="157" y="23"/>
                  </a:lnTo>
                  <a:lnTo>
                    <a:pt x="93" y="23"/>
                  </a:lnTo>
                  <a:lnTo>
                    <a:pt x="93" y="184"/>
                  </a:lnTo>
                  <a:lnTo>
                    <a:pt x="64" y="18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339138" y="906463"/>
              <a:ext cx="61912" cy="73025"/>
            </a:xfrm>
            <a:custGeom>
              <a:avLst/>
              <a:gdLst>
                <a:gd name="T0" fmla="*/ 30 w 156"/>
                <a:gd name="T1" fmla="*/ 83 h 184"/>
                <a:gd name="T2" fmla="*/ 94 w 156"/>
                <a:gd name="T3" fmla="*/ 82 h 184"/>
                <a:gd name="T4" fmla="*/ 107 w 156"/>
                <a:gd name="T5" fmla="*/ 80 h 184"/>
                <a:gd name="T6" fmla="*/ 113 w 156"/>
                <a:gd name="T7" fmla="*/ 76 h 184"/>
                <a:gd name="T8" fmla="*/ 124 w 156"/>
                <a:gd name="T9" fmla="*/ 52 h 184"/>
                <a:gd name="T10" fmla="*/ 123 w 156"/>
                <a:gd name="T11" fmla="*/ 41 h 184"/>
                <a:gd name="T12" fmla="*/ 119 w 156"/>
                <a:gd name="T13" fmla="*/ 33 h 184"/>
                <a:gd name="T14" fmla="*/ 111 w 156"/>
                <a:gd name="T15" fmla="*/ 27 h 184"/>
                <a:gd name="T16" fmla="*/ 101 w 156"/>
                <a:gd name="T17" fmla="*/ 24 h 184"/>
                <a:gd name="T18" fmla="*/ 83 w 156"/>
                <a:gd name="T19" fmla="*/ 23 h 184"/>
                <a:gd name="T20" fmla="*/ 0 w 156"/>
                <a:gd name="T21" fmla="*/ 0 h 184"/>
                <a:gd name="T22" fmla="*/ 102 w 156"/>
                <a:gd name="T23" fmla="*/ 1 h 184"/>
                <a:gd name="T24" fmla="*/ 127 w 156"/>
                <a:gd name="T25" fmla="*/ 5 h 184"/>
                <a:gd name="T26" fmla="*/ 142 w 156"/>
                <a:gd name="T27" fmla="*/ 15 h 184"/>
                <a:gd name="T28" fmla="*/ 150 w 156"/>
                <a:gd name="T29" fmla="*/ 28 h 184"/>
                <a:gd name="T30" fmla="*/ 155 w 156"/>
                <a:gd name="T31" fmla="*/ 51 h 184"/>
                <a:gd name="T32" fmla="*/ 150 w 156"/>
                <a:gd name="T33" fmla="*/ 72 h 184"/>
                <a:gd name="T34" fmla="*/ 144 w 156"/>
                <a:gd name="T35" fmla="*/ 84 h 184"/>
                <a:gd name="T36" fmla="*/ 134 w 156"/>
                <a:gd name="T37" fmla="*/ 92 h 184"/>
                <a:gd name="T38" fmla="*/ 124 w 156"/>
                <a:gd name="T39" fmla="*/ 97 h 184"/>
                <a:gd name="T40" fmla="*/ 125 w 156"/>
                <a:gd name="T41" fmla="*/ 104 h 184"/>
                <a:gd name="T42" fmla="*/ 137 w 156"/>
                <a:gd name="T43" fmla="*/ 113 h 184"/>
                <a:gd name="T44" fmla="*/ 145 w 156"/>
                <a:gd name="T45" fmla="*/ 124 h 184"/>
                <a:gd name="T46" fmla="*/ 148 w 156"/>
                <a:gd name="T47" fmla="*/ 135 h 184"/>
                <a:gd name="T48" fmla="*/ 150 w 156"/>
                <a:gd name="T49" fmla="*/ 156 h 184"/>
                <a:gd name="T50" fmla="*/ 152 w 156"/>
                <a:gd name="T51" fmla="*/ 168 h 184"/>
                <a:gd name="T52" fmla="*/ 153 w 156"/>
                <a:gd name="T53" fmla="*/ 176 h 184"/>
                <a:gd name="T54" fmla="*/ 154 w 156"/>
                <a:gd name="T55" fmla="*/ 179 h 184"/>
                <a:gd name="T56" fmla="*/ 156 w 156"/>
                <a:gd name="T57" fmla="*/ 184 h 184"/>
                <a:gd name="T58" fmla="*/ 124 w 156"/>
                <a:gd name="T59" fmla="*/ 182 h 184"/>
                <a:gd name="T60" fmla="*/ 124 w 156"/>
                <a:gd name="T61" fmla="*/ 179 h 184"/>
                <a:gd name="T62" fmla="*/ 122 w 156"/>
                <a:gd name="T63" fmla="*/ 166 h 184"/>
                <a:gd name="T64" fmla="*/ 120 w 156"/>
                <a:gd name="T65" fmla="*/ 144 h 184"/>
                <a:gd name="T66" fmla="*/ 113 w 156"/>
                <a:gd name="T67" fmla="*/ 127 h 184"/>
                <a:gd name="T68" fmla="*/ 106 w 156"/>
                <a:gd name="T69" fmla="*/ 117 h 184"/>
                <a:gd name="T70" fmla="*/ 87 w 156"/>
                <a:gd name="T71" fmla="*/ 108 h 184"/>
                <a:gd name="T72" fmla="*/ 59 w 156"/>
                <a:gd name="T73" fmla="*/ 106 h 184"/>
                <a:gd name="T74" fmla="*/ 30 w 156"/>
                <a:gd name="T75" fmla="*/ 184 h 184"/>
                <a:gd name="T76" fmla="*/ 0 w 156"/>
                <a:gd name="T7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84">
                  <a:moveTo>
                    <a:pt x="30" y="23"/>
                  </a:moveTo>
                  <a:lnTo>
                    <a:pt x="30" y="83"/>
                  </a:lnTo>
                  <a:lnTo>
                    <a:pt x="83" y="83"/>
                  </a:lnTo>
                  <a:lnTo>
                    <a:pt x="94" y="82"/>
                  </a:lnTo>
                  <a:lnTo>
                    <a:pt x="102" y="81"/>
                  </a:lnTo>
                  <a:lnTo>
                    <a:pt x="107" y="80"/>
                  </a:lnTo>
                  <a:lnTo>
                    <a:pt x="111" y="79"/>
                  </a:lnTo>
                  <a:lnTo>
                    <a:pt x="113" y="76"/>
                  </a:lnTo>
                  <a:lnTo>
                    <a:pt x="121" y="67"/>
                  </a:lnTo>
                  <a:lnTo>
                    <a:pt x="124" y="52"/>
                  </a:lnTo>
                  <a:lnTo>
                    <a:pt x="123" y="47"/>
                  </a:lnTo>
                  <a:lnTo>
                    <a:pt x="123" y="41"/>
                  </a:lnTo>
                  <a:lnTo>
                    <a:pt x="121" y="37"/>
                  </a:lnTo>
                  <a:lnTo>
                    <a:pt x="119" y="33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7" y="25"/>
                  </a:lnTo>
                  <a:lnTo>
                    <a:pt x="101" y="24"/>
                  </a:lnTo>
                  <a:lnTo>
                    <a:pt x="94" y="24"/>
                  </a:lnTo>
                  <a:lnTo>
                    <a:pt x="83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02" y="1"/>
                  </a:lnTo>
                  <a:lnTo>
                    <a:pt x="117" y="2"/>
                  </a:lnTo>
                  <a:lnTo>
                    <a:pt x="127" y="5"/>
                  </a:lnTo>
                  <a:lnTo>
                    <a:pt x="136" y="11"/>
                  </a:lnTo>
                  <a:lnTo>
                    <a:pt x="142" y="15"/>
                  </a:lnTo>
                  <a:lnTo>
                    <a:pt x="146" y="21"/>
                  </a:lnTo>
                  <a:lnTo>
                    <a:pt x="150" y="28"/>
                  </a:lnTo>
                  <a:lnTo>
                    <a:pt x="154" y="39"/>
                  </a:lnTo>
                  <a:lnTo>
                    <a:pt x="155" y="51"/>
                  </a:lnTo>
                  <a:lnTo>
                    <a:pt x="154" y="62"/>
                  </a:lnTo>
                  <a:lnTo>
                    <a:pt x="150" y="72"/>
                  </a:lnTo>
                  <a:lnTo>
                    <a:pt x="148" y="79"/>
                  </a:lnTo>
                  <a:lnTo>
                    <a:pt x="144" y="84"/>
                  </a:lnTo>
                  <a:lnTo>
                    <a:pt x="138" y="89"/>
                  </a:lnTo>
                  <a:lnTo>
                    <a:pt x="134" y="92"/>
                  </a:lnTo>
                  <a:lnTo>
                    <a:pt x="130" y="95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25" y="104"/>
                  </a:lnTo>
                  <a:lnTo>
                    <a:pt x="132" y="108"/>
                  </a:lnTo>
                  <a:lnTo>
                    <a:pt x="137" y="113"/>
                  </a:lnTo>
                  <a:lnTo>
                    <a:pt x="142" y="119"/>
                  </a:lnTo>
                  <a:lnTo>
                    <a:pt x="145" y="124"/>
                  </a:lnTo>
                  <a:lnTo>
                    <a:pt x="146" y="128"/>
                  </a:lnTo>
                  <a:lnTo>
                    <a:pt x="148" y="135"/>
                  </a:lnTo>
                  <a:lnTo>
                    <a:pt x="149" y="144"/>
                  </a:lnTo>
                  <a:lnTo>
                    <a:pt x="150" y="156"/>
                  </a:lnTo>
                  <a:lnTo>
                    <a:pt x="152" y="163"/>
                  </a:lnTo>
                  <a:lnTo>
                    <a:pt x="152" y="168"/>
                  </a:lnTo>
                  <a:lnTo>
                    <a:pt x="152" y="173"/>
                  </a:lnTo>
                  <a:lnTo>
                    <a:pt x="153" y="176"/>
                  </a:lnTo>
                  <a:lnTo>
                    <a:pt x="153" y="178"/>
                  </a:lnTo>
                  <a:lnTo>
                    <a:pt x="154" y="179"/>
                  </a:lnTo>
                  <a:lnTo>
                    <a:pt x="155" y="182"/>
                  </a:lnTo>
                  <a:lnTo>
                    <a:pt x="156" y="184"/>
                  </a:lnTo>
                  <a:lnTo>
                    <a:pt x="125" y="184"/>
                  </a:lnTo>
                  <a:lnTo>
                    <a:pt x="124" y="182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3" y="176"/>
                  </a:lnTo>
                  <a:lnTo>
                    <a:pt x="122" y="166"/>
                  </a:lnTo>
                  <a:lnTo>
                    <a:pt x="122" y="158"/>
                  </a:lnTo>
                  <a:lnTo>
                    <a:pt x="120" y="144"/>
                  </a:lnTo>
                  <a:lnTo>
                    <a:pt x="117" y="133"/>
                  </a:lnTo>
                  <a:lnTo>
                    <a:pt x="113" y="127"/>
                  </a:lnTo>
                  <a:lnTo>
                    <a:pt x="110" y="121"/>
                  </a:lnTo>
                  <a:lnTo>
                    <a:pt x="106" y="117"/>
                  </a:lnTo>
                  <a:lnTo>
                    <a:pt x="97" y="112"/>
                  </a:lnTo>
                  <a:lnTo>
                    <a:pt x="87" y="108"/>
                  </a:lnTo>
                  <a:lnTo>
                    <a:pt x="74" y="107"/>
                  </a:lnTo>
                  <a:lnTo>
                    <a:pt x="59" y="106"/>
                  </a:lnTo>
                  <a:lnTo>
                    <a:pt x="30" y="106"/>
                  </a:lnTo>
                  <a:lnTo>
                    <a:pt x="30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8402638" y="906463"/>
              <a:ext cx="69850" cy="73025"/>
            </a:xfrm>
            <a:custGeom>
              <a:avLst/>
              <a:gdLst>
                <a:gd name="T0" fmla="*/ 0 w 177"/>
                <a:gd name="T1" fmla="*/ 0 h 184"/>
                <a:gd name="T2" fmla="*/ 34 w 177"/>
                <a:gd name="T3" fmla="*/ 0 h 184"/>
                <a:gd name="T4" fmla="*/ 89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3 w 177"/>
                <a:gd name="T11" fmla="*/ 109 h 184"/>
                <a:gd name="T12" fmla="*/ 103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4" y="0"/>
                  </a:lnTo>
                  <a:lnTo>
                    <a:pt x="89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3" y="109"/>
                  </a:lnTo>
                  <a:lnTo>
                    <a:pt x="103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8482013" y="906463"/>
              <a:ext cx="60325" cy="73025"/>
            </a:xfrm>
            <a:custGeom>
              <a:avLst/>
              <a:gdLst>
                <a:gd name="T0" fmla="*/ 30 w 155"/>
                <a:gd name="T1" fmla="*/ 161 h 184"/>
                <a:gd name="T2" fmla="*/ 102 w 155"/>
                <a:gd name="T3" fmla="*/ 159 h 184"/>
                <a:gd name="T4" fmla="*/ 121 w 155"/>
                <a:gd name="T5" fmla="*/ 143 h 184"/>
                <a:gd name="T6" fmla="*/ 121 w 155"/>
                <a:gd name="T7" fmla="*/ 117 h 184"/>
                <a:gd name="T8" fmla="*/ 104 w 155"/>
                <a:gd name="T9" fmla="*/ 103 h 184"/>
                <a:gd name="T10" fmla="*/ 30 w 155"/>
                <a:gd name="T11" fmla="*/ 101 h 184"/>
                <a:gd name="T12" fmla="*/ 30 w 155"/>
                <a:gd name="T13" fmla="*/ 78 h 184"/>
                <a:gd name="T14" fmla="*/ 93 w 155"/>
                <a:gd name="T15" fmla="*/ 78 h 184"/>
                <a:gd name="T16" fmla="*/ 102 w 155"/>
                <a:gd name="T17" fmla="*/ 76 h 184"/>
                <a:gd name="T18" fmla="*/ 112 w 155"/>
                <a:gd name="T19" fmla="*/ 72 h 184"/>
                <a:gd name="T20" fmla="*/ 121 w 155"/>
                <a:gd name="T21" fmla="*/ 50 h 184"/>
                <a:gd name="T22" fmla="*/ 120 w 155"/>
                <a:gd name="T23" fmla="*/ 38 h 184"/>
                <a:gd name="T24" fmla="*/ 113 w 155"/>
                <a:gd name="T25" fmla="*/ 29 h 184"/>
                <a:gd name="T26" fmla="*/ 104 w 155"/>
                <a:gd name="T27" fmla="*/ 25 h 184"/>
                <a:gd name="T28" fmla="*/ 95 w 155"/>
                <a:gd name="T29" fmla="*/ 24 h 184"/>
                <a:gd name="T30" fmla="*/ 30 w 155"/>
                <a:gd name="T31" fmla="*/ 23 h 184"/>
                <a:gd name="T32" fmla="*/ 88 w 155"/>
                <a:gd name="T33" fmla="*/ 0 h 184"/>
                <a:gd name="T34" fmla="*/ 114 w 155"/>
                <a:gd name="T35" fmla="*/ 1 h 184"/>
                <a:gd name="T36" fmla="*/ 126 w 155"/>
                <a:gd name="T37" fmla="*/ 4 h 184"/>
                <a:gd name="T38" fmla="*/ 135 w 155"/>
                <a:gd name="T39" fmla="*/ 11 h 184"/>
                <a:gd name="T40" fmla="*/ 143 w 155"/>
                <a:gd name="T41" fmla="*/ 18 h 184"/>
                <a:gd name="T42" fmla="*/ 148 w 155"/>
                <a:gd name="T43" fmla="*/ 29 h 184"/>
                <a:gd name="T44" fmla="*/ 152 w 155"/>
                <a:gd name="T45" fmla="*/ 47 h 184"/>
                <a:gd name="T46" fmla="*/ 145 w 155"/>
                <a:gd name="T47" fmla="*/ 72 h 184"/>
                <a:gd name="T48" fmla="*/ 123 w 155"/>
                <a:gd name="T49" fmla="*/ 90 h 184"/>
                <a:gd name="T50" fmla="*/ 147 w 155"/>
                <a:gd name="T51" fmla="*/ 105 h 184"/>
                <a:gd name="T52" fmla="*/ 155 w 155"/>
                <a:gd name="T53" fmla="*/ 131 h 184"/>
                <a:gd name="T54" fmla="*/ 149 w 155"/>
                <a:gd name="T55" fmla="*/ 156 h 184"/>
                <a:gd name="T56" fmla="*/ 139 w 155"/>
                <a:gd name="T57" fmla="*/ 170 h 184"/>
                <a:gd name="T58" fmla="*/ 124 w 155"/>
                <a:gd name="T59" fmla="*/ 178 h 184"/>
                <a:gd name="T60" fmla="*/ 99 w 155"/>
                <a:gd name="T61" fmla="*/ 183 h 184"/>
                <a:gd name="T62" fmla="*/ 0 w 155"/>
                <a:gd name="T6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184">
                  <a:moveTo>
                    <a:pt x="30" y="101"/>
                  </a:moveTo>
                  <a:lnTo>
                    <a:pt x="30" y="161"/>
                  </a:lnTo>
                  <a:lnTo>
                    <a:pt x="86" y="161"/>
                  </a:lnTo>
                  <a:lnTo>
                    <a:pt x="102" y="159"/>
                  </a:lnTo>
                  <a:lnTo>
                    <a:pt x="114" y="153"/>
                  </a:lnTo>
                  <a:lnTo>
                    <a:pt x="121" y="143"/>
                  </a:lnTo>
                  <a:lnTo>
                    <a:pt x="123" y="130"/>
                  </a:lnTo>
                  <a:lnTo>
                    <a:pt x="121" y="117"/>
                  </a:lnTo>
                  <a:lnTo>
                    <a:pt x="115" y="107"/>
                  </a:lnTo>
                  <a:lnTo>
                    <a:pt x="104" y="103"/>
                  </a:lnTo>
                  <a:lnTo>
                    <a:pt x="88" y="101"/>
                  </a:lnTo>
                  <a:lnTo>
                    <a:pt x="30" y="101"/>
                  </a:lnTo>
                  <a:close/>
                  <a:moveTo>
                    <a:pt x="30" y="23"/>
                  </a:moveTo>
                  <a:lnTo>
                    <a:pt x="30" y="78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9" y="76"/>
                  </a:lnTo>
                  <a:lnTo>
                    <a:pt x="102" y="76"/>
                  </a:lnTo>
                  <a:lnTo>
                    <a:pt x="108" y="74"/>
                  </a:lnTo>
                  <a:lnTo>
                    <a:pt x="112" y="72"/>
                  </a:lnTo>
                  <a:lnTo>
                    <a:pt x="119" y="63"/>
                  </a:lnTo>
                  <a:lnTo>
                    <a:pt x="121" y="50"/>
                  </a:lnTo>
                  <a:lnTo>
                    <a:pt x="121" y="45"/>
                  </a:lnTo>
                  <a:lnTo>
                    <a:pt x="120" y="38"/>
                  </a:lnTo>
                  <a:lnTo>
                    <a:pt x="116" y="34"/>
                  </a:lnTo>
                  <a:lnTo>
                    <a:pt x="113" y="29"/>
                  </a:lnTo>
                  <a:lnTo>
                    <a:pt x="110" y="26"/>
                  </a:lnTo>
                  <a:lnTo>
                    <a:pt x="104" y="25"/>
                  </a:lnTo>
                  <a:lnTo>
                    <a:pt x="100" y="24"/>
                  </a:lnTo>
                  <a:lnTo>
                    <a:pt x="95" y="24"/>
                  </a:lnTo>
                  <a:lnTo>
                    <a:pt x="88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107" y="1"/>
                  </a:lnTo>
                  <a:lnTo>
                    <a:pt x="114" y="1"/>
                  </a:lnTo>
                  <a:lnTo>
                    <a:pt x="121" y="3"/>
                  </a:lnTo>
                  <a:lnTo>
                    <a:pt x="126" y="4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9" y="14"/>
                  </a:lnTo>
                  <a:lnTo>
                    <a:pt x="143" y="18"/>
                  </a:lnTo>
                  <a:lnTo>
                    <a:pt x="146" y="24"/>
                  </a:lnTo>
                  <a:lnTo>
                    <a:pt x="148" y="29"/>
                  </a:lnTo>
                  <a:lnTo>
                    <a:pt x="150" y="38"/>
                  </a:lnTo>
                  <a:lnTo>
                    <a:pt x="152" y="47"/>
                  </a:lnTo>
                  <a:lnTo>
                    <a:pt x="150" y="60"/>
                  </a:lnTo>
                  <a:lnTo>
                    <a:pt x="145" y="72"/>
                  </a:lnTo>
                  <a:lnTo>
                    <a:pt x="136" y="82"/>
                  </a:lnTo>
                  <a:lnTo>
                    <a:pt x="123" y="90"/>
                  </a:lnTo>
                  <a:lnTo>
                    <a:pt x="137" y="96"/>
                  </a:lnTo>
                  <a:lnTo>
                    <a:pt x="147" y="105"/>
                  </a:lnTo>
                  <a:lnTo>
                    <a:pt x="153" y="117"/>
                  </a:lnTo>
                  <a:lnTo>
                    <a:pt x="155" y="131"/>
                  </a:lnTo>
                  <a:lnTo>
                    <a:pt x="153" y="144"/>
                  </a:lnTo>
                  <a:lnTo>
                    <a:pt x="149" y="156"/>
                  </a:lnTo>
                  <a:lnTo>
                    <a:pt x="145" y="163"/>
                  </a:lnTo>
                  <a:lnTo>
                    <a:pt x="139" y="170"/>
                  </a:lnTo>
                  <a:lnTo>
                    <a:pt x="133" y="174"/>
                  </a:lnTo>
                  <a:lnTo>
                    <a:pt x="124" y="178"/>
                  </a:lnTo>
                  <a:lnTo>
                    <a:pt x="113" y="182"/>
                  </a:lnTo>
                  <a:lnTo>
                    <a:pt x="99" y="183"/>
                  </a:lnTo>
                  <a:lnTo>
                    <a:pt x="8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8553450" y="906463"/>
              <a:ext cx="61912" cy="74612"/>
            </a:xfrm>
            <a:custGeom>
              <a:avLst/>
              <a:gdLst>
                <a:gd name="T0" fmla="*/ 0 w 157"/>
                <a:gd name="T1" fmla="*/ 0 h 186"/>
                <a:gd name="T2" fmla="*/ 30 w 157"/>
                <a:gd name="T3" fmla="*/ 0 h 186"/>
                <a:gd name="T4" fmla="*/ 30 w 157"/>
                <a:gd name="T5" fmla="*/ 109 h 186"/>
                <a:gd name="T6" fmla="*/ 31 w 157"/>
                <a:gd name="T7" fmla="*/ 124 h 186"/>
                <a:gd name="T8" fmla="*/ 32 w 157"/>
                <a:gd name="T9" fmla="*/ 135 h 186"/>
                <a:gd name="T10" fmla="*/ 34 w 157"/>
                <a:gd name="T11" fmla="*/ 140 h 186"/>
                <a:gd name="T12" fmla="*/ 36 w 157"/>
                <a:gd name="T13" fmla="*/ 144 h 186"/>
                <a:gd name="T14" fmla="*/ 40 w 157"/>
                <a:gd name="T15" fmla="*/ 149 h 186"/>
                <a:gd name="T16" fmla="*/ 48 w 157"/>
                <a:gd name="T17" fmla="*/ 156 h 186"/>
                <a:gd name="T18" fmla="*/ 61 w 157"/>
                <a:gd name="T19" fmla="*/ 162 h 186"/>
                <a:gd name="T20" fmla="*/ 79 w 157"/>
                <a:gd name="T21" fmla="*/ 163 h 186"/>
                <a:gd name="T22" fmla="*/ 93 w 157"/>
                <a:gd name="T23" fmla="*/ 162 h 186"/>
                <a:gd name="T24" fmla="*/ 105 w 157"/>
                <a:gd name="T25" fmla="*/ 159 h 186"/>
                <a:gd name="T26" fmla="*/ 111 w 157"/>
                <a:gd name="T27" fmla="*/ 155 h 186"/>
                <a:gd name="T28" fmla="*/ 115 w 157"/>
                <a:gd name="T29" fmla="*/ 152 h 186"/>
                <a:gd name="T30" fmla="*/ 120 w 157"/>
                <a:gd name="T31" fmla="*/ 149 h 186"/>
                <a:gd name="T32" fmla="*/ 122 w 157"/>
                <a:gd name="T33" fmla="*/ 144 h 186"/>
                <a:gd name="T34" fmla="*/ 124 w 157"/>
                <a:gd name="T35" fmla="*/ 142 h 186"/>
                <a:gd name="T36" fmla="*/ 125 w 157"/>
                <a:gd name="T37" fmla="*/ 139 h 186"/>
                <a:gd name="T38" fmla="*/ 126 w 157"/>
                <a:gd name="T39" fmla="*/ 136 h 186"/>
                <a:gd name="T40" fmla="*/ 126 w 157"/>
                <a:gd name="T41" fmla="*/ 131 h 186"/>
                <a:gd name="T42" fmla="*/ 127 w 157"/>
                <a:gd name="T43" fmla="*/ 127 h 186"/>
                <a:gd name="T44" fmla="*/ 127 w 157"/>
                <a:gd name="T45" fmla="*/ 121 h 186"/>
                <a:gd name="T46" fmla="*/ 127 w 157"/>
                <a:gd name="T47" fmla="*/ 115 h 186"/>
                <a:gd name="T48" fmla="*/ 127 w 157"/>
                <a:gd name="T49" fmla="*/ 107 h 186"/>
                <a:gd name="T50" fmla="*/ 127 w 157"/>
                <a:gd name="T51" fmla="*/ 0 h 186"/>
                <a:gd name="T52" fmla="*/ 157 w 157"/>
                <a:gd name="T53" fmla="*/ 0 h 186"/>
                <a:gd name="T54" fmla="*/ 157 w 157"/>
                <a:gd name="T55" fmla="*/ 107 h 186"/>
                <a:gd name="T56" fmla="*/ 157 w 157"/>
                <a:gd name="T57" fmla="*/ 119 h 186"/>
                <a:gd name="T58" fmla="*/ 157 w 157"/>
                <a:gd name="T59" fmla="*/ 129 h 186"/>
                <a:gd name="T60" fmla="*/ 156 w 157"/>
                <a:gd name="T61" fmla="*/ 138 h 186"/>
                <a:gd name="T62" fmla="*/ 153 w 157"/>
                <a:gd name="T63" fmla="*/ 145 h 186"/>
                <a:gd name="T64" fmla="*/ 151 w 157"/>
                <a:gd name="T65" fmla="*/ 151 h 186"/>
                <a:gd name="T66" fmla="*/ 149 w 157"/>
                <a:gd name="T67" fmla="*/ 156 h 186"/>
                <a:gd name="T68" fmla="*/ 145 w 157"/>
                <a:gd name="T69" fmla="*/ 162 h 186"/>
                <a:gd name="T70" fmla="*/ 140 w 157"/>
                <a:gd name="T71" fmla="*/ 166 h 186"/>
                <a:gd name="T72" fmla="*/ 128 w 157"/>
                <a:gd name="T73" fmla="*/ 175 h 186"/>
                <a:gd name="T74" fmla="*/ 113 w 157"/>
                <a:gd name="T75" fmla="*/ 182 h 186"/>
                <a:gd name="T76" fmla="*/ 95 w 157"/>
                <a:gd name="T77" fmla="*/ 185 h 186"/>
                <a:gd name="T78" fmla="*/ 75 w 157"/>
                <a:gd name="T79" fmla="*/ 186 h 186"/>
                <a:gd name="T80" fmla="*/ 54 w 157"/>
                <a:gd name="T81" fmla="*/ 185 h 186"/>
                <a:gd name="T82" fmla="*/ 36 w 157"/>
                <a:gd name="T83" fmla="*/ 181 h 186"/>
                <a:gd name="T84" fmla="*/ 23 w 157"/>
                <a:gd name="T85" fmla="*/ 172 h 186"/>
                <a:gd name="T86" fmla="*/ 12 w 157"/>
                <a:gd name="T87" fmla="*/ 160 h 186"/>
                <a:gd name="T88" fmla="*/ 9 w 157"/>
                <a:gd name="T89" fmla="*/ 155 h 186"/>
                <a:gd name="T90" fmla="*/ 7 w 157"/>
                <a:gd name="T91" fmla="*/ 150 h 186"/>
                <a:gd name="T92" fmla="*/ 5 w 157"/>
                <a:gd name="T93" fmla="*/ 145 h 186"/>
                <a:gd name="T94" fmla="*/ 3 w 157"/>
                <a:gd name="T95" fmla="*/ 140 h 186"/>
                <a:gd name="T96" fmla="*/ 2 w 157"/>
                <a:gd name="T97" fmla="*/ 133 h 186"/>
                <a:gd name="T98" fmla="*/ 1 w 157"/>
                <a:gd name="T99" fmla="*/ 126 h 186"/>
                <a:gd name="T100" fmla="*/ 1 w 157"/>
                <a:gd name="T101" fmla="*/ 118 h 186"/>
                <a:gd name="T102" fmla="*/ 0 w 157"/>
                <a:gd name="T103" fmla="*/ 109 h 186"/>
                <a:gd name="T104" fmla="*/ 0 w 157"/>
                <a:gd name="T10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86">
                  <a:moveTo>
                    <a:pt x="0" y="0"/>
                  </a:moveTo>
                  <a:lnTo>
                    <a:pt x="30" y="0"/>
                  </a:lnTo>
                  <a:lnTo>
                    <a:pt x="30" y="109"/>
                  </a:lnTo>
                  <a:lnTo>
                    <a:pt x="31" y="124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6" y="144"/>
                  </a:lnTo>
                  <a:lnTo>
                    <a:pt x="40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9" y="163"/>
                  </a:lnTo>
                  <a:lnTo>
                    <a:pt x="93" y="162"/>
                  </a:lnTo>
                  <a:lnTo>
                    <a:pt x="105" y="159"/>
                  </a:lnTo>
                  <a:lnTo>
                    <a:pt x="111" y="155"/>
                  </a:lnTo>
                  <a:lnTo>
                    <a:pt x="115" y="152"/>
                  </a:lnTo>
                  <a:lnTo>
                    <a:pt x="120" y="149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5" y="139"/>
                  </a:lnTo>
                  <a:lnTo>
                    <a:pt x="126" y="136"/>
                  </a:lnTo>
                  <a:lnTo>
                    <a:pt x="126" y="131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27" y="115"/>
                  </a:lnTo>
                  <a:lnTo>
                    <a:pt x="127" y="107"/>
                  </a:lnTo>
                  <a:lnTo>
                    <a:pt x="127" y="0"/>
                  </a:lnTo>
                  <a:lnTo>
                    <a:pt x="157" y="0"/>
                  </a:lnTo>
                  <a:lnTo>
                    <a:pt x="157" y="107"/>
                  </a:lnTo>
                  <a:lnTo>
                    <a:pt x="157" y="119"/>
                  </a:lnTo>
                  <a:lnTo>
                    <a:pt x="157" y="129"/>
                  </a:lnTo>
                  <a:lnTo>
                    <a:pt x="156" y="138"/>
                  </a:lnTo>
                  <a:lnTo>
                    <a:pt x="153" y="145"/>
                  </a:lnTo>
                  <a:lnTo>
                    <a:pt x="151" y="151"/>
                  </a:lnTo>
                  <a:lnTo>
                    <a:pt x="149" y="156"/>
                  </a:lnTo>
                  <a:lnTo>
                    <a:pt x="145" y="162"/>
                  </a:lnTo>
                  <a:lnTo>
                    <a:pt x="140" y="166"/>
                  </a:lnTo>
                  <a:lnTo>
                    <a:pt x="128" y="175"/>
                  </a:lnTo>
                  <a:lnTo>
                    <a:pt x="113" y="182"/>
                  </a:lnTo>
                  <a:lnTo>
                    <a:pt x="95" y="185"/>
                  </a:lnTo>
                  <a:lnTo>
                    <a:pt x="75" y="186"/>
                  </a:lnTo>
                  <a:lnTo>
                    <a:pt x="54" y="185"/>
                  </a:lnTo>
                  <a:lnTo>
                    <a:pt x="36" y="181"/>
                  </a:lnTo>
                  <a:lnTo>
                    <a:pt x="23" y="172"/>
                  </a:lnTo>
                  <a:lnTo>
                    <a:pt x="12" y="160"/>
                  </a:lnTo>
                  <a:lnTo>
                    <a:pt x="9" y="155"/>
                  </a:lnTo>
                  <a:lnTo>
                    <a:pt x="7" y="150"/>
                  </a:lnTo>
                  <a:lnTo>
                    <a:pt x="5" y="145"/>
                  </a:lnTo>
                  <a:lnTo>
                    <a:pt x="3" y="140"/>
                  </a:lnTo>
                  <a:lnTo>
                    <a:pt x="2" y="133"/>
                  </a:lnTo>
                  <a:lnTo>
                    <a:pt x="1" y="126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8626475" y="906463"/>
              <a:ext cx="58737" cy="73025"/>
            </a:xfrm>
            <a:custGeom>
              <a:avLst/>
              <a:gdLst>
                <a:gd name="T0" fmla="*/ 89 w 148"/>
                <a:gd name="T1" fmla="*/ 0 h 184"/>
                <a:gd name="T2" fmla="*/ 148 w 148"/>
                <a:gd name="T3" fmla="*/ 0 h 184"/>
                <a:gd name="T4" fmla="*/ 148 w 148"/>
                <a:gd name="T5" fmla="*/ 23 h 184"/>
                <a:gd name="T6" fmla="*/ 91 w 148"/>
                <a:gd name="T7" fmla="*/ 23 h 184"/>
                <a:gd name="T8" fmla="*/ 82 w 148"/>
                <a:gd name="T9" fmla="*/ 24 h 184"/>
                <a:gd name="T10" fmla="*/ 75 w 148"/>
                <a:gd name="T11" fmla="*/ 24 h 184"/>
                <a:gd name="T12" fmla="*/ 68 w 148"/>
                <a:gd name="T13" fmla="*/ 25 h 184"/>
                <a:gd name="T14" fmla="*/ 63 w 148"/>
                <a:gd name="T15" fmla="*/ 26 h 184"/>
                <a:gd name="T16" fmla="*/ 57 w 148"/>
                <a:gd name="T17" fmla="*/ 28 h 184"/>
                <a:gd name="T18" fmla="*/ 53 w 148"/>
                <a:gd name="T19" fmla="*/ 30 h 184"/>
                <a:gd name="T20" fmla="*/ 49 w 148"/>
                <a:gd name="T21" fmla="*/ 34 h 184"/>
                <a:gd name="T22" fmla="*/ 46 w 148"/>
                <a:gd name="T23" fmla="*/ 38 h 184"/>
                <a:gd name="T24" fmla="*/ 40 w 148"/>
                <a:gd name="T25" fmla="*/ 48 h 184"/>
                <a:gd name="T26" fmla="*/ 35 w 148"/>
                <a:gd name="T27" fmla="*/ 61 h 184"/>
                <a:gd name="T28" fmla="*/ 32 w 148"/>
                <a:gd name="T29" fmla="*/ 78 h 184"/>
                <a:gd name="T30" fmla="*/ 31 w 148"/>
                <a:gd name="T31" fmla="*/ 94 h 184"/>
                <a:gd name="T32" fmla="*/ 32 w 148"/>
                <a:gd name="T33" fmla="*/ 110 h 184"/>
                <a:gd name="T34" fmla="*/ 35 w 148"/>
                <a:gd name="T35" fmla="*/ 125 h 184"/>
                <a:gd name="T36" fmla="*/ 41 w 148"/>
                <a:gd name="T37" fmla="*/ 137 h 184"/>
                <a:gd name="T38" fmla="*/ 48 w 148"/>
                <a:gd name="T39" fmla="*/ 147 h 184"/>
                <a:gd name="T40" fmla="*/ 52 w 148"/>
                <a:gd name="T41" fmla="*/ 151 h 184"/>
                <a:gd name="T42" fmla="*/ 56 w 148"/>
                <a:gd name="T43" fmla="*/ 153 h 184"/>
                <a:gd name="T44" fmla="*/ 60 w 148"/>
                <a:gd name="T45" fmla="*/ 155 h 184"/>
                <a:gd name="T46" fmla="*/ 65 w 148"/>
                <a:gd name="T47" fmla="*/ 158 h 184"/>
                <a:gd name="T48" fmla="*/ 70 w 148"/>
                <a:gd name="T49" fmla="*/ 159 h 184"/>
                <a:gd name="T50" fmla="*/ 77 w 148"/>
                <a:gd name="T51" fmla="*/ 160 h 184"/>
                <a:gd name="T52" fmla="*/ 84 w 148"/>
                <a:gd name="T53" fmla="*/ 160 h 184"/>
                <a:gd name="T54" fmla="*/ 93 w 148"/>
                <a:gd name="T55" fmla="*/ 161 h 184"/>
                <a:gd name="T56" fmla="*/ 148 w 148"/>
                <a:gd name="T57" fmla="*/ 161 h 184"/>
                <a:gd name="T58" fmla="*/ 148 w 148"/>
                <a:gd name="T59" fmla="*/ 184 h 184"/>
                <a:gd name="T60" fmla="*/ 91 w 148"/>
                <a:gd name="T61" fmla="*/ 184 h 184"/>
                <a:gd name="T62" fmla="*/ 68 w 148"/>
                <a:gd name="T63" fmla="*/ 183 h 184"/>
                <a:gd name="T64" fmla="*/ 49 w 148"/>
                <a:gd name="T65" fmla="*/ 179 h 184"/>
                <a:gd name="T66" fmla="*/ 42 w 148"/>
                <a:gd name="T67" fmla="*/ 176 h 184"/>
                <a:gd name="T68" fmla="*/ 35 w 148"/>
                <a:gd name="T69" fmla="*/ 173 h 184"/>
                <a:gd name="T70" fmla="*/ 30 w 148"/>
                <a:gd name="T71" fmla="*/ 168 h 184"/>
                <a:gd name="T72" fmla="*/ 23 w 148"/>
                <a:gd name="T73" fmla="*/ 163 h 184"/>
                <a:gd name="T74" fmla="*/ 13 w 148"/>
                <a:gd name="T75" fmla="*/ 150 h 184"/>
                <a:gd name="T76" fmla="*/ 7 w 148"/>
                <a:gd name="T77" fmla="*/ 132 h 184"/>
                <a:gd name="T78" fmla="*/ 1 w 148"/>
                <a:gd name="T79" fmla="*/ 114 h 184"/>
                <a:gd name="T80" fmla="*/ 0 w 148"/>
                <a:gd name="T81" fmla="*/ 93 h 184"/>
                <a:gd name="T82" fmla="*/ 2 w 148"/>
                <a:gd name="T83" fmla="*/ 68 h 184"/>
                <a:gd name="T84" fmla="*/ 9 w 148"/>
                <a:gd name="T85" fmla="*/ 46 h 184"/>
                <a:gd name="T86" fmla="*/ 20 w 148"/>
                <a:gd name="T87" fmla="*/ 26 h 184"/>
                <a:gd name="T88" fmla="*/ 26 w 148"/>
                <a:gd name="T89" fmla="*/ 18 h 184"/>
                <a:gd name="T90" fmla="*/ 33 w 148"/>
                <a:gd name="T91" fmla="*/ 13 h 184"/>
                <a:gd name="T92" fmla="*/ 44 w 148"/>
                <a:gd name="T93" fmla="*/ 6 h 184"/>
                <a:gd name="T94" fmla="*/ 56 w 148"/>
                <a:gd name="T95" fmla="*/ 3 h 184"/>
                <a:gd name="T96" fmla="*/ 71 w 148"/>
                <a:gd name="T97" fmla="*/ 1 h 184"/>
                <a:gd name="T98" fmla="*/ 89 w 148"/>
                <a:gd name="T9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84">
                  <a:moveTo>
                    <a:pt x="89" y="0"/>
                  </a:moveTo>
                  <a:lnTo>
                    <a:pt x="148" y="0"/>
                  </a:lnTo>
                  <a:lnTo>
                    <a:pt x="148" y="23"/>
                  </a:lnTo>
                  <a:lnTo>
                    <a:pt x="91" y="23"/>
                  </a:lnTo>
                  <a:lnTo>
                    <a:pt x="82" y="24"/>
                  </a:lnTo>
                  <a:lnTo>
                    <a:pt x="75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8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6" y="38"/>
                  </a:lnTo>
                  <a:lnTo>
                    <a:pt x="40" y="48"/>
                  </a:lnTo>
                  <a:lnTo>
                    <a:pt x="35" y="61"/>
                  </a:lnTo>
                  <a:lnTo>
                    <a:pt x="32" y="78"/>
                  </a:lnTo>
                  <a:lnTo>
                    <a:pt x="31" y="94"/>
                  </a:lnTo>
                  <a:lnTo>
                    <a:pt x="32" y="110"/>
                  </a:lnTo>
                  <a:lnTo>
                    <a:pt x="35" y="125"/>
                  </a:lnTo>
                  <a:lnTo>
                    <a:pt x="41" y="137"/>
                  </a:lnTo>
                  <a:lnTo>
                    <a:pt x="48" y="147"/>
                  </a:lnTo>
                  <a:lnTo>
                    <a:pt x="52" y="151"/>
                  </a:lnTo>
                  <a:lnTo>
                    <a:pt x="56" y="153"/>
                  </a:lnTo>
                  <a:lnTo>
                    <a:pt x="60" y="155"/>
                  </a:lnTo>
                  <a:lnTo>
                    <a:pt x="65" y="158"/>
                  </a:lnTo>
                  <a:lnTo>
                    <a:pt x="70" y="159"/>
                  </a:lnTo>
                  <a:lnTo>
                    <a:pt x="77" y="160"/>
                  </a:lnTo>
                  <a:lnTo>
                    <a:pt x="84" y="160"/>
                  </a:lnTo>
                  <a:lnTo>
                    <a:pt x="93" y="161"/>
                  </a:lnTo>
                  <a:lnTo>
                    <a:pt x="148" y="161"/>
                  </a:lnTo>
                  <a:lnTo>
                    <a:pt x="148" y="184"/>
                  </a:lnTo>
                  <a:lnTo>
                    <a:pt x="91" y="184"/>
                  </a:lnTo>
                  <a:lnTo>
                    <a:pt x="68" y="183"/>
                  </a:lnTo>
                  <a:lnTo>
                    <a:pt x="49" y="179"/>
                  </a:lnTo>
                  <a:lnTo>
                    <a:pt x="42" y="176"/>
                  </a:lnTo>
                  <a:lnTo>
                    <a:pt x="35" y="173"/>
                  </a:lnTo>
                  <a:lnTo>
                    <a:pt x="30" y="168"/>
                  </a:lnTo>
                  <a:lnTo>
                    <a:pt x="23" y="163"/>
                  </a:lnTo>
                  <a:lnTo>
                    <a:pt x="13" y="150"/>
                  </a:lnTo>
                  <a:lnTo>
                    <a:pt x="7" y="132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2" y="68"/>
                  </a:lnTo>
                  <a:lnTo>
                    <a:pt x="9" y="46"/>
                  </a:lnTo>
                  <a:lnTo>
                    <a:pt x="20" y="26"/>
                  </a:lnTo>
                  <a:lnTo>
                    <a:pt x="26" y="18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6" y="3"/>
                  </a:lnTo>
                  <a:lnTo>
                    <a:pt x="71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8689975" y="906463"/>
              <a:ext cx="44450" cy="73025"/>
            </a:xfrm>
            <a:custGeom>
              <a:avLst/>
              <a:gdLst>
                <a:gd name="T0" fmla="*/ 86 w 115"/>
                <a:gd name="T1" fmla="*/ 0 h 184"/>
                <a:gd name="T2" fmla="*/ 115 w 115"/>
                <a:gd name="T3" fmla="*/ 0 h 184"/>
                <a:gd name="T4" fmla="*/ 115 w 115"/>
                <a:gd name="T5" fmla="*/ 107 h 184"/>
                <a:gd name="T6" fmla="*/ 115 w 115"/>
                <a:gd name="T7" fmla="*/ 120 h 184"/>
                <a:gd name="T8" fmla="*/ 115 w 115"/>
                <a:gd name="T9" fmla="*/ 130 h 184"/>
                <a:gd name="T10" fmla="*/ 114 w 115"/>
                <a:gd name="T11" fmla="*/ 140 h 184"/>
                <a:gd name="T12" fmla="*/ 112 w 115"/>
                <a:gd name="T13" fmla="*/ 147 h 184"/>
                <a:gd name="T14" fmla="*/ 109 w 115"/>
                <a:gd name="T15" fmla="*/ 153 h 184"/>
                <a:gd name="T16" fmla="*/ 107 w 115"/>
                <a:gd name="T17" fmla="*/ 159 h 184"/>
                <a:gd name="T18" fmla="*/ 104 w 115"/>
                <a:gd name="T19" fmla="*/ 163 h 184"/>
                <a:gd name="T20" fmla="*/ 99 w 115"/>
                <a:gd name="T21" fmla="*/ 167 h 184"/>
                <a:gd name="T22" fmla="*/ 94 w 115"/>
                <a:gd name="T23" fmla="*/ 172 h 184"/>
                <a:gd name="T24" fmla="*/ 89 w 115"/>
                <a:gd name="T25" fmla="*/ 175 h 184"/>
                <a:gd name="T26" fmla="*/ 82 w 115"/>
                <a:gd name="T27" fmla="*/ 178 h 184"/>
                <a:gd name="T28" fmla="*/ 75 w 115"/>
                <a:gd name="T29" fmla="*/ 181 h 184"/>
                <a:gd name="T30" fmla="*/ 68 w 115"/>
                <a:gd name="T31" fmla="*/ 182 h 184"/>
                <a:gd name="T32" fmla="*/ 59 w 115"/>
                <a:gd name="T33" fmla="*/ 183 h 184"/>
                <a:gd name="T34" fmla="*/ 48 w 115"/>
                <a:gd name="T35" fmla="*/ 184 h 184"/>
                <a:gd name="T36" fmla="*/ 35 w 115"/>
                <a:gd name="T37" fmla="*/ 184 h 184"/>
                <a:gd name="T38" fmla="*/ 0 w 115"/>
                <a:gd name="T39" fmla="*/ 184 h 184"/>
                <a:gd name="T40" fmla="*/ 0 w 115"/>
                <a:gd name="T41" fmla="*/ 161 h 184"/>
                <a:gd name="T42" fmla="*/ 35 w 115"/>
                <a:gd name="T43" fmla="*/ 161 h 184"/>
                <a:gd name="T44" fmla="*/ 50 w 115"/>
                <a:gd name="T45" fmla="*/ 160 h 184"/>
                <a:gd name="T46" fmla="*/ 62 w 115"/>
                <a:gd name="T47" fmla="*/ 159 h 184"/>
                <a:gd name="T48" fmla="*/ 69 w 115"/>
                <a:gd name="T49" fmla="*/ 158 h 184"/>
                <a:gd name="T50" fmla="*/ 73 w 115"/>
                <a:gd name="T51" fmla="*/ 154 h 184"/>
                <a:gd name="T52" fmla="*/ 78 w 115"/>
                <a:gd name="T53" fmla="*/ 151 h 184"/>
                <a:gd name="T54" fmla="*/ 81 w 115"/>
                <a:gd name="T55" fmla="*/ 148 h 184"/>
                <a:gd name="T56" fmla="*/ 83 w 115"/>
                <a:gd name="T57" fmla="*/ 142 h 184"/>
                <a:gd name="T58" fmla="*/ 84 w 115"/>
                <a:gd name="T59" fmla="*/ 136 h 184"/>
                <a:gd name="T60" fmla="*/ 85 w 115"/>
                <a:gd name="T61" fmla="*/ 124 h 184"/>
                <a:gd name="T62" fmla="*/ 86 w 115"/>
                <a:gd name="T63" fmla="*/ 107 h 184"/>
                <a:gd name="T64" fmla="*/ 86 w 115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84">
                  <a:moveTo>
                    <a:pt x="86" y="0"/>
                  </a:moveTo>
                  <a:lnTo>
                    <a:pt x="115" y="0"/>
                  </a:lnTo>
                  <a:lnTo>
                    <a:pt x="115" y="107"/>
                  </a:lnTo>
                  <a:lnTo>
                    <a:pt x="115" y="120"/>
                  </a:lnTo>
                  <a:lnTo>
                    <a:pt x="115" y="130"/>
                  </a:lnTo>
                  <a:lnTo>
                    <a:pt x="114" y="140"/>
                  </a:lnTo>
                  <a:lnTo>
                    <a:pt x="112" y="147"/>
                  </a:lnTo>
                  <a:lnTo>
                    <a:pt x="109" y="153"/>
                  </a:lnTo>
                  <a:lnTo>
                    <a:pt x="107" y="159"/>
                  </a:lnTo>
                  <a:lnTo>
                    <a:pt x="104" y="163"/>
                  </a:lnTo>
                  <a:lnTo>
                    <a:pt x="99" y="167"/>
                  </a:lnTo>
                  <a:lnTo>
                    <a:pt x="94" y="172"/>
                  </a:lnTo>
                  <a:lnTo>
                    <a:pt x="89" y="175"/>
                  </a:lnTo>
                  <a:lnTo>
                    <a:pt x="82" y="178"/>
                  </a:lnTo>
                  <a:lnTo>
                    <a:pt x="75" y="181"/>
                  </a:lnTo>
                  <a:lnTo>
                    <a:pt x="68" y="182"/>
                  </a:lnTo>
                  <a:lnTo>
                    <a:pt x="59" y="183"/>
                  </a:lnTo>
                  <a:lnTo>
                    <a:pt x="48" y="184"/>
                  </a:lnTo>
                  <a:lnTo>
                    <a:pt x="35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35" y="161"/>
                  </a:lnTo>
                  <a:lnTo>
                    <a:pt x="50" y="160"/>
                  </a:lnTo>
                  <a:lnTo>
                    <a:pt x="62" y="159"/>
                  </a:lnTo>
                  <a:lnTo>
                    <a:pt x="69" y="158"/>
                  </a:lnTo>
                  <a:lnTo>
                    <a:pt x="73" y="154"/>
                  </a:lnTo>
                  <a:lnTo>
                    <a:pt x="78" y="151"/>
                  </a:lnTo>
                  <a:lnTo>
                    <a:pt x="81" y="148"/>
                  </a:lnTo>
                  <a:lnTo>
                    <a:pt x="83" y="142"/>
                  </a:lnTo>
                  <a:lnTo>
                    <a:pt x="84" y="136"/>
                  </a:lnTo>
                  <a:lnTo>
                    <a:pt x="85" y="124"/>
                  </a:lnTo>
                  <a:lnTo>
                    <a:pt x="86" y="10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8739188" y="906463"/>
              <a:ext cx="74612" cy="73025"/>
            </a:xfrm>
            <a:custGeom>
              <a:avLst/>
              <a:gdLst>
                <a:gd name="T0" fmla="*/ 95 w 188"/>
                <a:gd name="T1" fmla="*/ 22 h 184"/>
                <a:gd name="T2" fmla="*/ 59 w 188"/>
                <a:gd name="T3" fmla="*/ 113 h 184"/>
                <a:gd name="T4" fmla="*/ 128 w 188"/>
                <a:gd name="T5" fmla="*/ 113 h 184"/>
                <a:gd name="T6" fmla="*/ 95 w 188"/>
                <a:gd name="T7" fmla="*/ 22 h 184"/>
                <a:gd name="T8" fmla="*/ 76 w 188"/>
                <a:gd name="T9" fmla="*/ 0 h 184"/>
                <a:gd name="T10" fmla="*/ 115 w 188"/>
                <a:gd name="T11" fmla="*/ 0 h 184"/>
                <a:gd name="T12" fmla="*/ 188 w 188"/>
                <a:gd name="T13" fmla="*/ 184 h 184"/>
                <a:gd name="T14" fmla="*/ 156 w 188"/>
                <a:gd name="T15" fmla="*/ 184 h 184"/>
                <a:gd name="T16" fmla="*/ 138 w 188"/>
                <a:gd name="T17" fmla="*/ 136 h 184"/>
                <a:gd name="T18" fmla="*/ 50 w 188"/>
                <a:gd name="T19" fmla="*/ 136 h 184"/>
                <a:gd name="T20" fmla="*/ 32 w 188"/>
                <a:gd name="T21" fmla="*/ 184 h 184"/>
                <a:gd name="T22" fmla="*/ 0 w 188"/>
                <a:gd name="T23" fmla="*/ 184 h 184"/>
                <a:gd name="T24" fmla="*/ 76 w 18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4">
                  <a:moveTo>
                    <a:pt x="95" y="22"/>
                  </a:moveTo>
                  <a:lnTo>
                    <a:pt x="59" y="113"/>
                  </a:lnTo>
                  <a:lnTo>
                    <a:pt x="128" y="113"/>
                  </a:lnTo>
                  <a:lnTo>
                    <a:pt x="95" y="22"/>
                  </a:lnTo>
                  <a:close/>
                  <a:moveTo>
                    <a:pt x="76" y="0"/>
                  </a:moveTo>
                  <a:lnTo>
                    <a:pt x="115" y="0"/>
                  </a:lnTo>
                  <a:lnTo>
                    <a:pt x="188" y="184"/>
                  </a:lnTo>
                  <a:lnTo>
                    <a:pt x="156" y="184"/>
                  </a:lnTo>
                  <a:lnTo>
                    <a:pt x="138" y="136"/>
                  </a:lnTo>
                  <a:lnTo>
                    <a:pt x="50" y="136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843838" y="695325"/>
              <a:ext cx="144462" cy="168275"/>
            </a:xfrm>
            <a:custGeom>
              <a:avLst/>
              <a:gdLst>
                <a:gd name="T0" fmla="*/ 0 w 367"/>
                <a:gd name="T1" fmla="*/ 0 h 425"/>
                <a:gd name="T2" fmla="*/ 367 w 367"/>
                <a:gd name="T3" fmla="*/ 0 h 425"/>
                <a:gd name="T4" fmla="*/ 367 w 367"/>
                <a:gd name="T5" fmla="*/ 76 h 425"/>
                <a:gd name="T6" fmla="*/ 227 w 367"/>
                <a:gd name="T7" fmla="*/ 76 h 425"/>
                <a:gd name="T8" fmla="*/ 227 w 367"/>
                <a:gd name="T9" fmla="*/ 425 h 425"/>
                <a:gd name="T10" fmla="*/ 137 w 367"/>
                <a:gd name="T11" fmla="*/ 425 h 425"/>
                <a:gd name="T12" fmla="*/ 137 w 367"/>
                <a:gd name="T13" fmla="*/ 76 h 425"/>
                <a:gd name="T14" fmla="*/ 0 w 367"/>
                <a:gd name="T15" fmla="*/ 76 h 425"/>
                <a:gd name="T16" fmla="*/ 0 w 367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425">
                  <a:moveTo>
                    <a:pt x="0" y="0"/>
                  </a:moveTo>
                  <a:lnTo>
                    <a:pt x="367" y="0"/>
                  </a:lnTo>
                  <a:lnTo>
                    <a:pt x="367" y="76"/>
                  </a:lnTo>
                  <a:lnTo>
                    <a:pt x="227" y="76"/>
                  </a:lnTo>
                  <a:lnTo>
                    <a:pt x="227" y="425"/>
                  </a:lnTo>
                  <a:lnTo>
                    <a:pt x="137" y="425"/>
                  </a:lnTo>
                  <a:lnTo>
                    <a:pt x="137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7953375" y="695325"/>
              <a:ext cx="180975" cy="168275"/>
            </a:xfrm>
            <a:custGeom>
              <a:avLst/>
              <a:gdLst>
                <a:gd name="T0" fmla="*/ 228 w 456"/>
                <a:gd name="T1" fmla="*/ 102 h 425"/>
                <a:gd name="T2" fmla="*/ 168 w 456"/>
                <a:gd name="T3" fmla="*/ 251 h 425"/>
                <a:gd name="T4" fmla="*/ 289 w 456"/>
                <a:gd name="T5" fmla="*/ 251 h 425"/>
                <a:gd name="T6" fmla="*/ 228 w 456"/>
                <a:gd name="T7" fmla="*/ 102 h 425"/>
                <a:gd name="T8" fmla="*/ 177 w 456"/>
                <a:gd name="T9" fmla="*/ 0 h 425"/>
                <a:gd name="T10" fmla="*/ 281 w 456"/>
                <a:gd name="T11" fmla="*/ 0 h 425"/>
                <a:gd name="T12" fmla="*/ 456 w 456"/>
                <a:gd name="T13" fmla="*/ 425 h 425"/>
                <a:gd name="T14" fmla="*/ 351 w 456"/>
                <a:gd name="T15" fmla="*/ 425 h 425"/>
                <a:gd name="T16" fmla="*/ 309 w 456"/>
                <a:gd name="T17" fmla="*/ 327 h 425"/>
                <a:gd name="T18" fmla="*/ 147 w 456"/>
                <a:gd name="T19" fmla="*/ 327 h 425"/>
                <a:gd name="T20" fmla="*/ 106 w 456"/>
                <a:gd name="T21" fmla="*/ 425 h 425"/>
                <a:gd name="T22" fmla="*/ 0 w 456"/>
                <a:gd name="T23" fmla="*/ 425 h 425"/>
                <a:gd name="T24" fmla="*/ 177 w 456"/>
                <a:gd name="T2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425">
                  <a:moveTo>
                    <a:pt x="228" y="102"/>
                  </a:moveTo>
                  <a:lnTo>
                    <a:pt x="168" y="251"/>
                  </a:lnTo>
                  <a:lnTo>
                    <a:pt x="289" y="251"/>
                  </a:lnTo>
                  <a:lnTo>
                    <a:pt x="228" y="102"/>
                  </a:lnTo>
                  <a:close/>
                  <a:moveTo>
                    <a:pt x="177" y="0"/>
                  </a:moveTo>
                  <a:lnTo>
                    <a:pt x="281" y="0"/>
                  </a:lnTo>
                  <a:lnTo>
                    <a:pt x="456" y="425"/>
                  </a:lnTo>
                  <a:lnTo>
                    <a:pt x="351" y="425"/>
                  </a:lnTo>
                  <a:lnTo>
                    <a:pt x="309" y="327"/>
                  </a:lnTo>
                  <a:lnTo>
                    <a:pt x="147" y="327"/>
                  </a:lnTo>
                  <a:lnTo>
                    <a:pt x="106" y="425"/>
                  </a:lnTo>
                  <a:lnTo>
                    <a:pt x="0" y="4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8135938" y="695325"/>
              <a:ext cx="147637" cy="169862"/>
            </a:xfrm>
            <a:custGeom>
              <a:avLst/>
              <a:gdLst>
                <a:gd name="T0" fmla="*/ 0 w 371"/>
                <a:gd name="T1" fmla="*/ 0 h 429"/>
                <a:gd name="T2" fmla="*/ 91 w 371"/>
                <a:gd name="T3" fmla="*/ 0 h 429"/>
                <a:gd name="T4" fmla="*/ 91 w 371"/>
                <a:gd name="T5" fmla="*/ 256 h 429"/>
                <a:gd name="T6" fmla="*/ 91 w 371"/>
                <a:gd name="T7" fmla="*/ 275 h 429"/>
                <a:gd name="T8" fmla="*/ 93 w 371"/>
                <a:gd name="T9" fmla="*/ 291 h 429"/>
                <a:gd name="T10" fmla="*/ 96 w 371"/>
                <a:gd name="T11" fmla="*/ 304 h 429"/>
                <a:gd name="T12" fmla="*/ 103 w 371"/>
                <a:gd name="T13" fmla="*/ 320 h 429"/>
                <a:gd name="T14" fmla="*/ 114 w 371"/>
                <a:gd name="T15" fmla="*/ 333 h 429"/>
                <a:gd name="T16" fmla="*/ 128 w 371"/>
                <a:gd name="T17" fmla="*/ 343 h 429"/>
                <a:gd name="T18" fmla="*/ 147 w 371"/>
                <a:gd name="T19" fmla="*/ 351 h 429"/>
                <a:gd name="T20" fmla="*/ 166 w 371"/>
                <a:gd name="T21" fmla="*/ 356 h 429"/>
                <a:gd name="T22" fmla="*/ 187 w 371"/>
                <a:gd name="T23" fmla="*/ 357 h 429"/>
                <a:gd name="T24" fmla="*/ 207 w 371"/>
                <a:gd name="T25" fmla="*/ 356 h 429"/>
                <a:gd name="T26" fmla="*/ 225 w 371"/>
                <a:gd name="T27" fmla="*/ 353 h 429"/>
                <a:gd name="T28" fmla="*/ 242 w 371"/>
                <a:gd name="T29" fmla="*/ 346 h 429"/>
                <a:gd name="T30" fmla="*/ 255 w 371"/>
                <a:gd name="T31" fmla="*/ 339 h 429"/>
                <a:gd name="T32" fmla="*/ 265 w 371"/>
                <a:gd name="T33" fmla="*/ 329 h 429"/>
                <a:gd name="T34" fmla="*/ 273 w 371"/>
                <a:gd name="T35" fmla="*/ 317 h 429"/>
                <a:gd name="T36" fmla="*/ 276 w 371"/>
                <a:gd name="T37" fmla="*/ 306 h 429"/>
                <a:gd name="T38" fmla="*/ 279 w 371"/>
                <a:gd name="T39" fmla="*/ 293 h 429"/>
                <a:gd name="T40" fmla="*/ 280 w 371"/>
                <a:gd name="T41" fmla="*/ 276 h 429"/>
                <a:gd name="T42" fmla="*/ 280 w 371"/>
                <a:gd name="T43" fmla="*/ 256 h 429"/>
                <a:gd name="T44" fmla="*/ 280 w 371"/>
                <a:gd name="T45" fmla="*/ 0 h 429"/>
                <a:gd name="T46" fmla="*/ 371 w 371"/>
                <a:gd name="T47" fmla="*/ 0 h 429"/>
                <a:gd name="T48" fmla="*/ 371 w 371"/>
                <a:gd name="T49" fmla="*/ 251 h 429"/>
                <a:gd name="T50" fmla="*/ 370 w 371"/>
                <a:gd name="T51" fmla="*/ 283 h 429"/>
                <a:gd name="T52" fmla="*/ 367 w 371"/>
                <a:gd name="T53" fmla="*/ 311 h 429"/>
                <a:gd name="T54" fmla="*/ 360 w 371"/>
                <a:gd name="T55" fmla="*/ 334 h 429"/>
                <a:gd name="T56" fmla="*/ 351 w 371"/>
                <a:gd name="T57" fmla="*/ 355 h 429"/>
                <a:gd name="T58" fmla="*/ 339 w 371"/>
                <a:gd name="T59" fmla="*/ 373 h 429"/>
                <a:gd name="T60" fmla="*/ 325 w 371"/>
                <a:gd name="T61" fmla="*/ 387 h 429"/>
                <a:gd name="T62" fmla="*/ 308 w 371"/>
                <a:gd name="T63" fmla="*/ 400 h 429"/>
                <a:gd name="T64" fmla="*/ 288 w 371"/>
                <a:gd name="T65" fmla="*/ 411 h 429"/>
                <a:gd name="T66" fmla="*/ 266 w 371"/>
                <a:gd name="T67" fmla="*/ 419 h 429"/>
                <a:gd name="T68" fmla="*/ 242 w 371"/>
                <a:gd name="T69" fmla="*/ 424 h 429"/>
                <a:gd name="T70" fmla="*/ 214 w 371"/>
                <a:gd name="T71" fmla="*/ 428 h 429"/>
                <a:gd name="T72" fmla="*/ 186 w 371"/>
                <a:gd name="T73" fmla="*/ 429 h 429"/>
                <a:gd name="T74" fmla="*/ 148 w 371"/>
                <a:gd name="T75" fmla="*/ 428 h 429"/>
                <a:gd name="T76" fmla="*/ 114 w 371"/>
                <a:gd name="T77" fmla="*/ 422 h 429"/>
                <a:gd name="T78" fmla="*/ 84 w 371"/>
                <a:gd name="T79" fmla="*/ 412 h 429"/>
                <a:gd name="T80" fmla="*/ 59 w 371"/>
                <a:gd name="T81" fmla="*/ 399 h 429"/>
                <a:gd name="T82" fmla="*/ 39 w 371"/>
                <a:gd name="T83" fmla="*/ 383 h 429"/>
                <a:gd name="T84" fmla="*/ 21 w 371"/>
                <a:gd name="T85" fmla="*/ 360 h 429"/>
                <a:gd name="T86" fmla="*/ 13 w 371"/>
                <a:gd name="T87" fmla="*/ 348 h 429"/>
                <a:gd name="T88" fmla="*/ 9 w 371"/>
                <a:gd name="T89" fmla="*/ 333 h 429"/>
                <a:gd name="T90" fmla="*/ 4 w 371"/>
                <a:gd name="T91" fmla="*/ 318 h 429"/>
                <a:gd name="T92" fmla="*/ 2 w 371"/>
                <a:gd name="T93" fmla="*/ 300 h 429"/>
                <a:gd name="T94" fmla="*/ 1 w 371"/>
                <a:gd name="T95" fmla="*/ 280 h 429"/>
                <a:gd name="T96" fmla="*/ 0 w 371"/>
                <a:gd name="T97" fmla="*/ 258 h 429"/>
                <a:gd name="T98" fmla="*/ 0 w 371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1" h="429">
                  <a:moveTo>
                    <a:pt x="0" y="0"/>
                  </a:moveTo>
                  <a:lnTo>
                    <a:pt x="91" y="0"/>
                  </a:lnTo>
                  <a:lnTo>
                    <a:pt x="91" y="256"/>
                  </a:lnTo>
                  <a:lnTo>
                    <a:pt x="91" y="275"/>
                  </a:lnTo>
                  <a:lnTo>
                    <a:pt x="93" y="291"/>
                  </a:lnTo>
                  <a:lnTo>
                    <a:pt x="96" y="304"/>
                  </a:lnTo>
                  <a:lnTo>
                    <a:pt x="103" y="320"/>
                  </a:lnTo>
                  <a:lnTo>
                    <a:pt x="114" y="333"/>
                  </a:lnTo>
                  <a:lnTo>
                    <a:pt x="128" y="343"/>
                  </a:lnTo>
                  <a:lnTo>
                    <a:pt x="147" y="351"/>
                  </a:lnTo>
                  <a:lnTo>
                    <a:pt x="166" y="356"/>
                  </a:lnTo>
                  <a:lnTo>
                    <a:pt x="187" y="357"/>
                  </a:lnTo>
                  <a:lnTo>
                    <a:pt x="207" y="356"/>
                  </a:lnTo>
                  <a:lnTo>
                    <a:pt x="225" y="353"/>
                  </a:lnTo>
                  <a:lnTo>
                    <a:pt x="242" y="346"/>
                  </a:lnTo>
                  <a:lnTo>
                    <a:pt x="255" y="339"/>
                  </a:lnTo>
                  <a:lnTo>
                    <a:pt x="265" y="329"/>
                  </a:lnTo>
                  <a:lnTo>
                    <a:pt x="273" y="317"/>
                  </a:lnTo>
                  <a:lnTo>
                    <a:pt x="276" y="306"/>
                  </a:lnTo>
                  <a:lnTo>
                    <a:pt x="279" y="293"/>
                  </a:lnTo>
                  <a:lnTo>
                    <a:pt x="280" y="276"/>
                  </a:lnTo>
                  <a:lnTo>
                    <a:pt x="280" y="256"/>
                  </a:lnTo>
                  <a:lnTo>
                    <a:pt x="280" y="0"/>
                  </a:lnTo>
                  <a:lnTo>
                    <a:pt x="371" y="0"/>
                  </a:lnTo>
                  <a:lnTo>
                    <a:pt x="371" y="251"/>
                  </a:lnTo>
                  <a:lnTo>
                    <a:pt x="370" y="283"/>
                  </a:lnTo>
                  <a:lnTo>
                    <a:pt x="367" y="311"/>
                  </a:lnTo>
                  <a:lnTo>
                    <a:pt x="360" y="334"/>
                  </a:lnTo>
                  <a:lnTo>
                    <a:pt x="351" y="355"/>
                  </a:lnTo>
                  <a:lnTo>
                    <a:pt x="339" y="373"/>
                  </a:lnTo>
                  <a:lnTo>
                    <a:pt x="325" y="387"/>
                  </a:lnTo>
                  <a:lnTo>
                    <a:pt x="308" y="400"/>
                  </a:lnTo>
                  <a:lnTo>
                    <a:pt x="288" y="411"/>
                  </a:lnTo>
                  <a:lnTo>
                    <a:pt x="266" y="419"/>
                  </a:lnTo>
                  <a:lnTo>
                    <a:pt x="242" y="424"/>
                  </a:lnTo>
                  <a:lnTo>
                    <a:pt x="214" y="428"/>
                  </a:lnTo>
                  <a:lnTo>
                    <a:pt x="186" y="429"/>
                  </a:lnTo>
                  <a:lnTo>
                    <a:pt x="148" y="428"/>
                  </a:lnTo>
                  <a:lnTo>
                    <a:pt x="114" y="422"/>
                  </a:lnTo>
                  <a:lnTo>
                    <a:pt x="84" y="412"/>
                  </a:lnTo>
                  <a:lnTo>
                    <a:pt x="59" y="399"/>
                  </a:lnTo>
                  <a:lnTo>
                    <a:pt x="39" y="383"/>
                  </a:lnTo>
                  <a:lnTo>
                    <a:pt x="21" y="360"/>
                  </a:lnTo>
                  <a:lnTo>
                    <a:pt x="13" y="348"/>
                  </a:lnTo>
                  <a:lnTo>
                    <a:pt x="9" y="333"/>
                  </a:lnTo>
                  <a:lnTo>
                    <a:pt x="4" y="318"/>
                  </a:lnTo>
                  <a:lnTo>
                    <a:pt x="2" y="300"/>
                  </a:lnTo>
                  <a:lnTo>
                    <a:pt x="1" y="280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 userDrawn="1"/>
          </p:nvSpPr>
          <p:spPr bwMode="auto">
            <a:xfrm>
              <a:off x="8307388" y="695325"/>
              <a:ext cx="155575" cy="168275"/>
            </a:xfrm>
            <a:custGeom>
              <a:avLst/>
              <a:gdLst>
                <a:gd name="T0" fmla="*/ 90 w 388"/>
                <a:gd name="T1" fmla="*/ 189 h 425"/>
                <a:gd name="T2" fmla="*/ 237 w 388"/>
                <a:gd name="T3" fmla="*/ 188 h 425"/>
                <a:gd name="T4" fmla="*/ 263 w 388"/>
                <a:gd name="T5" fmla="*/ 178 h 425"/>
                <a:gd name="T6" fmla="*/ 280 w 388"/>
                <a:gd name="T7" fmla="*/ 150 h 425"/>
                <a:gd name="T8" fmla="*/ 280 w 388"/>
                <a:gd name="T9" fmla="*/ 112 h 425"/>
                <a:gd name="T10" fmla="*/ 265 w 388"/>
                <a:gd name="T11" fmla="*/ 87 h 425"/>
                <a:gd name="T12" fmla="*/ 237 w 388"/>
                <a:gd name="T13" fmla="*/ 77 h 425"/>
                <a:gd name="T14" fmla="*/ 90 w 388"/>
                <a:gd name="T15" fmla="*/ 76 h 425"/>
                <a:gd name="T16" fmla="*/ 208 w 388"/>
                <a:gd name="T17" fmla="*/ 0 h 425"/>
                <a:gd name="T18" fmla="*/ 265 w 388"/>
                <a:gd name="T19" fmla="*/ 3 h 425"/>
                <a:gd name="T20" fmla="*/ 305 w 388"/>
                <a:gd name="T21" fmla="*/ 10 h 425"/>
                <a:gd name="T22" fmla="*/ 336 w 388"/>
                <a:gd name="T23" fmla="*/ 26 h 425"/>
                <a:gd name="T24" fmla="*/ 361 w 388"/>
                <a:gd name="T25" fmla="*/ 50 h 425"/>
                <a:gd name="T26" fmla="*/ 379 w 388"/>
                <a:gd name="T27" fmla="*/ 91 h 425"/>
                <a:gd name="T28" fmla="*/ 381 w 388"/>
                <a:gd name="T29" fmla="*/ 149 h 425"/>
                <a:gd name="T30" fmla="*/ 362 w 388"/>
                <a:gd name="T31" fmla="*/ 199 h 425"/>
                <a:gd name="T32" fmla="*/ 326 w 388"/>
                <a:gd name="T33" fmla="*/ 233 h 425"/>
                <a:gd name="T34" fmla="*/ 325 w 388"/>
                <a:gd name="T35" fmla="*/ 252 h 425"/>
                <a:gd name="T36" fmla="*/ 358 w 388"/>
                <a:gd name="T37" fmla="*/ 283 h 425"/>
                <a:gd name="T38" fmla="*/ 375 w 388"/>
                <a:gd name="T39" fmla="*/ 330 h 425"/>
                <a:gd name="T40" fmla="*/ 379 w 388"/>
                <a:gd name="T41" fmla="*/ 375 h 425"/>
                <a:gd name="T42" fmla="*/ 382 w 388"/>
                <a:gd name="T43" fmla="*/ 395 h 425"/>
                <a:gd name="T44" fmla="*/ 384 w 388"/>
                <a:gd name="T45" fmla="*/ 409 h 425"/>
                <a:gd name="T46" fmla="*/ 388 w 388"/>
                <a:gd name="T47" fmla="*/ 425 h 425"/>
                <a:gd name="T48" fmla="*/ 286 w 388"/>
                <a:gd name="T49" fmla="*/ 421 h 425"/>
                <a:gd name="T50" fmla="*/ 284 w 388"/>
                <a:gd name="T51" fmla="*/ 414 h 425"/>
                <a:gd name="T52" fmla="*/ 282 w 388"/>
                <a:gd name="T53" fmla="*/ 402 h 425"/>
                <a:gd name="T54" fmla="*/ 279 w 388"/>
                <a:gd name="T55" fmla="*/ 365 h 425"/>
                <a:gd name="T56" fmla="*/ 268 w 388"/>
                <a:gd name="T57" fmla="*/ 317 h 425"/>
                <a:gd name="T58" fmla="*/ 248 w 388"/>
                <a:gd name="T59" fmla="*/ 286 h 425"/>
                <a:gd name="T60" fmla="*/ 214 w 388"/>
                <a:gd name="T61" fmla="*/ 269 h 425"/>
                <a:gd name="T62" fmla="*/ 163 w 388"/>
                <a:gd name="T63" fmla="*/ 264 h 425"/>
                <a:gd name="T64" fmla="*/ 90 w 388"/>
                <a:gd name="T65" fmla="*/ 425 h 425"/>
                <a:gd name="T66" fmla="*/ 0 w 388"/>
                <a:gd name="T6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425">
                  <a:moveTo>
                    <a:pt x="90" y="76"/>
                  </a:moveTo>
                  <a:lnTo>
                    <a:pt x="90" y="189"/>
                  </a:lnTo>
                  <a:lnTo>
                    <a:pt x="217" y="189"/>
                  </a:lnTo>
                  <a:lnTo>
                    <a:pt x="237" y="188"/>
                  </a:lnTo>
                  <a:lnTo>
                    <a:pt x="252" y="183"/>
                  </a:lnTo>
                  <a:lnTo>
                    <a:pt x="263" y="178"/>
                  </a:lnTo>
                  <a:lnTo>
                    <a:pt x="274" y="166"/>
                  </a:lnTo>
                  <a:lnTo>
                    <a:pt x="280" y="150"/>
                  </a:lnTo>
                  <a:lnTo>
                    <a:pt x="282" y="130"/>
                  </a:lnTo>
                  <a:lnTo>
                    <a:pt x="280" y="112"/>
                  </a:lnTo>
                  <a:lnTo>
                    <a:pt x="274" y="98"/>
                  </a:lnTo>
                  <a:lnTo>
                    <a:pt x="265" y="87"/>
                  </a:lnTo>
                  <a:lnTo>
                    <a:pt x="251" y="79"/>
                  </a:lnTo>
                  <a:lnTo>
                    <a:pt x="237" y="77"/>
                  </a:lnTo>
                  <a:lnTo>
                    <a:pt x="217" y="76"/>
                  </a:lnTo>
                  <a:lnTo>
                    <a:pt x="90" y="76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38" y="1"/>
                  </a:lnTo>
                  <a:lnTo>
                    <a:pt x="265" y="3"/>
                  </a:lnTo>
                  <a:lnTo>
                    <a:pt x="286" y="6"/>
                  </a:lnTo>
                  <a:lnTo>
                    <a:pt x="305" y="10"/>
                  </a:lnTo>
                  <a:lnTo>
                    <a:pt x="321" y="17"/>
                  </a:lnTo>
                  <a:lnTo>
                    <a:pt x="336" y="26"/>
                  </a:lnTo>
                  <a:lnTo>
                    <a:pt x="349" y="36"/>
                  </a:lnTo>
                  <a:lnTo>
                    <a:pt x="361" y="50"/>
                  </a:lnTo>
                  <a:lnTo>
                    <a:pt x="370" y="65"/>
                  </a:lnTo>
                  <a:lnTo>
                    <a:pt x="379" y="91"/>
                  </a:lnTo>
                  <a:lnTo>
                    <a:pt x="383" y="119"/>
                  </a:lnTo>
                  <a:lnTo>
                    <a:pt x="381" y="149"/>
                  </a:lnTo>
                  <a:lnTo>
                    <a:pt x="373" y="176"/>
                  </a:lnTo>
                  <a:lnTo>
                    <a:pt x="362" y="199"/>
                  </a:lnTo>
                  <a:lnTo>
                    <a:pt x="347" y="217"/>
                  </a:lnTo>
                  <a:lnTo>
                    <a:pt x="326" y="233"/>
                  </a:lnTo>
                  <a:lnTo>
                    <a:pt x="302" y="244"/>
                  </a:lnTo>
                  <a:lnTo>
                    <a:pt x="325" y="252"/>
                  </a:lnTo>
                  <a:lnTo>
                    <a:pt x="343" y="265"/>
                  </a:lnTo>
                  <a:lnTo>
                    <a:pt x="358" y="283"/>
                  </a:lnTo>
                  <a:lnTo>
                    <a:pt x="369" y="304"/>
                  </a:lnTo>
                  <a:lnTo>
                    <a:pt x="375" y="330"/>
                  </a:lnTo>
                  <a:lnTo>
                    <a:pt x="378" y="362"/>
                  </a:lnTo>
                  <a:lnTo>
                    <a:pt x="379" y="375"/>
                  </a:lnTo>
                  <a:lnTo>
                    <a:pt x="381" y="386"/>
                  </a:lnTo>
                  <a:lnTo>
                    <a:pt x="382" y="395"/>
                  </a:lnTo>
                  <a:lnTo>
                    <a:pt x="383" y="402"/>
                  </a:lnTo>
                  <a:lnTo>
                    <a:pt x="384" y="409"/>
                  </a:lnTo>
                  <a:lnTo>
                    <a:pt x="385" y="414"/>
                  </a:lnTo>
                  <a:lnTo>
                    <a:pt x="388" y="425"/>
                  </a:lnTo>
                  <a:lnTo>
                    <a:pt x="288" y="425"/>
                  </a:lnTo>
                  <a:lnTo>
                    <a:pt x="286" y="421"/>
                  </a:lnTo>
                  <a:lnTo>
                    <a:pt x="285" y="418"/>
                  </a:lnTo>
                  <a:lnTo>
                    <a:pt x="284" y="414"/>
                  </a:lnTo>
                  <a:lnTo>
                    <a:pt x="283" y="409"/>
                  </a:lnTo>
                  <a:lnTo>
                    <a:pt x="282" y="402"/>
                  </a:lnTo>
                  <a:lnTo>
                    <a:pt x="280" y="383"/>
                  </a:lnTo>
                  <a:lnTo>
                    <a:pt x="279" y="365"/>
                  </a:lnTo>
                  <a:lnTo>
                    <a:pt x="274" y="339"/>
                  </a:lnTo>
                  <a:lnTo>
                    <a:pt x="268" y="317"/>
                  </a:lnTo>
                  <a:lnTo>
                    <a:pt x="260" y="299"/>
                  </a:lnTo>
                  <a:lnTo>
                    <a:pt x="248" y="286"/>
                  </a:lnTo>
                  <a:lnTo>
                    <a:pt x="233" y="275"/>
                  </a:lnTo>
                  <a:lnTo>
                    <a:pt x="214" y="269"/>
                  </a:lnTo>
                  <a:lnTo>
                    <a:pt x="191" y="265"/>
                  </a:lnTo>
                  <a:lnTo>
                    <a:pt x="163" y="264"/>
                  </a:lnTo>
                  <a:lnTo>
                    <a:pt x="90" y="264"/>
                  </a:lnTo>
                  <a:lnTo>
                    <a:pt x="90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8477250" y="693738"/>
              <a:ext cx="166687" cy="171450"/>
            </a:xfrm>
            <a:custGeom>
              <a:avLst/>
              <a:gdLst>
                <a:gd name="T0" fmla="*/ 190 w 419"/>
                <a:gd name="T1" fmla="*/ 72 h 432"/>
                <a:gd name="T2" fmla="*/ 155 w 419"/>
                <a:gd name="T3" fmla="*/ 83 h 432"/>
                <a:gd name="T4" fmla="*/ 129 w 419"/>
                <a:gd name="T5" fmla="*/ 102 h 432"/>
                <a:gd name="T6" fmla="*/ 110 w 419"/>
                <a:gd name="T7" fmla="*/ 133 h 432"/>
                <a:gd name="T8" fmla="*/ 100 w 419"/>
                <a:gd name="T9" fmla="*/ 183 h 432"/>
                <a:gd name="T10" fmla="*/ 100 w 419"/>
                <a:gd name="T11" fmla="*/ 250 h 432"/>
                <a:gd name="T12" fmla="*/ 113 w 419"/>
                <a:gd name="T13" fmla="*/ 305 h 432"/>
                <a:gd name="T14" fmla="*/ 141 w 419"/>
                <a:gd name="T15" fmla="*/ 341 h 432"/>
                <a:gd name="T16" fmla="*/ 182 w 419"/>
                <a:gd name="T17" fmla="*/ 358 h 432"/>
                <a:gd name="T18" fmla="*/ 236 w 419"/>
                <a:gd name="T19" fmla="*/ 358 h 432"/>
                <a:gd name="T20" fmla="*/ 278 w 419"/>
                <a:gd name="T21" fmla="*/ 341 h 432"/>
                <a:gd name="T22" fmla="*/ 305 w 419"/>
                <a:gd name="T23" fmla="*/ 306 h 432"/>
                <a:gd name="T24" fmla="*/ 318 w 419"/>
                <a:gd name="T25" fmla="*/ 251 h 432"/>
                <a:gd name="T26" fmla="*/ 318 w 419"/>
                <a:gd name="T27" fmla="*/ 181 h 432"/>
                <a:gd name="T28" fmla="*/ 305 w 419"/>
                <a:gd name="T29" fmla="*/ 126 h 432"/>
                <a:gd name="T30" fmla="*/ 279 w 419"/>
                <a:gd name="T31" fmla="*/ 91 h 432"/>
                <a:gd name="T32" fmla="*/ 236 w 419"/>
                <a:gd name="T33" fmla="*/ 73 h 432"/>
                <a:gd name="T34" fmla="*/ 209 w 419"/>
                <a:gd name="T35" fmla="*/ 0 h 432"/>
                <a:gd name="T36" fmla="*/ 280 w 419"/>
                <a:gd name="T37" fmla="*/ 8 h 432"/>
                <a:gd name="T38" fmla="*/ 337 w 419"/>
                <a:gd name="T39" fmla="*/ 30 h 432"/>
                <a:gd name="T40" fmla="*/ 378 w 419"/>
                <a:gd name="T41" fmla="*/ 66 h 432"/>
                <a:gd name="T42" fmla="*/ 400 w 419"/>
                <a:gd name="T43" fmla="*/ 107 h 432"/>
                <a:gd name="T44" fmla="*/ 415 w 419"/>
                <a:gd name="T45" fmla="*/ 160 h 432"/>
                <a:gd name="T46" fmla="*/ 419 w 419"/>
                <a:gd name="T47" fmla="*/ 222 h 432"/>
                <a:gd name="T48" fmla="*/ 411 w 419"/>
                <a:gd name="T49" fmla="*/ 291 h 432"/>
                <a:gd name="T50" fmla="*/ 389 w 419"/>
                <a:gd name="T51" fmla="*/ 349 h 432"/>
                <a:gd name="T52" fmla="*/ 353 w 419"/>
                <a:gd name="T53" fmla="*/ 392 h 432"/>
                <a:gd name="T54" fmla="*/ 316 w 419"/>
                <a:gd name="T55" fmla="*/ 413 h 432"/>
                <a:gd name="T56" fmla="*/ 270 w 419"/>
                <a:gd name="T57" fmla="*/ 427 h 432"/>
                <a:gd name="T58" fmla="*/ 215 w 419"/>
                <a:gd name="T59" fmla="*/ 432 h 432"/>
                <a:gd name="T60" fmla="*/ 140 w 419"/>
                <a:gd name="T61" fmla="*/ 423 h 432"/>
                <a:gd name="T62" fmla="*/ 79 w 419"/>
                <a:gd name="T63" fmla="*/ 398 h 432"/>
                <a:gd name="T64" fmla="*/ 37 w 419"/>
                <a:gd name="T65" fmla="*/ 357 h 432"/>
                <a:gd name="T66" fmla="*/ 13 w 419"/>
                <a:gd name="T67" fmla="*/ 309 h 432"/>
                <a:gd name="T68" fmla="*/ 1 w 419"/>
                <a:gd name="T69" fmla="*/ 251 h 432"/>
                <a:gd name="T70" fmla="*/ 1 w 419"/>
                <a:gd name="T71" fmla="*/ 179 h 432"/>
                <a:gd name="T72" fmla="*/ 16 w 419"/>
                <a:gd name="T73" fmla="*/ 112 h 432"/>
                <a:gd name="T74" fmla="*/ 44 w 419"/>
                <a:gd name="T75" fmla="*/ 60 h 432"/>
                <a:gd name="T76" fmla="*/ 82 w 419"/>
                <a:gd name="T77" fmla="*/ 30 h 432"/>
                <a:gd name="T78" fmla="*/ 127 w 419"/>
                <a:gd name="T79" fmla="*/ 11 h 432"/>
                <a:gd name="T80" fmla="*/ 180 w 419"/>
                <a:gd name="T81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32">
                  <a:moveTo>
                    <a:pt x="210" y="71"/>
                  </a:moveTo>
                  <a:lnTo>
                    <a:pt x="190" y="72"/>
                  </a:lnTo>
                  <a:lnTo>
                    <a:pt x="171" y="77"/>
                  </a:lnTo>
                  <a:lnTo>
                    <a:pt x="155" y="83"/>
                  </a:lnTo>
                  <a:lnTo>
                    <a:pt x="141" y="91"/>
                  </a:lnTo>
                  <a:lnTo>
                    <a:pt x="129" y="102"/>
                  </a:lnTo>
                  <a:lnTo>
                    <a:pt x="119" y="114"/>
                  </a:lnTo>
                  <a:lnTo>
                    <a:pt x="110" y="133"/>
                  </a:lnTo>
                  <a:lnTo>
                    <a:pt x="104" y="156"/>
                  </a:lnTo>
                  <a:lnTo>
                    <a:pt x="100" y="183"/>
                  </a:lnTo>
                  <a:lnTo>
                    <a:pt x="99" y="215"/>
                  </a:lnTo>
                  <a:lnTo>
                    <a:pt x="100" y="250"/>
                  </a:lnTo>
                  <a:lnTo>
                    <a:pt x="106" y="280"/>
                  </a:lnTo>
                  <a:lnTo>
                    <a:pt x="113" y="305"/>
                  </a:lnTo>
                  <a:lnTo>
                    <a:pt x="125" y="325"/>
                  </a:lnTo>
                  <a:lnTo>
                    <a:pt x="141" y="341"/>
                  </a:lnTo>
                  <a:lnTo>
                    <a:pt x="159" y="352"/>
                  </a:lnTo>
                  <a:lnTo>
                    <a:pt x="182" y="358"/>
                  </a:lnTo>
                  <a:lnTo>
                    <a:pt x="210" y="360"/>
                  </a:lnTo>
                  <a:lnTo>
                    <a:pt x="236" y="358"/>
                  </a:lnTo>
                  <a:lnTo>
                    <a:pt x="259" y="352"/>
                  </a:lnTo>
                  <a:lnTo>
                    <a:pt x="278" y="341"/>
                  </a:lnTo>
                  <a:lnTo>
                    <a:pt x="293" y="325"/>
                  </a:lnTo>
                  <a:lnTo>
                    <a:pt x="305" y="306"/>
                  </a:lnTo>
                  <a:lnTo>
                    <a:pt x="313" y="280"/>
                  </a:lnTo>
                  <a:lnTo>
                    <a:pt x="318" y="251"/>
                  </a:lnTo>
                  <a:lnTo>
                    <a:pt x="319" y="216"/>
                  </a:lnTo>
                  <a:lnTo>
                    <a:pt x="318" y="181"/>
                  </a:lnTo>
                  <a:lnTo>
                    <a:pt x="313" y="151"/>
                  </a:lnTo>
                  <a:lnTo>
                    <a:pt x="305" y="126"/>
                  </a:lnTo>
                  <a:lnTo>
                    <a:pt x="293" y="106"/>
                  </a:lnTo>
                  <a:lnTo>
                    <a:pt x="279" y="91"/>
                  </a:lnTo>
                  <a:lnTo>
                    <a:pt x="259" y="80"/>
                  </a:lnTo>
                  <a:lnTo>
                    <a:pt x="236" y="73"/>
                  </a:lnTo>
                  <a:lnTo>
                    <a:pt x="210" y="71"/>
                  </a:lnTo>
                  <a:close/>
                  <a:moveTo>
                    <a:pt x="209" y="0"/>
                  </a:moveTo>
                  <a:lnTo>
                    <a:pt x="246" y="2"/>
                  </a:lnTo>
                  <a:lnTo>
                    <a:pt x="280" y="8"/>
                  </a:lnTo>
                  <a:lnTo>
                    <a:pt x="311" y="18"/>
                  </a:lnTo>
                  <a:lnTo>
                    <a:pt x="337" y="30"/>
                  </a:lnTo>
                  <a:lnTo>
                    <a:pt x="360" y="46"/>
                  </a:lnTo>
                  <a:lnTo>
                    <a:pt x="378" y="66"/>
                  </a:lnTo>
                  <a:lnTo>
                    <a:pt x="390" y="84"/>
                  </a:lnTo>
                  <a:lnTo>
                    <a:pt x="400" y="107"/>
                  </a:lnTo>
                  <a:lnTo>
                    <a:pt x="408" y="133"/>
                  </a:lnTo>
                  <a:lnTo>
                    <a:pt x="415" y="160"/>
                  </a:lnTo>
                  <a:lnTo>
                    <a:pt x="418" y="190"/>
                  </a:lnTo>
                  <a:lnTo>
                    <a:pt x="419" y="222"/>
                  </a:lnTo>
                  <a:lnTo>
                    <a:pt x="417" y="259"/>
                  </a:lnTo>
                  <a:lnTo>
                    <a:pt x="411" y="291"/>
                  </a:lnTo>
                  <a:lnTo>
                    <a:pt x="402" y="322"/>
                  </a:lnTo>
                  <a:lnTo>
                    <a:pt x="389" y="349"/>
                  </a:lnTo>
                  <a:lnTo>
                    <a:pt x="373" y="372"/>
                  </a:lnTo>
                  <a:lnTo>
                    <a:pt x="353" y="392"/>
                  </a:lnTo>
                  <a:lnTo>
                    <a:pt x="336" y="403"/>
                  </a:lnTo>
                  <a:lnTo>
                    <a:pt x="316" y="413"/>
                  </a:lnTo>
                  <a:lnTo>
                    <a:pt x="294" y="421"/>
                  </a:lnTo>
                  <a:lnTo>
                    <a:pt x="270" y="427"/>
                  </a:lnTo>
                  <a:lnTo>
                    <a:pt x="244" y="431"/>
                  </a:lnTo>
                  <a:lnTo>
                    <a:pt x="215" y="432"/>
                  </a:lnTo>
                  <a:lnTo>
                    <a:pt x="176" y="429"/>
                  </a:lnTo>
                  <a:lnTo>
                    <a:pt x="140" y="423"/>
                  </a:lnTo>
                  <a:lnTo>
                    <a:pt x="108" y="412"/>
                  </a:lnTo>
                  <a:lnTo>
                    <a:pt x="79" y="398"/>
                  </a:lnTo>
                  <a:lnTo>
                    <a:pt x="55" y="379"/>
                  </a:lnTo>
                  <a:lnTo>
                    <a:pt x="37" y="357"/>
                  </a:lnTo>
                  <a:lnTo>
                    <a:pt x="23" y="334"/>
                  </a:lnTo>
                  <a:lnTo>
                    <a:pt x="13" y="309"/>
                  </a:lnTo>
                  <a:lnTo>
                    <a:pt x="5" y="282"/>
                  </a:lnTo>
                  <a:lnTo>
                    <a:pt x="1" y="251"/>
                  </a:lnTo>
                  <a:lnTo>
                    <a:pt x="0" y="218"/>
                  </a:lnTo>
                  <a:lnTo>
                    <a:pt x="1" y="179"/>
                  </a:lnTo>
                  <a:lnTo>
                    <a:pt x="6" y="144"/>
                  </a:lnTo>
                  <a:lnTo>
                    <a:pt x="16" y="112"/>
                  </a:lnTo>
                  <a:lnTo>
                    <a:pt x="28" y="83"/>
                  </a:lnTo>
                  <a:lnTo>
                    <a:pt x="44" y="60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2" y="19"/>
                  </a:lnTo>
                  <a:lnTo>
                    <a:pt x="127" y="11"/>
                  </a:lnTo>
                  <a:lnTo>
                    <a:pt x="152" y="4"/>
                  </a:lnTo>
                  <a:lnTo>
                    <a:pt x="180" y="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666163" y="695325"/>
              <a:ext cx="147637" cy="168275"/>
            </a:xfrm>
            <a:custGeom>
              <a:avLst/>
              <a:gdLst>
                <a:gd name="T0" fmla="*/ 0 w 371"/>
                <a:gd name="T1" fmla="*/ 0 h 425"/>
                <a:gd name="T2" fmla="*/ 116 w 371"/>
                <a:gd name="T3" fmla="*/ 0 h 425"/>
                <a:gd name="T4" fmla="*/ 286 w 371"/>
                <a:gd name="T5" fmla="*/ 317 h 425"/>
                <a:gd name="T6" fmla="*/ 286 w 371"/>
                <a:gd name="T7" fmla="*/ 0 h 425"/>
                <a:gd name="T8" fmla="*/ 371 w 371"/>
                <a:gd name="T9" fmla="*/ 0 h 425"/>
                <a:gd name="T10" fmla="*/ 371 w 371"/>
                <a:gd name="T11" fmla="*/ 425 h 425"/>
                <a:gd name="T12" fmla="*/ 260 w 371"/>
                <a:gd name="T13" fmla="*/ 425 h 425"/>
                <a:gd name="T14" fmla="*/ 85 w 371"/>
                <a:gd name="T15" fmla="*/ 114 h 425"/>
                <a:gd name="T16" fmla="*/ 85 w 371"/>
                <a:gd name="T17" fmla="*/ 425 h 425"/>
                <a:gd name="T18" fmla="*/ 0 w 371"/>
                <a:gd name="T19" fmla="*/ 425 h 425"/>
                <a:gd name="T20" fmla="*/ 0 w 371"/>
                <a:gd name="T21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425">
                  <a:moveTo>
                    <a:pt x="0" y="0"/>
                  </a:moveTo>
                  <a:lnTo>
                    <a:pt x="116" y="0"/>
                  </a:lnTo>
                  <a:lnTo>
                    <a:pt x="286" y="317"/>
                  </a:lnTo>
                  <a:lnTo>
                    <a:pt x="286" y="0"/>
                  </a:lnTo>
                  <a:lnTo>
                    <a:pt x="371" y="0"/>
                  </a:lnTo>
                  <a:lnTo>
                    <a:pt x="371" y="425"/>
                  </a:lnTo>
                  <a:lnTo>
                    <a:pt x="260" y="425"/>
                  </a:lnTo>
                  <a:lnTo>
                    <a:pt x="85" y="114"/>
                  </a:lnTo>
                  <a:lnTo>
                    <a:pt x="85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7546975" y="306388"/>
              <a:ext cx="239712" cy="239712"/>
            </a:xfrm>
            <a:custGeom>
              <a:avLst/>
              <a:gdLst>
                <a:gd name="T0" fmla="*/ 604 w 604"/>
                <a:gd name="T1" fmla="*/ 0 h 604"/>
                <a:gd name="T2" fmla="*/ 604 w 604"/>
                <a:gd name="T3" fmla="*/ 24 h 604"/>
                <a:gd name="T4" fmla="*/ 604 w 604"/>
                <a:gd name="T5" fmla="*/ 50 h 604"/>
                <a:gd name="T6" fmla="*/ 604 w 604"/>
                <a:gd name="T7" fmla="*/ 80 h 604"/>
                <a:gd name="T8" fmla="*/ 604 w 604"/>
                <a:gd name="T9" fmla="*/ 109 h 604"/>
                <a:gd name="T10" fmla="*/ 604 w 604"/>
                <a:gd name="T11" fmla="*/ 135 h 604"/>
                <a:gd name="T12" fmla="*/ 604 w 604"/>
                <a:gd name="T13" fmla="*/ 159 h 604"/>
                <a:gd name="T14" fmla="*/ 604 w 604"/>
                <a:gd name="T15" fmla="*/ 178 h 604"/>
                <a:gd name="T16" fmla="*/ 604 w 604"/>
                <a:gd name="T17" fmla="*/ 190 h 604"/>
                <a:gd name="T18" fmla="*/ 600 w 604"/>
                <a:gd name="T19" fmla="*/ 212 h 604"/>
                <a:gd name="T20" fmla="*/ 591 w 604"/>
                <a:gd name="T21" fmla="*/ 233 h 604"/>
                <a:gd name="T22" fmla="*/ 576 w 604"/>
                <a:gd name="T23" fmla="*/ 253 h 604"/>
                <a:gd name="T24" fmla="*/ 558 w 604"/>
                <a:gd name="T25" fmla="*/ 273 h 604"/>
                <a:gd name="T26" fmla="*/ 535 w 604"/>
                <a:gd name="T27" fmla="*/ 291 h 604"/>
                <a:gd name="T28" fmla="*/ 507 w 604"/>
                <a:gd name="T29" fmla="*/ 308 h 604"/>
                <a:gd name="T30" fmla="*/ 478 w 604"/>
                <a:gd name="T31" fmla="*/ 325 h 604"/>
                <a:gd name="T32" fmla="*/ 445 w 604"/>
                <a:gd name="T33" fmla="*/ 342 h 604"/>
                <a:gd name="T34" fmla="*/ 410 w 604"/>
                <a:gd name="T35" fmla="*/ 357 h 604"/>
                <a:gd name="T36" fmla="*/ 373 w 604"/>
                <a:gd name="T37" fmla="*/ 373 h 604"/>
                <a:gd name="T38" fmla="*/ 335 w 604"/>
                <a:gd name="T39" fmla="*/ 388 h 604"/>
                <a:gd name="T40" fmla="*/ 302 w 604"/>
                <a:gd name="T41" fmla="*/ 402 h 604"/>
                <a:gd name="T42" fmla="*/ 265 w 604"/>
                <a:gd name="T43" fmla="*/ 417 h 604"/>
                <a:gd name="T44" fmla="*/ 228 w 604"/>
                <a:gd name="T45" fmla="*/ 434 h 604"/>
                <a:gd name="T46" fmla="*/ 190 w 604"/>
                <a:gd name="T47" fmla="*/ 452 h 604"/>
                <a:gd name="T48" fmla="*/ 153 w 604"/>
                <a:gd name="T49" fmla="*/ 472 h 604"/>
                <a:gd name="T50" fmla="*/ 116 w 604"/>
                <a:gd name="T51" fmla="*/ 494 h 604"/>
                <a:gd name="T52" fmla="*/ 83 w 604"/>
                <a:gd name="T53" fmla="*/ 518 h 604"/>
                <a:gd name="T54" fmla="*/ 51 w 604"/>
                <a:gd name="T55" fmla="*/ 544 h 604"/>
                <a:gd name="T56" fmla="*/ 23 w 604"/>
                <a:gd name="T57" fmla="*/ 573 h 604"/>
                <a:gd name="T58" fmla="*/ 0 w 604"/>
                <a:gd name="T59" fmla="*/ 604 h 604"/>
                <a:gd name="T60" fmla="*/ 20 w 604"/>
                <a:gd name="T61" fmla="*/ 544 h 604"/>
                <a:gd name="T62" fmla="*/ 40 w 604"/>
                <a:gd name="T63" fmla="*/ 482 h 604"/>
                <a:gd name="T64" fmla="*/ 61 w 604"/>
                <a:gd name="T65" fmla="*/ 421 h 604"/>
                <a:gd name="T66" fmla="*/ 79 w 604"/>
                <a:gd name="T67" fmla="*/ 362 h 604"/>
                <a:gd name="T68" fmla="*/ 90 w 604"/>
                <a:gd name="T69" fmla="*/ 336 h 604"/>
                <a:gd name="T70" fmla="*/ 106 w 604"/>
                <a:gd name="T71" fmla="*/ 312 h 604"/>
                <a:gd name="T72" fmla="*/ 124 w 604"/>
                <a:gd name="T73" fmla="*/ 291 h 604"/>
                <a:gd name="T74" fmla="*/ 147 w 604"/>
                <a:gd name="T75" fmla="*/ 272 h 604"/>
                <a:gd name="T76" fmla="*/ 175 w 604"/>
                <a:gd name="T77" fmla="*/ 253 h 604"/>
                <a:gd name="T78" fmla="*/ 205 w 604"/>
                <a:gd name="T79" fmla="*/ 236 h 604"/>
                <a:gd name="T80" fmla="*/ 240 w 604"/>
                <a:gd name="T81" fmla="*/ 219 h 604"/>
                <a:gd name="T82" fmla="*/ 277 w 604"/>
                <a:gd name="T83" fmla="*/ 202 h 604"/>
                <a:gd name="T84" fmla="*/ 319 w 604"/>
                <a:gd name="T85" fmla="*/ 185 h 604"/>
                <a:gd name="T86" fmla="*/ 354 w 604"/>
                <a:gd name="T87" fmla="*/ 171 h 604"/>
                <a:gd name="T88" fmla="*/ 390 w 604"/>
                <a:gd name="T89" fmla="*/ 157 h 604"/>
                <a:gd name="T90" fmla="*/ 424 w 604"/>
                <a:gd name="T91" fmla="*/ 142 h 604"/>
                <a:gd name="T92" fmla="*/ 457 w 604"/>
                <a:gd name="T93" fmla="*/ 128 h 604"/>
                <a:gd name="T94" fmla="*/ 489 w 604"/>
                <a:gd name="T95" fmla="*/ 114 h 604"/>
                <a:gd name="T96" fmla="*/ 517 w 604"/>
                <a:gd name="T97" fmla="*/ 99 h 604"/>
                <a:gd name="T98" fmla="*/ 542 w 604"/>
                <a:gd name="T99" fmla="*/ 82 h 604"/>
                <a:gd name="T100" fmla="*/ 564 w 604"/>
                <a:gd name="T101" fmla="*/ 64 h 604"/>
                <a:gd name="T102" fmla="*/ 583 w 604"/>
                <a:gd name="T103" fmla="*/ 45 h 604"/>
                <a:gd name="T104" fmla="*/ 595 w 604"/>
                <a:gd name="T105" fmla="*/ 23 h 604"/>
                <a:gd name="T106" fmla="*/ 604 w 604"/>
                <a:gd name="T10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4" h="604">
                  <a:moveTo>
                    <a:pt x="604" y="0"/>
                  </a:moveTo>
                  <a:lnTo>
                    <a:pt x="604" y="24"/>
                  </a:lnTo>
                  <a:lnTo>
                    <a:pt x="604" y="50"/>
                  </a:lnTo>
                  <a:lnTo>
                    <a:pt x="604" y="80"/>
                  </a:lnTo>
                  <a:lnTo>
                    <a:pt x="604" y="109"/>
                  </a:lnTo>
                  <a:lnTo>
                    <a:pt x="604" y="135"/>
                  </a:lnTo>
                  <a:lnTo>
                    <a:pt x="604" y="159"/>
                  </a:lnTo>
                  <a:lnTo>
                    <a:pt x="604" y="178"/>
                  </a:lnTo>
                  <a:lnTo>
                    <a:pt x="604" y="190"/>
                  </a:lnTo>
                  <a:lnTo>
                    <a:pt x="600" y="212"/>
                  </a:lnTo>
                  <a:lnTo>
                    <a:pt x="591" y="233"/>
                  </a:lnTo>
                  <a:lnTo>
                    <a:pt x="576" y="253"/>
                  </a:lnTo>
                  <a:lnTo>
                    <a:pt x="558" y="273"/>
                  </a:lnTo>
                  <a:lnTo>
                    <a:pt x="535" y="291"/>
                  </a:lnTo>
                  <a:lnTo>
                    <a:pt x="507" y="308"/>
                  </a:lnTo>
                  <a:lnTo>
                    <a:pt x="478" y="325"/>
                  </a:lnTo>
                  <a:lnTo>
                    <a:pt x="445" y="342"/>
                  </a:lnTo>
                  <a:lnTo>
                    <a:pt x="410" y="357"/>
                  </a:lnTo>
                  <a:lnTo>
                    <a:pt x="373" y="373"/>
                  </a:lnTo>
                  <a:lnTo>
                    <a:pt x="335" y="388"/>
                  </a:lnTo>
                  <a:lnTo>
                    <a:pt x="302" y="402"/>
                  </a:lnTo>
                  <a:lnTo>
                    <a:pt x="265" y="417"/>
                  </a:lnTo>
                  <a:lnTo>
                    <a:pt x="228" y="434"/>
                  </a:lnTo>
                  <a:lnTo>
                    <a:pt x="190" y="452"/>
                  </a:lnTo>
                  <a:lnTo>
                    <a:pt x="153" y="472"/>
                  </a:lnTo>
                  <a:lnTo>
                    <a:pt x="116" y="494"/>
                  </a:lnTo>
                  <a:lnTo>
                    <a:pt x="83" y="518"/>
                  </a:lnTo>
                  <a:lnTo>
                    <a:pt x="51" y="544"/>
                  </a:lnTo>
                  <a:lnTo>
                    <a:pt x="23" y="573"/>
                  </a:lnTo>
                  <a:lnTo>
                    <a:pt x="0" y="604"/>
                  </a:lnTo>
                  <a:lnTo>
                    <a:pt x="20" y="544"/>
                  </a:lnTo>
                  <a:lnTo>
                    <a:pt x="40" y="482"/>
                  </a:lnTo>
                  <a:lnTo>
                    <a:pt x="61" y="421"/>
                  </a:lnTo>
                  <a:lnTo>
                    <a:pt x="79" y="362"/>
                  </a:lnTo>
                  <a:lnTo>
                    <a:pt x="90" y="336"/>
                  </a:lnTo>
                  <a:lnTo>
                    <a:pt x="106" y="312"/>
                  </a:lnTo>
                  <a:lnTo>
                    <a:pt x="124" y="291"/>
                  </a:lnTo>
                  <a:lnTo>
                    <a:pt x="147" y="272"/>
                  </a:lnTo>
                  <a:lnTo>
                    <a:pt x="175" y="253"/>
                  </a:lnTo>
                  <a:lnTo>
                    <a:pt x="205" y="236"/>
                  </a:lnTo>
                  <a:lnTo>
                    <a:pt x="240" y="219"/>
                  </a:lnTo>
                  <a:lnTo>
                    <a:pt x="277" y="202"/>
                  </a:lnTo>
                  <a:lnTo>
                    <a:pt x="319" y="185"/>
                  </a:lnTo>
                  <a:lnTo>
                    <a:pt x="354" y="171"/>
                  </a:lnTo>
                  <a:lnTo>
                    <a:pt x="390" y="157"/>
                  </a:lnTo>
                  <a:lnTo>
                    <a:pt x="424" y="142"/>
                  </a:lnTo>
                  <a:lnTo>
                    <a:pt x="457" y="128"/>
                  </a:lnTo>
                  <a:lnTo>
                    <a:pt x="489" y="114"/>
                  </a:lnTo>
                  <a:lnTo>
                    <a:pt x="517" y="99"/>
                  </a:lnTo>
                  <a:lnTo>
                    <a:pt x="542" y="82"/>
                  </a:lnTo>
                  <a:lnTo>
                    <a:pt x="564" y="64"/>
                  </a:lnTo>
                  <a:lnTo>
                    <a:pt x="583" y="45"/>
                  </a:lnTo>
                  <a:lnTo>
                    <a:pt x="595" y="2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 userDrawn="1"/>
          </p:nvSpPr>
          <p:spPr bwMode="auto">
            <a:xfrm>
              <a:off x="7380288" y="482600"/>
              <a:ext cx="252412" cy="150812"/>
            </a:xfrm>
            <a:custGeom>
              <a:avLst/>
              <a:gdLst>
                <a:gd name="T0" fmla="*/ 234 w 637"/>
                <a:gd name="T1" fmla="*/ 0 h 379"/>
                <a:gd name="T2" fmla="*/ 258 w 637"/>
                <a:gd name="T3" fmla="*/ 1 h 379"/>
                <a:gd name="T4" fmla="*/ 279 w 637"/>
                <a:gd name="T5" fmla="*/ 6 h 379"/>
                <a:gd name="T6" fmla="*/ 299 w 637"/>
                <a:gd name="T7" fmla="*/ 16 h 379"/>
                <a:gd name="T8" fmla="*/ 318 w 637"/>
                <a:gd name="T9" fmla="*/ 30 h 379"/>
                <a:gd name="T10" fmla="*/ 335 w 637"/>
                <a:gd name="T11" fmla="*/ 49 h 379"/>
                <a:gd name="T12" fmla="*/ 351 w 637"/>
                <a:gd name="T13" fmla="*/ 70 h 379"/>
                <a:gd name="T14" fmla="*/ 367 w 637"/>
                <a:gd name="T15" fmla="*/ 94 h 379"/>
                <a:gd name="T16" fmla="*/ 383 w 637"/>
                <a:gd name="T17" fmla="*/ 120 h 379"/>
                <a:gd name="T18" fmla="*/ 399 w 637"/>
                <a:gd name="T19" fmla="*/ 148 h 379"/>
                <a:gd name="T20" fmla="*/ 415 w 637"/>
                <a:gd name="T21" fmla="*/ 176 h 379"/>
                <a:gd name="T22" fmla="*/ 432 w 637"/>
                <a:gd name="T23" fmla="*/ 207 h 379"/>
                <a:gd name="T24" fmla="*/ 451 w 637"/>
                <a:gd name="T25" fmla="*/ 236 h 379"/>
                <a:gd name="T26" fmla="*/ 472 w 637"/>
                <a:gd name="T27" fmla="*/ 265 h 379"/>
                <a:gd name="T28" fmla="*/ 493 w 637"/>
                <a:gd name="T29" fmla="*/ 291 h 379"/>
                <a:gd name="T30" fmla="*/ 517 w 637"/>
                <a:gd name="T31" fmla="*/ 315 h 379"/>
                <a:gd name="T32" fmla="*/ 543 w 637"/>
                <a:gd name="T33" fmla="*/ 337 h 379"/>
                <a:gd name="T34" fmla="*/ 572 w 637"/>
                <a:gd name="T35" fmla="*/ 355 h 379"/>
                <a:gd name="T36" fmla="*/ 603 w 637"/>
                <a:gd name="T37" fmla="*/ 369 h 379"/>
                <a:gd name="T38" fmla="*/ 637 w 637"/>
                <a:gd name="T39" fmla="*/ 379 h 379"/>
                <a:gd name="T40" fmla="*/ 588 w 637"/>
                <a:gd name="T41" fmla="*/ 378 h 379"/>
                <a:gd name="T42" fmla="*/ 546 w 637"/>
                <a:gd name="T43" fmla="*/ 378 h 379"/>
                <a:gd name="T44" fmla="*/ 509 w 637"/>
                <a:gd name="T45" fmla="*/ 378 h 379"/>
                <a:gd name="T46" fmla="*/ 477 w 637"/>
                <a:gd name="T47" fmla="*/ 378 h 379"/>
                <a:gd name="T48" fmla="*/ 448 w 637"/>
                <a:gd name="T49" fmla="*/ 378 h 379"/>
                <a:gd name="T50" fmla="*/ 420 w 637"/>
                <a:gd name="T51" fmla="*/ 378 h 379"/>
                <a:gd name="T52" fmla="*/ 392 w 637"/>
                <a:gd name="T53" fmla="*/ 378 h 379"/>
                <a:gd name="T54" fmla="*/ 363 w 637"/>
                <a:gd name="T55" fmla="*/ 378 h 379"/>
                <a:gd name="T56" fmla="*/ 333 w 637"/>
                <a:gd name="T57" fmla="*/ 378 h 379"/>
                <a:gd name="T58" fmla="*/ 303 w 637"/>
                <a:gd name="T59" fmla="*/ 375 h 379"/>
                <a:gd name="T60" fmla="*/ 278 w 637"/>
                <a:gd name="T61" fmla="*/ 369 h 379"/>
                <a:gd name="T62" fmla="*/ 255 w 637"/>
                <a:gd name="T63" fmla="*/ 359 h 379"/>
                <a:gd name="T64" fmla="*/ 235 w 637"/>
                <a:gd name="T65" fmla="*/ 346 h 379"/>
                <a:gd name="T66" fmla="*/ 217 w 637"/>
                <a:gd name="T67" fmla="*/ 329 h 379"/>
                <a:gd name="T68" fmla="*/ 200 w 637"/>
                <a:gd name="T69" fmla="*/ 311 h 379"/>
                <a:gd name="T70" fmla="*/ 186 w 637"/>
                <a:gd name="T71" fmla="*/ 290 h 379"/>
                <a:gd name="T72" fmla="*/ 172 w 637"/>
                <a:gd name="T73" fmla="*/ 266 h 379"/>
                <a:gd name="T74" fmla="*/ 159 w 637"/>
                <a:gd name="T75" fmla="*/ 241 h 379"/>
                <a:gd name="T76" fmla="*/ 145 w 637"/>
                <a:gd name="T77" fmla="*/ 213 h 379"/>
                <a:gd name="T78" fmla="*/ 131 w 637"/>
                <a:gd name="T79" fmla="*/ 185 h 379"/>
                <a:gd name="T80" fmla="*/ 119 w 637"/>
                <a:gd name="T81" fmla="*/ 157 h 379"/>
                <a:gd name="T82" fmla="*/ 106 w 637"/>
                <a:gd name="T83" fmla="*/ 131 h 379"/>
                <a:gd name="T84" fmla="*/ 93 w 637"/>
                <a:gd name="T85" fmla="*/ 107 h 379"/>
                <a:gd name="T86" fmla="*/ 80 w 637"/>
                <a:gd name="T87" fmla="*/ 84 h 379"/>
                <a:gd name="T88" fmla="*/ 67 w 637"/>
                <a:gd name="T89" fmla="*/ 64 h 379"/>
                <a:gd name="T90" fmla="*/ 51 w 637"/>
                <a:gd name="T91" fmla="*/ 48 h 379"/>
                <a:gd name="T92" fmla="*/ 36 w 637"/>
                <a:gd name="T93" fmla="*/ 36 h 379"/>
                <a:gd name="T94" fmla="*/ 19 w 637"/>
                <a:gd name="T95" fmla="*/ 28 h 379"/>
                <a:gd name="T96" fmla="*/ 0 w 637"/>
                <a:gd name="T97" fmla="*/ 25 h 379"/>
                <a:gd name="T98" fmla="*/ 32 w 637"/>
                <a:gd name="T99" fmla="*/ 22 h 379"/>
                <a:gd name="T100" fmla="*/ 64 w 637"/>
                <a:gd name="T101" fmla="*/ 18 h 379"/>
                <a:gd name="T102" fmla="*/ 96 w 637"/>
                <a:gd name="T103" fmla="*/ 15 h 379"/>
                <a:gd name="T104" fmla="*/ 127 w 637"/>
                <a:gd name="T105" fmla="*/ 12 h 379"/>
                <a:gd name="T106" fmla="*/ 157 w 637"/>
                <a:gd name="T107" fmla="*/ 8 h 379"/>
                <a:gd name="T108" fmla="*/ 183 w 637"/>
                <a:gd name="T109" fmla="*/ 6 h 379"/>
                <a:gd name="T110" fmla="*/ 206 w 637"/>
                <a:gd name="T111" fmla="*/ 3 h 379"/>
                <a:gd name="T112" fmla="*/ 223 w 637"/>
                <a:gd name="T113" fmla="*/ 2 h 379"/>
                <a:gd name="T114" fmla="*/ 234 w 637"/>
                <a:gd name="T11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7" h="379">
                  <a:moveTo>
                    <a:pt x="234" y="0"/>
                  </a:moveTo>
                  <a:lnTo>
                    <a:pt x="258" y="1"/>
                  </a:lnTo>
                  <a:lnTo>
                    <a:pt x="279" y="6"/>
                  </a:lnTo>
                  <a:lnTo>
                    <a:pt x="299" y="16"/>
                  </a:lnTo>
                  <a:lnTo>
                    <a:pt x="318" y="30"/>
                  </a:lnTo>
                  <a:lnTo>
                    <a:pt x="335" y="49"/>
                  </a:lnTo>
                  <a:lnTo>
                    <a:pt x="351" y="70"/>
                  </a:lnTo>
                  <a:lnTo>
                    <a:pt x="367" y="94"/>
                  </a:lnTo>
                  <a:lnTo>
                    <a:pt x="383" y="120"/>
                  </a:lnTo>
                  <a:lnTo>
                    <a:pt x="399" y="148"/>
                  </a:lnTo>
                  <a:lnTo>
                    <a:pt x="415" y="176"/>
                  </a:lnTo>
                  <a:lnTo>
                    <a:pt x="432" y="207"/>
                  </a:lnTo>
                  <a:lnTo>
                    <a:pt x="451" y="236"/>
                  </a:lnTo>
                  <a:lnTo>
                    <a:pt x="472" y="265"/>
                  </a:lnTo>
                  <a:lnTo>
                    <a:pt x="493" y="291"/>
                  </a:lnTo>
                  <a:lnTo>
                    <a:pt x="517" y="315"/>
                  </a:lnTo>
                  <a:lnTo>
                    <a:pt x="543" y="337"/>
                  </a:lnTo>
                  <a:lnTo>
                    <a:pt x="572" y="355"/>
                  </a:lnTo>
                  <a:lnTo>
                    <a:pt x="603" y="369"/>
                  </a:lnTo>
                  <a:lnTo>
                    <a:pt x="637" y="379"/>
                  </a:lnTo>
                  <a:lnTo>
                    <a:pt x="588" y="378"/>
                  </a:lnTo>
                  <a:lnTo>
                    <a:pt x="546" y="378"/>
                  </a:lnTo>
                  <a:lnTo>
                    <a:pt x="509" y="378"/>
                  </a:lnTo>
                  <a:lnTo>
                    <a:pt x="477" y="378"/>
                  </a:lnTo>
                  <a:lnTo>
                    <a:pt x="448" y="378"/>
                  </a:lnTo>
                  <a:lnTo>
                    <a:pt x="420" y="378"/>
                  </a:lnTo>
                  <a:lnTo>
                    <a:pt x="392" y="378"/>
                  </a:lnTo>
                  <a:lnTo>
                    <a:pt x="363" y="378"/>
                  </a:lnTo>
                  <a:lnTo>
                    <a:pt x="333" y="378"/>
                  </a:lnTo>
                  <a:lnTo>
                    <a:pt x="303" y="375"/>
                  </a:lnTo>
                  <a:lnTo>
                    <a:pt x="278" y="369"/>
                  </a:lnTo>
                  <a:lnTo>
                    <a:pt x="255" y="359"/>
                  </a:lnTo>
                  <a:lnTo>
                    <a:pt x="235" y="346"/>
                  </a:lnTo>
                  <a:lnTo>
                    <a:pt x="217" y="329"/>
                  </a:lnTo>
                  <a:lnTo>
                    <a:pt x="200" y="311"/>
                  </a:lnTo>
                  <a:lnTo>
                    <a:pt x="186" y="290"/>
                  </a:lnTo>
                  <a:lnTo>
                    <a:pt x="172" y="266"/>
                  </a:lnTo>
                  <a:lnTo>
                    <a:pt x="159" y="241"/>
                  </a:lnTo>
                  <a:lnTo>
                    <a:pt x="145" y="213"/>
                  </a:lnTo>
                  <a:lnTo>
                    <a:pt x="131" y="185"/>
                  </a:lnTo>
                  <a:lnTo>
                    <a:pt x="119" y="157"/>
                  </a:lnTo>
                  <a:lnTo>
                    <a:pt x="106" y="131"/>
                  </a:lnTo>
                  <a:lnTo>
                    <a:pt x="93" y="107"/>
                  </a:lnTo>
                  <a:lnTo>
                    <a:pt x="80" y="84"/>
                  </a:lnTo>
                  <a:lnTo>
                    <a:pt x="67" y="64"/>
                  </a:lnTo>
                  <a:lnTo>
                    <a:pt x="51" y="48"/>
                  </a:lnTo>
                  <a:lnTo>
                    <a:pt x="36" y="36"/>
                  </a:lnTo>
                  <a:lnTo>
                    <a:pt x="19" y="28"/>
                  </a:lnTo>
                  <a:lnTo>
                    <a:pt x="0" y="25"/>
                  </a:lnTo>
                  <a:lnTo>
                    <a:pt x="32" y="22"/>
                  </a:lnTo>
                  <a:lnTo>
                    <a:pt x="64" y="18"/>
                  </a:lnTo>
                  <a:lnTo>
                    <a:pt x="96" y="15"/>
                  </a:lnTo>
                  <a:lnTo>
                    <a:pt x="127" y="12"/>
                  </a:lnTo>
                  <a:lnTo>
                    <a:pt x="157" y="8"/>
                  </a:lnTo>
                  <a:lnTo>
                    <a:pt x="183" y="6"/>
                  </a:lnTo>
                  <a:lnTo>
                    <a:pt x="206" y="3"/>
                  </a:lnTo>
                  <a:lnTo>
                    <a:pt x="223" y="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7437438" y="555625"/>
              <a:ext cx="349250" cy="328612"/>
            </a:xfrm>
            <a:custGeom>
              <a:avLst/>
              <a:gdLst>
                <a:gd name="T0" fmla="*/ 878 w 879"/>
                <a:gd name="T1" fmla="*/ 27 h 828"/>
                <a:gd name="T2" fmla="*/ 878 w 879"/>
                <a:gd name="T3" fmla="*/ 93 h 828"/>
                <a:gd name="T4" fmla="*/ 878 w 879"/>
                <a:gd name="T5" fmla="*/ 164 h 828"/>
                <a:gd name="T6" fmla="*/ 879 w 879"/>
                <a:gd name="T7" fmla="*/ 228 h 828"/>
                <a:gd name="T8" fmla="*/ 878 w 879"/>
                <a:gd name="T9" fmla="*/ 276 h 828"/>
                <a:gd name="T10" fmla="*/ 875 w 879"/>
                <a:gd name="T11" fmla="*/ 317 h 828"/>
                <a:gd name="T12" fmla="*/ 854 w 879"/>
                <a:gd name="T13" fmla="*/ 366 h 828"/>
                <a:gd name="T14" fmla="*/ 813 w 879"/>
                <a:gd name="T15" fmla="*/ 409 h 828"/>
                <a:gd name="T16" fmla="*/ 757 w 879"/>
                <a:gd name="T17" fmla="*/ 448 h 828"/>
                <a:gd name="T18" fmla="*/ 691 w 879"/>
                <a:gd name="T19" fmla="*/ 482 h 828"/>
                <a:gd name="T20" fmla="*/ 617 w 879"/>
                <a:gd name="T21" fmla="*/ 512 h 828"/>
                <a:gd name="T22" fmla="*/ 539 w 879"/>
                <a:gd name="T23" fmla="*/ 542 h 828"/>
                <a:gd name="T24" fmla="*/ 457 w 879"/>
                <a:gd name="T25" fmla="*/ 570 h 828"/>
                <a:gd name="T26" fmla="*/ 368 w 879"/>
                <a:gd name="T27" fmla="*/ 601 h 828"/>
                <a:gd name="T28" fmla="*/ 280 w 879"/>
                <a:gd name="T29" fmla="*/ 635 h 828"/>
                <a:gd name="T30" fmla="*/ 196 w 879"/>
                <a:gd name="T31" fmla="*/ 672 h 828"/>
                <a:gd name="T32" fmla="*/ 118 w 879"/>
                <a:gd name="T33" fmla="*/ 716 h 828"/>
                <a:gd name="T34" fmla="*/ 51 w 879"/>
                <a:gd name="T35" fmla="*/ 767 h 828"/>
                <a:gd name="T36" fmla="*/ 0 w 879"/>
                <a:gd name="T37" fmla="*/ 828 h 828"/>
                <a:gd name="T38" fmla="*/ 84 w 879"/>
                <a:gd name="T39" fmla="*/ 570 h 828"/>
                <a:gd name="T40" fmla="*/ 137 w 879"/>
                <a:gd name="T41" fmla="*/ 408 h 828"/>
                <a:gd name="T42" fmla="*/ 176 w 879"/>
                <a:gd name="T43" fmla="*/ 353 h 828"/>
                <a:gd name="T44" fmla="*/ 228 w 879"/>
                <a:gd name="T45" fmla="*/ 311 h 828"/>
                <a:gd name="T46" fmla="*/ 294 w 879"/>
                <a:gd name="T47" fmla="*/ 277 h 828"/>
                <a:gd name="T48" fmla="*/ 370 w 879"/>
                <a:gd name="T49" fmla="*/ 247 h 828"/>
                <a:gd name="T50" fmla="*/ 454 w 879"/>
                <a:gd name="T51" fmla="*/ 222 h 828"/>
                <a:gd name="T52" fmla="*/ 543 w 879"/>
                <a:gd name="T53" fmla="*/ 197 h 828"/>
                <a:gd name="T54" fmla="*/ 642 w 879"/>
                <a:gd name="T55" fmla="*/ 167 h 828"/>
                <a:gd name="T56" fmla="*/ 725 w 879"/>
                <a:gd name="T57" fmla="*/ 139 h 828"/>
                <a:gd name="T58" fmla="*/ 791 w 879"/>
                <a:gd name="T59" fmla="*/ 108 h 828"/>
                <a:gd name="T60" fmla="*/ 839 w 879"/>
                <a:gd name="T61" fmla="*/ 72 h 828"/>
                <a:gd name="T62" fmla="*/ 870 w 879"/>
                <a:gd name="T63" fmla="*/ 27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9" h="828">
                  <a:moveTo>
                    <a:pt x="878" y="0"/>
                  </a:moveTo>
                  <a:lnTo>
                    <a:pt x="878" y="27"/>
                  </a:lnTo>
                  <a:lnTo>
                    <a:pt x="878" y="59"/>
                  </a:lnTo>
                  <a:lnTo>
                    <a:pt x="878" y="93"/>
                  </a:lnTo>
                  <a:lnTo>
                    <a:pt x="878" y="129"/>
                  </a:lnTo>
                  <a:lnTo>
                    <a:pt x="878" y="164"/>
                  </a:lnTo>
                  <a:lnTo>
                    <a:pt x="879" y="198"/>
                  </a:lnTo>
                  <a:lnTo>
                    <a:pt x="879" y="228"/>
                  </a:lnTo>
                  <a:lnTo>
                    <a:pt x="878" y="255"/>
                  </a:lnTo>
                  <a:lnTo>
                    <a:pt x="878" y="276"/>
                  </a:lnTo>
                  <a:lnTo>
                    <a:pt x="878" y="290"/>
                  </a:lnTo>
                  <a:lnTo>
                    <a:pt x="875" y="317"/>
                  </a:lnTo>
                  <a:lnTo>
                    <a:pt x="867" y="342"/>
                  </a:lnTo>
                  <a:lnTo>
                    <a:pt x="854" y="366"/>
                  </a:lnTo>
                  <a:lnTo>
                    <a:pt x="835" y="388"/>
                  </a:lnTo>
                  <a:lnTo>
                    <a:pt x="813" y="409"/>
                  </a:lnTo>
                  <a:lnTo>
                    <a:pt x="787" y="429"/>
                  </a:lnTo>
                  <a:lnTo>
                    <a:pt x="757" y="448"/>
                  </a:lnTo>
                  <a:lnTo>
                    <a:pt x="725" y="465"/>
                  </a:lnTo>
                  <a:lnTo>
                    <a:pt x="691" y="482"/>
                  </a:lnTo>
                  <a:lnTo>
                    <a:pt x="654" y="497"/>
                  </a:lnTo>
                  <a:lnTo>
                    <a:pt x="617" y="512"/>
                  </a:lnTo>
                  <a:lnTo>
                    <a:pt x="579" y="528"/>
                  </a:lnTo>
                  <a:lnTo>
                    <a:pt x="539" y="542"/>
                  </a:lnTo>
                  <a:lnTo>
                    <a:pt x="500" y="555"/>
                  </a:lnTo>
                  <a:lnTo>
                    <a:pt x="457" y="570"/>
                  </a:lnTo>
                  <a:lnTo>
                    <a:pt x="413" y="586"/>
                  </a:lnTo>
                  <a:lnTo>
                    <a:pt x="368" y="601"/>
                  </a:lnTo>
                  <a:lnTo>
                    <a:pt x="325" y="617"/>
                  </a:lnTo>
                  <a:lnTo>
                    <a:pt x="280" y="635"/>
                  </a:lnTo>
                  <a:lnTo>
                    <a:pt x="237" y="652"/>
                  </a:lnTo>
                  <a:lnTo>
                    <a:pt x="196" y="672"/>
                  </a:lnTo>
                  <a:lnTo>
                    <a:pt x="155" y="693"/>
                  </a:lnTo>
                  <a:lnTo>
                    <a:pt x="118" y="716"/>
                  </a:lnTo>
                  <a:lnTo>
                    <a:pt x="83" y="740"/>
                  </a:lnTo>
                  <a:lnTo>
                    <a:pt x="51" y="767"/>
                  </a:lnTo>
                  <a:lnTo>
                    <a:pt x="24" y="796"/>
                  </a:lnTo>
                  <a:lnTo>
                    <a:pt x="0" y="828"/>
                  </a:lnTo>
                  <a:lnTo>
                    <a:pt x="42" y="698"/>
                  </a:lnTo>
                  <a:lnTo>
                    <a:pt x="84" y="570"/>
                  </a:lnTo>
                  <a:lnTo>
                    <a:pt x="125" y="441"/>
                  </a:lnTo>
                  <a:lnTo>
                    <a:pt x="137" y="408"/>
                  </a:lnTo>
                  <a:lnTo>
                    <a:pt x="155" y="380"/>
                  </a:lnTo>
                  <a:lnTo>
                    <a:pt x="176" y="353"/>
                  </a:lnTo>
                  <a:lnTo>
                    <a:pt x="200" y="331"/>
                  </a:lnTo>
                  <a:lnTo>
                    <a:pt x="228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1"/>
                  </a:lnTo>
                  <a:lnTo>
                    <a:pt x="370" y="247"/>
                  </a:lnTo>
                  <a:lnTo>
                    <a:pt x="410" y="235"/>
                  </a:lnTo>
                  <a:lnTo>
                    <a:pt x="454" y="222"/>
                  </a:lnTo>
                  <a:lnTo>
                    <a:pt x="498" y="209"/>
                  </a:lnTo>
                  <a:lnTo>
                    <a:pt x="543" y="197"/>
                  </a:lnTo>
                  <a:lnTo>
                    <a:pt x="595" y="181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60" y="123"/>
                  </a:lnTo>
                  <a:lnTo>
                    <a:pt x="791" y="108"/>
                  </a:lnTo>
                  <a:lnTo>
                    <a:pt x="817" y="90"/>
                  </a:lnTo>
                  <a:lnTo>
                    <a:pt x="839" y="72"/>
                  </a:lnTo>
                  <a:lnTo>
                    <a:pt x="857" y="50"/>
                  </a:lnTo>
                  <a:lnTo>
                    <a:pt x="870" y="2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3" name="Freeform 26"/>
            <p:cNvSpPr>
              <a:spLocks/>
            </p:cNvSpPr>
            <p:nvPr userDrawn="1"/>
          </p:nvSpPr>
          <p:spPr bwMode="auto">
            <a:xfrm>
              <a:off x="7694613" y="446088"/>
              <a:ext cx="366712" cy="187325"/>
            </a:xfrm>
            <a:custGeom>
              <a:avLst/>
              <a:gdLst>
                <a:gd name="T0" fmla="*/ 349 w 925"/>
                <a:gd name="T1" fmla="*/ 0 h 471"/>
                <a:gd name="T2" fmla="*/ 378 w 925"/>
                <a:gd name="T3" fmla="*/ 6 h 471"/>
                <a:gd name="T4" fmla="*/ 408 w 925"/>
                <a:gd name="T5" fmla="*/ 18 h 471"/>
                <a:gd name="T6" fmla="*/ 436 w 925"/>
                <a:gd name="T7" fmla="*/ 35 h 471"/>
                <a:gd name="T8" fmla="*/ 464 w 925"/>
                <a:gd name="T9" fmla="*/ 56 h 471"/>
                <a:gd name="T10" fmla="*/ 491 w 925"/>
                <a:gd name="T11" fmla="*/ 82 h 471"/>
                <a:gd name="T12" fmla="*/ 517 w 925"/>
                <a:gd name="T13" fmla="*/ 111 h 471"/>
                <a:gd name="T14" fmla="*/ 543 w 925"/>
                <a:gd name="T15" fmla="*/ 143 h 471"/>
                <a:gd name="T16" fmla="*/ 567 w 925"/>
                <a:gd name="T17" fmla="*/ 178 h 471"/>
                <a:gd name="T18" fmla="*/ 590 w 925"/>
                <a:gd name="T19" fmla="*/ 215 h 471"/>
                <a:gd name="T20" fmla="*/ 614 w 925"/>
                <a:gd name="T21" fmla="*/ 254 h 471"/>
                <a:gd name="T22" fmla="*/ 640 w 925"/>
                <a:gd name="T23" fmla="*/ 290 h 471"/>
                <a:gd name="T24" fmla="*/ 669 w 925"/>
                <a:gd name="T25" fmla="*/ 325 h 471"/>
                <a:gd name="T26" fmla="*/ 698 w 925"/>
                <a:gd name="T27" fmla="*/ 357 h 471"/>
                <a:gd name="T28" fmla="*/ 730 w 925"/>
                <a:gd name="T29" fmla="*/ 386 h 471"/>
                <a:gd name="T30" fmla="*/ 765 w 925"/>
                <a:gd name="T31" fmla="*/ 412 h 471"/>
                <a:gd name="T32" fmla="*/ 801 w 925"/>
                <a:gd name="T33" fmla="*/ 433 h 471"/>
                <a:gd name="T34" fmla="*/ 839 w 925"/>
                <a:gd name="T35" fmla="*/ 451 h 471"/>
                <a:gd name="T36" fmla="*/ 881 w 925"/>
                <a:gd name="T37" fmla="*/ 463 h 471"/>
                <a:gd name="T38" fmla="*/ 925 w 925"/>
                <a:gd name="T39" fmla="*/ 471 h 471"/>
                <a:gd name="T40" fmla="*/ 855 w 925"/>
                <a:gd name="T41" fmla="*/ 471 h 471"/>
                <a:gd name="T42" fmla="*/ 792 w 925"/>
                <a:gd name="T43" fmla="*/ 471 h 471"/>
                <a:gd name="T44" fmla="*/ 734 w 925"/>
                <a:gd name="T45" fmla="*/ 471 h 471"/>
                <a:gd name="T46" fmla="*/ 682 w 925"/>
                <a:gd name="T47" fmla="*/ 471 h 471"/>
                <a:gd name="T48" fmla="*/ 631 w 925"/>
                <a:gd name="T49" fmla="*/ 471 h 471"/>
                <a:gd name="T50" fmla="*/ 585 w 925"/>
                <a:gd name="T51" fmla="*/ 470 h 471"/>
                <a:gd name="T52" fmla="*/ 540 w 925"/>
                <a:gd name="T53" fmla="*/ 470 h 471"/>
                <a:gd name="T54" fmla="*/ 497 w 925"/>
                <a:gd name="T55" fmla="*/ 470 h 471"/>
                <a:gd name="T56" fmla="*/ 453 w 925"/>
                <a:gd name="T57" fmla="*/ 470 h 471"/>
                <a:gd name="T58" fmla="*/ 421 w 925"/>
                <a:gd name="T59" fmla="*/ 467 h 471"/>
                <a:gd name="T60" fmla="*/ 393 w 925"/>
                <a:gd name="T61" fmla="*/ 461 h 471"/>
                <a:gd name="T62" fmla="*/ 369 w 925"/>
                <a:gd name="T63" fmla="*/ 451 h 471"/>
                <a:gd name="T64" fmla="*/ 348 w 925"/>
                <a:gd name="T65" fmla="*/ 438 h 471"/>
                <a:gd name="T66" fmla="*/ 329 w 925"/>
                <a:gd name="T67" fmla="*/ 423 h 471"/>
                <a:gd name="T68" fmla="*/ 313 w 925"/>
                <a:gd name="T69" fmla="*/ 404 h 471"/>
                <a:gd name="T70" fmla="*/ 298 w 925"/>
                <a:gd name="T71" fmla="*/ 384 h 471"/>
                <a:gd name="T72" fmla="*/ 286 w 925"/>
                <a:gd name="T73" fmla="*/ 362 h 471"/>
                <a:gd name="T74" fmla="*/ 274 w 925"/>
                <a:gd name="T75" fmla="*/ 339 h 471"/>
                <a:gd name="T76" fmla="*/ 263 w 925"/>
                <a:gd name="T77" fmla="*/ 315 h 471"/>
                <a:gd name="T78" fmla="*/ 254 w 925"/>
                <a:gd name="T79" fmla="*/ 290 h 471"/>
                <a:gd name="T80" fmla="*/ 243 w 925"/>
                <a:gd name="T81" fmla="*/ 265 h 471"/>
                <a:gd name="T82" fmla="*/ 232 w 925"/>
                <a:gd name="T83" fmla="*/ 240 h 471"/>
                <a:gd name="T84" fmla="*/ 213 w 925"/>
                <a:gd name="T85" fmla="*/ 205 h 471"/>
                <a:gd name="T86" fmla="*/ 193 w 925"/>
                <a:gd name="T87" fmla="*/ 172 h 471"/>
                <a:gd name="T88" fmla="*/ 173 w 925"/>
                <a:gd name="T89" fmla="*/ 140 h 471"/>
                <a:gd name="T90" fmla="*/ 148 w 925"/>
                <a:gd name="T91" fmla="*/ 113 h 471"/>
                <a:gd name="T92" fmla="*/ 123 w 925"/>
                <a:gd name="T93" fmla="*/ 87 h 471"/>
                <a:gd name="T94" fmla="*/ 96 w 925"/>
                <a:gd name="T95" fmla="*/ 68 h 471"/>
                <a:gd name="T96" fmla="*/ 66 w 925"/>
                <a:gd name="T97" fmla="*/ 51 h 471"/>
                <a:gd name="T98" fmla="*/ 34 w 925"/>
                <a:gd name="T99" fmla="*/ 39 h 471"/>
                <a:gd name="T100" fmla="*/ 0 w 925"/>
                <a:gd name="T101" fmla="*/ 34 h 471"/>
                <a:gd name="T102" fmla="*/ 32 w 925"/>
                <a:gd name="T103" fmla="*/ 30 h 471"/>
                <a:gd name="T104" fmla="*/ 67 w 925"/>
                <a:gd name="T105" fmla="*/ 26 h 471"/>
                <a:gd name="T106" fmla="*/ 104 w 925"/>
                <a:gd name="T107" fmla="*/ 23 h 471"/>
                <a:gd name="T108" fmla="*/ 140 w 925"/>
                <a:gd name="T109" fmla="*/ 18 h 471"/>
                <a:gd name="T110" fmla="*/ 175 w 925"/>
                <a:gd name="T111" fmla="*/ 15 h 471"/>
                <a:gd name="T112" fmla="*/ 208 w 925"/>
                <a:gd name="T113" fmla="*/ 12 h 471"/>
                <a:gd name="T114" fmla="*/ 238 w 925"/>
                <a:gd name="T115" fmla="*/ 8 h 471"/>
                <a:gd name="T116" fmla="*/ 266 w 925"/>
                <a:gd name="T117" fmla="*/ 5 h 471"/>
                <a:gd name="T118" fmla="*/ 289 w 925"/>
                <a:gd name="T119" fmla="*/ 3 h 471"/>
                <a:gd name="T120" fmla="*/ 306 w 925"/>
                <a:gd name="T121" fmla="*/ 2 h 471"/>
                <a:gd name="T122" fmla="*/ 318 w 925"/>
                <a:gd name="T123" fmla="*/ 0 h 471"/>
                <a:gd name="T124" fmla="*/ 349 w 925"/>
                <a:gd name="T12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5" h="471">
                  <a:moveTo>
                    <a:pt x="349" y="0"/>
                  </a:moveTo>
                  <a:lnTo>
                    <a:pt x="378" y="6"/>
                  </a:lnTo>
                  <a:lnTo>
                    <a:pt x="408" y="18"/>
                  </a:lnTo>
                  <a:lnTo>
                    <a:pt x="436" y="35"/>
                  </a:lnTo>
                  <a:lnTo>
                    <a:pt x="464" y="56"/>
                  </a:lnTo>
                  <a:lnTo>
                    <a:pt x="491" y="82"/>
                  </a:lnTo>
                  <a:lnTo>
                    <a:pt x="517" y="111"/>
                  </a:lnTo>
                  <a:lnTo>
                    <a:pt x="543" y="143"/>
                  </a:lnTo>
                  <a:lnTo>
                    <a:pt x="567" y="178"/>
                  </a:lnTo>
                  <a:lnTo>
                    <a:pt x="590" y="215"/>
                  </a:lnTo>
                  <a:lnTo>
                    <a:pt x="614" y="254"/>
                  </a:lnTo>
                  <a:lnTo>
                    <a:pt x="640" y="290"/>
                  </a:lnTo>
                  <a:lnTo>
                    <a:pt x="669" y="325"/>
                  </a:lnTo>
                  <a:lnTo>
                    <a:pt x="698" y="357"/>
                  </a:lnTo>
                  <a:lnTo>
                    <a:pt x="730" y="386"/>
                  </a:lnTo>
                  <a:lnTo>
                    <a:pt x="765" y="412"/>
                  </a:lnTo>
                  <a:lnTo>
                    <a:pt x="801" y="433"/>
                  </a:lnTo>
                  <a:lnTo>
                    <a:pt x="839" y="451"/>
                  </a:lnTo>
                  <a:lnTo>
                    <a:pt x="881" y="463"/>
                  </a:lnTo>
                  <a:lnTo>
                    <a:pt x="925" y="471"/>
                  </a:lnTo>
                  <a:lnTo>
                    <a:pt x="855" y="471"/>
                  </a:lnTo>
                  <a:lnTo>
                    <a:pt x="792" y="471"/>
                  </a:lnTo>
                  <a:lnTo>
                    <a:pt x="734" y="471"/>
                  </a:lnTo>
                  <a:lnTo>
                    <a:pt x="682" y="471"/>
                  </a:lnTo>
                  <a:lnTo>
                    <a:pt x="631" y="471"/>
                  </a:lnTo>
                  <a:lnTo>
                    <a:pt x="585" y="470"/>
                  </a:lnTo>
                  <a:lnTo>
                    <a:pt x="540" y="470"/>
                  </a:lnTo>
                  <a:lnTo>
                    <a:pt x="497" y="470"/>
                  </a:lnTo>
                  <a:lnTo>
                    <a:pt x="453" y="470"/>
                  </a:lnTo>
                  <a:lnTo>
                    <a:pt x="421" y="467"/>
                  </a:lnTo>
                  <a:lnTo>
                    <a:pt x="393" y="461"/>
                  </a:lnTo>
                  <a:lnTo>
                    <a:pt x="369" y="451"/>
                  </a:lnTo>
                  <a:lnTo>
                    <a:pt x="348" y="438"/>
                  </a:lnTo>
                  <a:lnTo>
                    <a:pt x="329" y="423"/>
                  </a:lnTo>
                  <a:lnTo>
                    <a:pt x="313" y="404"/>
                  </a:lnTo>
                  <a:lnTo>
                    <a:pt x="298" y="384"/>
                  </a:lnTo>
                  <a:lnTo>
                    <a:pt x="286" y="362"/>
                  </a:lnTo>
                  <a:lnTo>
                    <a:pt x="274" y="339"/>
                  </a:lnTo>
                  <a:lnTo>
                    <a:pt x="263" y="315"/>
                  </a:lnTo>
                  <a:lnTo>
                    <a:pt x="254" y="290"/>
                  </a:lnTo>
                  <a:lnTo>
                    <a:pt x="243" y="265"/>
                  </a:lnTo>
                  <a:lnTo>
                    <a:pt x="232" y="240"/>
                  </a:lnTo>
                  <a:lnTo>
                    <a:pt x="213" y="205"/>
                  </a:lnTo>
                  <a:lnTo>
                    <a:pt x="193" y="172"/>
                  </a:lnTo>
                  <a:lnTo>
                    <a:pt x="173" y="140"/>
                  </a:lnTo>
                  <a:lnTo>
                    <a:pt x="148" y="113"/>
                  </a:lnTo>
                  <a:lnTo>
                    <a:pt x="123" y="87"/>
                  </a:lnTo>
                  <a:lnTo>
                    <a:pt x="96" y="68"/>
                  </a:lnTo>
                  <a:lnTo>
                    <a:pt x="66" y="51"/>
                  </a:lnTo>
                  <a:lnTo>
                    <a:pt x="34" y="39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67" y="26"/>
                  </a:lnTo>
                  <a:lnTo>
                    <a:pt x="104" y="23"/>
                  </a:lnTo>
                  <a:lnTo>
                    <a:pt x="140" y="18"/>
                  </a:lnTo>
                  <a:lnTo>
                    <a:pt x="175" y="15"/>
                  </a:lnTo>
                  <a:lnTo>
                    <a:pt x="208" y="12"/>
                  </a:lnTo>
                  <a:lnTo>
                    <a:pt x="238" y="8"/>
                  </a:lnTo>
                  <a:lnTo>
                    <a:pt x="266" y="5"/>
                  </a:lnTo>
                  <a:lnTo>
                    <a:pt x="289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2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z zdje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164388" cy="6858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395537" y="4293096"/>
            <a:ext cx="5383511" cy="1032148"/>
          </a:xfrm>
          <a:solidFill>
            <a:schemeClr val="tx2">
              <a:alpha val="85000"/>
            </a:schemeClr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11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844674" y="5323136"/>
            <a:ext cx="5383511" cy="925224"/>
          </a:xfrm>
          <a:solidFill>
            <a:schemeClr val="tx2">
              <a:alpha val="85000"/>
            </a:schemeClr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380288" y="306388"/>
            <a:ext cx="1433512" cy="674687"/>
            <a:chOff x="7380288" y="306388"/>
            <a:chExt cx="1433512" cy="674687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8067675" y="906463"/>
              <a:ext cx="65087" cy="73025"/>
            </a:xfrm>
            <a:custGeom>
              <a:avLst/>
              <a:gdLst>
                <a:gd name="T0" fmla="*/ 30 w 162"/>
                <a:gd name="T1" fmla="*/ 23 h 184"/>
                <a:gd name="T2" fmla="*/ 30 w 162"/>
                <a:gd name="T3" fmla="*/ 161 h 184"/>
                <a:gd name="T4" fmla="*/ 76 w 162"/>
                <a:gd name="T5" fmla="*/ 161 h 184"/>
                <a:gd name="T6" fmla="*/ 91 w 162"/>
                <a:gd name="T7" fmla="*/ 160 h 184"/>
                <a:gd name="T8" fmla="*/ 103 w 162"/>
                <a:gd name="T9" fmla="*/ 155 h 184"/>
                <a:gd name="T10" fmla="*/ 109 w 162"/>
                <a:gd name="T11" fmla="*/ 153 h 184"/>
                <a:gd name="T12" fmla="*/ 113 w 162"/>
                <a:gd name="T13" fmla="*/ 150 h 184"/>
                <a:gd name="T14" fmla="*/ 117 w 162"/>
                <a:gd name="T15" fmla="*/ 145 h 184"/>
                <a:gd name="T16" fmla="*/ 121 w 162"/>
                <a:gd name="T17" fmla="*/ 141 h 184"/>
                <a:gd name="T18" fmla="*/ 125 w 162"/>
                <a:gd name="T19" fmla="*/ 132 h 184"/>
                <a:gd name="T20" fmla="*/ 128 w 162"/>
                <a:gd name="T21" fmla="*/ 121 h 184"/>
                <a:gd name="T22" fmla="*/ 130 w 162"/>
                <a:gd name="T23" fmla="*/ 108 h 184"/>
                <a:gd name="T24" fmla="*/ 132 w 162"/>
                <a:gd name="T25" fmla="*/ 94 h 184"/>
                <a:gd name="T26" fmla="*/ 130 w 162"/>
                <a:gd name="T27" fmla="*/ 78 h 184"/>
                <a:gd name="T28" fmla="*/ 127 w 162"/>
                <a:gd name="T29" fmla="*/ 62 h 184"/>
                <a:gd name="T30" fmla="*/ 123 w 162"/>
                <a:gd name="T31" fmla="*/ 49 h 184"/>
                <a:gd name="T32" fmla="*/ 117 w 162"/>
                <a:gd name="T33" fmla="*/ 38 h 184"/>
                <a:gd name="T34" fmla="*/ 113 w 162"/>
                <a:gd name="T35" fmla="*/ 34 h 184"/>
                <a:gd name="T36" fmla="*/ 107 w 162"/>
                <a:gd name="T37" fmla="*/ 29 h 184"/>
                <a:gd name="T38" fmla="*/ 101 w 162"/>
                <a:gd name="T39" fmla="*/ 27 h 184"/>
                <a:gd name="T40" fmla="*/ 89 w 162"/>
                <a:gd name="T41" fmla="*/ 24 h 184"/>
                <a:gd name="T42" fmla="*/ 75 w 162"/>
                <a:gd name="T43" fmla="*/ 23 h 184"/>
                <a:gd name="T44" fmla="*/ 30 w 162"/>
                <a:gd name="T45" fmla="*/ 23 h 184"/>
                <a:gd name="T46" fmla="*/ 0 w 162"/>
                <a:gd name="T47" fmla="*/ 0 h 184"/>
                <a:gd name="T48" fmla="*/ 70 w 162"/>
                <a:gd name="T49" fmla="*/ 0 h 184"/>
                <a:gd name="T50" fmla="*/ 83 w 162"/>
                <a:gd name="T51" fmla="*/ 0 h 184"/>
                <a:gd name="T52" fmla="*/ 95 w 162"/>
                <a:gd name="T53" fmla="*/ 1 h 184"/>
                <a:gd name="T54" fmla="*/ 113 w 162"/>
                <a:gd name="T55" fmla="*/ 4 h 184"/>
                <a:gd name="T56" fmla="*/ 121 w 162"/>
                <a:gd name="T57" fmla="*/ 6 h 184"/>
                <a:gd name="T58" fmla="*/ 127 w 162"/>
                <a:gd name="T59" fmla="*/ 11 h 184"/>
                <a:gd name="T60" fmla="*/ 134 w 162"/>
                <a:gd name="T61" fmla="*/ 15 h 184"/>
                <a:gd name="T62" fmla="*/ 139 w 162"/>
                <a:gd name="T63" fmla="*/ 21 h 184"/>
                <a:gd name="T64" fmla="*/ 150 w 162"/>
                <a:gd name="T65" fmla="*/ 34 h 184"/>
                <a:gd name="T66" fmla="*/ 157 w 162"/>
                <a:gd name="T67" fmla="*/ 50 h 184"/>
                <a:gd name="T68" fmla="*/ 161 w 162"/>
                <a:gd name="T69" fmla="*/ 68 h 184"/>
                <a:gd name="T70" fmla="*/ 162 w 162"/>
                <a:gd name="T71" fmla="*/ 90 h 184"/>
                <a:gd name="T72" fmla="*/ 161 w 162"/>
                <a:gd name="T73" fmla="*/ 109 h 184"/>
                <a:gd name="T74" fmla="*/ 159 w 162"/>
                <a:gd name="T75" fmla="*/ 127 h 184"/>
                <a:gd name="T76" fmla="*/ 153 w 162"/>
                <a:gd name="T77" fmla="*/ 142 h 184"/>
                <a:gd name="T78" fmla="*/ 147 w 162"/>
                <a:gd name="T79" fmla="*/ 155 h 184"/>
                <a:gd name="T80" fmla="*/ 138 w 162"/>
                <a:gd name="T81" fmla="*/ 166 h 184"/>
                <a:gd name="T82" fmla="*/ 127 w 162"/>
                <a:gd name="T83" fmla="*/ 174 h 184"/>
                <a:gd name="T84" fmla="*/ 123 w 162"/>
                <a:gd name="T85" fmla="*/ 176 h 184"/>
                <a:gd name="T86" fmla="*/ 117 w 162"/>
                <a:gd name="T87" fmla="*/ 178 h 184"/>
                <a:gd name="T88" fmla="*/ 112 w 162"/>
                <a:gd name="T89" fmla="*/ 181 h 184"/>
                <a:gd name="T90" fmla="*/ 106 w 162"/>
                <a:gd name="T91" fmla="*/ 182 h 184"/>
                <a:gd name="T92" fmla="*/ 100 w 162"/>
                <a:gd name="T93" fmla="*/ 183 h 184"/>
                <a:gd name="T94" fmla="*/ 92 w 162"/>
                <a:gd name="T95" fmla="*/ 184 h 184"/>
                <a:gd name="T96" fmla="*/ 72 w 162"/>
                <a:gd name="T97" fmla="*/ 184 h 184"/>
                <a:gd name="T98" fmla="*/ 0 w 162"/>
                <a:gd name="T99" fmla="*/ 184 h 184"/>
                <a:gd name="T100" fmla="*/ 0 w 162"/>
                <a:gd name="T10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4">
                  <a:moveTo>
                    <a:pt x="30" y="23"/>
                  </a:moveTo>
                  <a:lnTo>
                    <a:pt x="30" y="161"/>
                  </a:lnTo>
                  <a:lnTo>
                    <a:pt x="76" y="161"/>
                  </a:lnTo>
                  <a:lnTo>
                    <a:pt x="91" y="160"/>
                  </a:lnTo>
                  <a:lnTo>
                    <a:pt x="103" y="155"/>
                  </a:lnTo>
                  <a:lnTo>
                    <a:pt x="109" y="153"/>
                  </a:lnTo>
                  <a:lnTo>
                    <a:pt x="113" y="150"/>
                  </a:lnTo>
                  <a:lnTo>
                    <a:pt x="117" y="145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8" y="121"/>
                  </a:lnTo>
                  <a:lnTo>
                    <a:pt x="130" y="108"/>
                  </a:lnTo>
                  <a:lnTo>
                    <a:pt x="132" y="94"/>
                  </a:lnTo>
                  <a:lnTo>
                    <a:pt x="130" y="78"/>
                  </a:lnTo>
                  <a:lnTo>
                    <a:pt x="127" y="62"/>
                  </a:lnTo>
                  <a:lnTo>
                    <a:pt x="123" y="49"/>
                  </a:lnTo>
                  <a:lnTo>
                    <a:pt x="117" y="38"/>
                  </a:lnTo>
                  <a:lnTo>
                    <a:pt x="113" y="34"/>
                  </a:lnTo>
                  <a:lnTo>
                    <a:pt x="107" y="29"/>
                  </a:lnTo>
                  <a:lnTo>
                    <a:pt x="101" y="27"/>
                  </a:lnTo>
                  <a:lnTo>
                    <a:pt x="89" y="24"/>
                  </a:lnTo>
                  <a:lnTo>
                    <a:pt x="75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113" y="4"/>
                  </a:lnTo>
                  <a:lnTo>
                    <a:pt x="121" y="6"/>
                  </a:lnTo>
                  <a:lnTo>
                    <a:pt x="127" y="11"/>
                  </a:lnTo>
                  <a:lnTo>
                    <a:pt x="134" y="15"/>
                  </a:lnTo>
                  <a:lnTo>
                    <a:pt x="139" y="21"/>
                  </a:lnTo>
                  <a:lnTo>
                    <a:pt x="150" y="34"/>
                  </a:lnTo>
                  <a:lnTo>
                    <a:pt x="157" y="50"/>
                  </a:lnTo>
                  <a:lnTo>
                    <a:pt x="161" y="68"/>
                  </a:lnTo>
                  <a:lnTo>
                    <a:pt x="162" y="90"/>
                  </a:lnTo>
                  <a:lnTo>
                    <a:pt x="161" y="109"/>
                  </a:lnTo>
                  <a:lnTo>
                    <a:pt x="159" y="127"/>
                  </a:lnTo>
                  <a:lnTo>
                    <a:pt x="153" y="142"/>
                  </a:lnTo>
                  <a:lnTo>
                    <a:pt x="147" y="155"/>
                  </a:lnTo>
                  <a:lnTo>
                    <a:pt x="138" y="166"/>
                  </a:lnTo>
                  <a:lnTo>
                    <a:pt x="127" y="174"/>
                  </a:lnTo>
                  <a:lnTo>
                    <a:pt x="123" y="176"/>
                  </a:lnTo>
                  <a:lnTo>
                    <a:pt x="117" y="178"/>
                  </a:lnTo>
                  <a:lnTo>
                    <a:pt x="112" y="181"/>
                  </a:lnTo>
                  <a:lnTo>
                    <a:pt x="106" y="182"/>
                  </a:lnTo>
                  <a:lnTo>
                    <a:pt x="100" y="183"/>
                  </a:lnTo>
                  <a:lnTo>
                    <a:pt x="92" y="184"/>
                  </a:lnTo>
                  <a:lnTo>
                    <a:pt x="72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8131175" y="906463"/>
              <a:ext cx="71437" cy="73025"/>
            </a:xfrm>
            <a:custGeom>
              <a:avLst/>
              <a:gdLst>
                <a:gd name="T0" fmla="*/ 0 w 177"/>
                <a:gd name="T1" fmla="*/ 0 h 184"/>
                <a:gd name="T2" fmla="*/ 35 w 177"/>
                <a:gd name="T3" fmla="*/ 0 h 184"/>
                <a:gd name="T4" fmla="*/ 90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4 w 177"/>
                <a:gd name="T11" fmla="*/ 109 h 184"/>
                <a:gd name="T12" fmla="*/ 104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5" y="0"/>
                  </a:lnTo>
                  <a:lnTo>
                    <a:pt x="90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4" y="109"/>
                  </a:lnTo>
                  <a:lnTo>
                    <a:pt x="104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202613" y="906463"/>
              <a:ext cx="61912" cy="73025"/>
            </a:xfrm>
            <a:custGeom>
              <a:avLst/>
              <a:gdLst>
                <a:gd name="T0" fmla="*/ 146 w 155"/>
                <a:gd name="T1" fmla="*/ 0 h 184"/>
                <a:gd name="T2" fmla="*/ 71 w 155"/>
                <a:gd name="T3" fmla="*/ 23 h 184"/>
                <a:gd name="T4" fmla="*/ 52 w 155"/>
                <a:gd name="T5" fmla="*/ 24 h 184"/>
                <a:gd name="T6" fmla="*/ 41 w 155"/>
                <a:gd name="T7" fmla="*/ 28 h 184"/>
                <a:gd name="T8" fmla="*/ 36 w 155"/>
                <a:gd name="T9" fmla="*/ 34 h 184"/>
                <a:gd name="T10" fmla="*/ 33 w 155"/>
                <a:gd name="T11" fmla="*/ 41 h 184"/>
                <a:gd name="T12" fmla="*/ 30 w 155"/>
                <a:gd name="T13" fmla="*/ 51 h 184"/>
                <a:gd name="T14" fmla="*/ 35 w 155"/>
                <a:gd name="T15" fmla="*/ 67 h 184"/>
                <a:gd name="T16" fmla="*/ 48 w 155"/>
                <a:gd name="T17" fmla="*/ 74 h 184"/>
                <a:gd name="T18" fmla="*/ 71 w 155"/>
                <a:gd name="T19" fmla="*/ 76 h 184"/>
                <a:gd name="T20" fmla="*/ 103 w 155"/>
                <a:gd name="T21" fmla="*/ 78 h 184"/>
                <a:gd name="T22" fmla="*/ 118 w 155"/>
                <a:gd name="T23" fmla="*/ 79 h 184"/>
                <a:gd name="T24" fmla="*/ 129 w 155"/>
                <a:gd name="T25" fmla="*/ 82 h 184"/>
                <a:gd name="T26" fmla="*/ 138 w 155"/>
                <a:gd name="T27" fmla="*/ 87 h 184"/>
                <a:gd name="T28" fmla="*/ 151 w 155"/>
                <a:gd name="T29" fmla="*/ 106 h 184"/>
                <a:gd name="T30" fmla="*/ 155 w 155"/>
                <a:gd name="T31" fmla="*/ 131 h 184"/>
                <a:gd name="T32" fmla="*/ 149 w 155"/>
                <a:gd name="T33" fmla="*/ 160 h 184"/>
                <a:gd name="T34" fmla="*/ 129 w 155"/>
                <a:gd name="T35" fmla="*/ 177 h 184"/>
                <a:gd name="T36" fmla="*/ 116 w 155"/>
                <a:gd name="T37" fmla="*/ 182 h 184"/>
                <a:gd name="T38" fmla="*/ 105 w 155"/>
                <a:gd name="T39" fmla="*/ 183 h 184"/>
                <a:gd name="T40" fmla="*/ 91 w 155"/>
                <a:gd name="T41" fmla="*/ 184 h 184"/>
                <a:gd name="T42" fmla="*/ 6 w 155"/>
                <a:gd name="T43" fmla="*/ 184 h 184"/>
                <a:gd name="T44" fmla="*/ 85 w 155"/>
                <a:gd name="T45" fmla="*/ 161 h 184"/>
                <a:gd name="T46" fmla="*/ 108 w 155"/>
                <a:gd name="T47" fmla="*/ 158 h 184"/>
                <a:gd name="T48" fmla="*/ 120 w 155"/>
                <a:gd name="T49" fmla="*/ 149 h 184"/>
                <a:gd name="T50" fmla="*/ 125 w 155"/>
                <a:gd name="T51" fmla="*/ 132 h 184"/>
                <a:gd name="T52" fmla="*/ 122 w 155"/>
                <a:gd name="T53" fmla="*/ 119 h 184"/>
                <a:gd name="T54" fmla="*/ 117 w 155"/>
                <a:gd name="T55" fmla="*/ 110 h 184"/>
                <a:gd name="T56" fmla="*/ 108 w 155"/>
                <a:gd name="T57" fmla="*/ 105 h 184"/>
                <a:gd name="T58" fmla="*/ 98 w 155"/>
                <a:gd name="T59" fmla="*/ 104 h 184"/>
                <a:gd name="T60" fmla="*/ 80 w 155"/>
                <a:gd name="T61" fmla="*/ 103 h 184"/>
                <a:gd name="T62" fmla="*/ 49 w 155"/>
                <a:gd name="T63" fmla="*/ 103 h 184"/>
                <a:gd name="T64" fmla="*/ 26 w 155"/>
                <a:gd name="T65" fmla="*/ 98 h 184"/>
                <a:gd name="T66" fmla="*/ 13 w 155"/>
                <a:gd name="T67" fmla="*/ 90 h 184"/>
                <a:gd name="T68" fmla="*/ 4 w 155"/>
                <a:gd name="T69" fmla="*/ 78 h 184"/>
                <a:gd name="T70" fmla="*/ 0 w 155"/>
                <a:gd name="T71" fmla="*/ 56 h 184"/>
                <a:gd name="T72" fmla="*/ 6 w 155"/>
                <a:gd name="T73" fmla="*/ 27 h 184"/>
                <a:gd name="T74" fmla="*/ 26 w 155"/>
                <a:gd name="T75" fmla="*/ 7 h 184"/>
                <a:gd name="T76" fmla="*/ 45 w 155"/>
                <a:gd name="T77" fmla="*/ 2 h 184"/>
                <a:gd name="T78" fmla="*/ 71 w 155"/>
                <a:gd name="T7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184">
                  <a:moveTo>
                    <a:pt x="71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7" y="26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3" y="41"/>
                  </a:lnTo>
                  <a:lnTo>
                    <a:pt x="31" y="46"/>
                  </a:lnTo>
                  <a:lnTo>
                    <a:pt x="30" y="51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40" y="71"/>
                  </a:lnTo>
                  <a:lnTo>
                    <a:pt x="48" y="74"/>
                  </a:lnTo>
                  <a:lnTo>
                    <a:pt x="58" y="76"/>
                  </a:lnTo>
                  <a:lnTo>
                    <a:pt x="71" y="76"/>
                  </a:lnTo>
                  <a:lnTo>
                    <a:pt x="82" y="76"/>
                  </a:lnTo>
                  <a:lnTo>
                    <a:pt x="103" y="78"/>
                  </a:lnTo>
                  <a:lnTo>
                    <a:pt x="111" y="78"/>
                  </a:lnTo>
                  <a:lnTo>
                    <a:pt x="118" y="79"/>
                  </a:lnTo>
                  <a:lnTo>
                    <a:pt x="125" y="81"/>
                  </a:lnTo>
                  <a:lnTo>
                    <a:pt x="129" y="82"/>
                  </a:lnTo>
                  <a:lnTo>
                    <a:pt x="133" y="85"/>
                  </a:lnTo>
                  <a:lnTo>
                    <a:pt x="138" y="87"/>
                  </a:lnTo>
                  <a:lnTo>
                    <a:pt x="145" y="96"/>
                  </a:lnTo>
                  <a:lnTo>
                    <a:pt x="151" y="106"/>
                  </a:lnTo>
                  <a:lnTo>
                    <a:pt x="154" y="118"/>
                  </a:lnTo>
                  <a:lnTo>
                    <a:pt x="155" y="131"/>
                  </a:lnTo>
                  <a:lnTo>
                    <a:pt x="154" y="147"/>
                  </a:lnTo>
                  <a:lnTo>
                    <a:pt x="149" y="160"/>
                  </a:lnTo>
                  <a:lnTo>
                    <a:pt x="140" y="170"/>
                  </a:lnTo>
                  <a:lnTo>
                    <a:pt x="129" y="177"/>
                  </a:lnTo>
                  <a:lnTo>
                    <a:pt x="120" y="181"/>
                  </a:lnTo>
                  <a:lnTo>
                    <a:pt x="116" y="182"/>
                  </a:lnTo>
                  <a:lnTo>
                    <a:pt x="111" y="183"/>
                  </a:lnTo>
                  <a:lnTo>
                    <a:pt x="105" y="183"/>
                  </a:lnTo>
                  <a:lnTo>
                    <a:pt x="98" y="184"/>
                  </a:lnTo>
                  <a:lnTo>
                    <a:pt x="91" y="184"/>
                  </a:lnTo>
                  <a:lnTo>
                    <a:pt x="82" y="184"/>
                  </a:lnTo>
                  <a:lnTo>
                    <a:pt x="6" y="184"/>
                  </a:lnTo>
                  <a:lnTo>
                    <a:pt x="6" y="161"/>
                  </a:lnTo>
                  <a:lnTo>
                    <a:pt x="85" y="161"/>
                  </a:lnTo>
                  <a:lnTo>
                    <a:pt x="98" y="160"/>
                  </a:lnTo>
                  <a:lnTo>
                    <a:pt x="108" y="158"/>
                  </a:lnTo>
                  <a:lnTo>
                    <a:pt x="116" y="154"/>
                  </a:lnTo>
                  <a:lnTo>
                    <a:pt x="120" y="149"/>
                  </a:lnTo>
                  <a:lnTo>
                    <a:pt x="123" y="141"/>
                  </a:lnTo>
                  <a:lnTo>
                    <a:pt x="125" y="132"/>
                  </a:lnTo>
                  <a:lnTo>
                    <a:pt x="123" y="126"/>
                  </a:lnTo>
                  <a:lnTo>
                    <a:pt x="122" y="119"/>
                  </a:lnTo>
                  <a:lnTo>
                    <a:pt x="120" y="115"/>
                  </a:lnTo>
                  <a:lnTo>
                    <a:pt x="117" y="110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91" y="104"/>
                  </a:lnTo>
                  <a:lnTo>
                    <a:pt x="80" y="103"/>
                  </a:lnTo>
                  <a:lnTo>
                    <a:pt x="65" y="103"/>
                  </a:lnTo>
                  <a:lnTo>
                    <a:pt x="49" y="103"/>
                  </a:lnTo>
                  <a:lnTo>
                    <a:pt x="37" y="101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3" y="90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5" y="16"/>
                  </a:lnTo>
                  <a:lnTo>
                    <a:pt x="26" y="7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269288" y="906463"/>
              <a:ext cx="61912" cy="73025"/>
            </a:xfrm>
            <a:custGeom>
              <a:avLst/>
              <a:gdLst>
                <a:gd name="T0" fmla="*/ 0 w 157"/>
                <a:gd name="T1" fmla="*/ 0 h 184"/>
                <a:gd name="T2" fmla="*/ 157 w 157"/>
                <a:gd name="T3" fmla="*/ 0 h 184"/>
                <a:gd name="T4" fmla="*/ 157 w 157"/>
                <a:gd name="T5" fmla="*/ 23 h 184"/>
                <a:gd name="T6" fmla="*/ 93 w 157"/>
                <a:gd name="T7" fmla="*/ 23 h 184"/>
                <a:gd name="T8" fmla="*/ 93 w 157"/>
                <a:gd name="T9" fmla="*/ 184 h 184"/>
                <a:gd name="T10" fmla="*/ 64 w 157"/>
                <a:gd name="T11" fmla="*/ 184 h 184"/>
                <a:gd name="T12" fmla="*/ 64 w 157"/>
                <a:gd name="T13" fmla="*/ 23 h 184"/>
                <a:gd name="T14" fmla="*/ 0 w 157"/>
                <a:gd name="T15" fmla="*/ 23 h 184"/>
                <a:gd name="T16" fmla="*/ 0 w 157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84">
                  <a:moveTo>
                    <a:pt x="0" y="0"/>
                  </a:moveTo>
                  <a:lnTo>
                    <a:pt x="157" y="0"/>
                  </a:lnTo>
                  <a:lnTo>
                    <a:pt x="157" y="23"/>
                  </a:lnTo>
                  <a:lnTo>
                    <a:pt x="93" y="23"/>
                  </a:lnTo>
                  <a:lnTo>
                    <a:pt x="93" y="184"/>
                  </a:lnTo>
                  <a:lnTo>
                    <a:pt x="64" y="18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8339138" y="906463"/>
              <a:ext cx="61912" cy="73025"/>
            </a:xfrm>
            <a:custGeom>
              <a:avLst/>
              <a:gdLst>
                <a:gd name="T0" fmla="*/ 30 w 156"/>
                <a:gd name="T1" fmla="*/ 83 h 184"/>
                <a:gd name="T2" fmla="*/ 94 w 156"/>
                <a:gd name="T3" fmla="*/ 82 h 184"/>
                <a:gd name="T4" fmla="*/ 107 w 156"/>
                <a:gd name="T5" fmla="*/ 80 h 184"/>
                <a:gd name="T6" fmla="*/ 113 w 156"/>
                <a:gd name="T7" fmla="*/ 76 h 184"/>
                <a:gd name="T8" fmla="*/ 124 w 156"/>
                <a:gd name="T9" fmla="*/ 52 h 184"/>
                <a:gd name="T10" fmla="*/ 123 w 156"/>
                <a:gd name="T11" fmla="*/ 41 h 184"/>
                <a:gd name="T12" fmla="*/ 119 w 156"/>
                <a:gd name="T13" fmla="*/ 33 h 184"/>
                <a:gd name="T14" fmla="*/ 111 w 156"/>
                <a:gd name="T15" fmla="*/ 27 h 184"/>
                <a:gd name="T16" fmla="*/ 101 w 156"/>
                <a:gd name="T17" fmla="*/ 24 h 184"/>
                <a:gd name="T18" fmla="*/ 83 w 156"/>
                <a:gd name="T19" fmla="*/ 23 h 184"/>
                <a:gd name="T20" fmla="*/ 0 w 156"/>
                <a:gd name="T21" fmla="*/ 0 h 184"/>
                <a:gd name="T22" fmla="*/ 102 w 156"/>
                <a:gd name="T23" fmla="*/ 1 h 184"/>
                <a:gd name="T24" fmla="*/ 127 w 156"/>
                <a:gd name="T25" fmla="*/ 5 h 184"/>
                <a:gd name="T26" fmla="*/ 142 w 156"/>
                <a:gd name="T27" fmla="*/ 15 h 184"/>
                <a:gd name="T28" fmla="*/ 150 w 156"/>
                <a:gd name="T29" fmla="*/ 28 h 184"/>
                <a:gd name="T30" fmla="*/ 155 w 156"/>
                <a:gd name="T31" fmla="*/ 51 h 184"/>
                <a:gd name="T32" fmla="*/ 150 w 156"/>
                <a:gd name="T33" fmla="*/ 72 h 184"/>
                <a:gd name="T34" fmla="*/ 144 w 156"/>
                <a:gd name="T35" fmla="*/ 84 h 184"/>
                <a:gd name="T36" fmla="*/ 134 w 156"/>
                <a:gd name="T37" fmla="*/ 92 h 184"/>
                <a:gd name="T38" fmla="*/ 124 w 156"/>
                <a:gd name="T39" fmla="*/ 97 h 184"/>
                <a:gd name="T40" fmla="*/ 125 w 156"/>
                <a:gd name="T41" fmla="*/ 104 h 184"/>
                <a:gd name="T42" fmla="*/ 137 w 156"/>
                <a:gd name="T43" fmla="*/ 113 h 184"/>
                <a:gd name="T44" fmla="*/ 145 w 156"/>
                <a:gd name="T45" fmla="*/ 124 h 184"/>
                <a:gd name="T46" fmla="*/ 148 w 156"/>
                <a:gd name="T47" fmla="*/ 135 h 184"/>
                <a:gd name="T48" fmla="*/ 150 w 156"/>
                <a:gd name="T49" fmla="*/ 156 h 184"/>
                <a:gd name="T50" fmla="*/ 152 w 156"/>
                <a:gd name="T51" fmla="*/ 168 h 184"/>
                <a:gd name="T52" fmla="*/ 153 w 156"/>
                <a:gd name="T53" fmla="*/ 176 h 184"/>
                <a:gd name="T54" fmla="*/ 154 w 156"/>
                <a:gd name="T55" fmla="*/ 179 h 184"/>
                <a:gd name="T56" fmla="*/ 156 w 156"/>
                <a:gd name="T57" fmla="*/ 184 h 184"/>
                <a:gd name="T58" fmla="*/ 124 w 156"/>
                <a:gd name="T59" fmla="*/ 182 h 184"/>
                <a:gd name="T60" fmla="*/ 124 w 156"/>
                <a:gd name="T61" fmla="*/ 179 h 184"/>
                <a:gd name="T62" fmla="*/ 122 w 156"/>
                <a:gd name="T63" fmla="*/ 166 h 184"/>
                <a:gd name="T64" fmla="*/ 120 w 156"/>
                <a:gd name="T65" fmla="*/ 144 h 184"/>
                <a:gd name="T66" fmla="*/ 113 w 156"/>
                <a:gd name="T67" fmla="*/ 127 h 184"/>
                <a:gd name="T68" fmla="*/ 106 w 156"/>
                <a:gd name="T69" fmla="*/ 117 h 184"/>
                <a:gd name="T70" fmla="*/ 87 w 156"/>
                <a:gd name="T71" fmla="*/ 108 h 184"/>
                <a:gd name="T72" fmla="*/ 59 w 156"/>
                <a:gd name="T73" fmla="*/ 106 h 184"/>
                <a:gd name="T74" fmla="*/ 30 w 156"/>
                <a:gd name="T75" fmla="*/ 184 h 184"/>
                <a:gd name="T76" fmla="*/ 0 w 156"/>
                <a:gd name="T7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84">
                  <a:moveTo>
                    <a:pt x="30" y="23"/>
                  </a:moveTo>
                  <a:lnTo>
                    <a:pt x="30" y="83"/>
                  </a:lnTo>
                  <a:lnTo>
                    <a:pt x="83" y="83"/>
                  </a:lnTo>
                  <a:lnTo>
                    <a:pt x="94" y="82"/>
                  </a:lnTo>
                  <a:lnTo>
                    <a:pt x="102" y="81"/>
                  </a:lnTo>
                  <a:lnTo>
                    <a:pt x="107" y="80"/>
                  </a:lnTo>
                  <a:lnTo>
                    <a:pt x="111" y="79"/>
                  </a:lnTo>
                  <a:lnTo>
                    <a:pt x="113" y="76"/>
                  </a:lnTo>
                  <a:lnTo>
                    <a:pt x="121" y="67"/>
                  </a:lnTo>
                  <a:lnTo>
                    <a:pt x="124" y="52"/>
                  </a:lnTo>
                  <a:lnTo>
                    <a:pt x="123" y="47"/>
                  </a:lnTo>
                  <a:lnTo>
                    <a:pt x="123" y="41"/>
                  </a:lnTo>
                  <a:lnTo>
                    <a:pt x="121" y="37"/>
                  </a:lnTo>
                  <a:lnTo>
                    <a:pt x="119" y="33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7" y="25"/>
                  </a:lnTo>
                  <a:lnTo>
                    <a:pt x="101" y="24"/>
                  </a:lnTo>
                  <a:lnTo>
                    <a:pt x="94" y="24"/>
                  </a:lnTo>
                  <a:lnTo>
                    <a:pt x="83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02" y="1"/>
                  </a:lnTo>
                  <a:lnTo>
                    <a:pt x="117" y="2"/>
                  </a:lnTo>
                  <a:lnTo>
                    <a:pt x="127" y="5"/>
                  </a:lnTo>
                  <a:lnTo>
                    <a:pt x="136" y="11"/>
                  </a:lnTo>
                  <a:lnTo>
                    <a:pt x="142" y="15"/>
                  </a:lnTo>
                  <a:lnTo>
                    <a:pt x="146" y="21"/>
                  </a:lnTo>
                  <a:lnTo>
                    <a:pt x="150" y="28"/>
                  </a:lnTo>
                  <a:lnTo>
                    <a:pt x="154" y="39"/>
                  </a:lnTo>
                  <a:lnTo>
                    <a:pt x="155" y="51"/>
                  </a:lnTo>
                  <a:lnTo>
                    <a:pt x="154" y="62"/>
                  </a:lnTo>
                  <a:lnTo>
                    <a:pt x="150" y="72"/>
                  </a:lnTo>
                  <a:lnTo>
                    <a:pt x="148" y="79"/>
                  </a:lnTo>
                  <a:lnTo>
                    <a:pt x="144" y="84"/>
                  </a:lnTo>
                  <a:lnTo>
                    <a:pt x="138" y="89"/>
                  </a:lnTo>
                  <a:lnTo>
                    <a:pt x="134" y="92"/>
                  </a:lnTo>
                  <a:lnTo>
                    <a:pt x="130" y="95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25" y="104"/>
                  </a:lnTo>
                  <a:lnTo>
                    <a:pt x="132" y="108"/>
                  </a:lnTo>
                  <a:lnTo>
                    <a:pt x="137" y="113"/>
                  </a:lnTo>
                  <a:lnTo>
                    <a:pt x="142" y="119"/>
                  </a:lnTo>
                  <a:lnTo>
                    <a:pt x="145" y="124"/>
                  </a:lnTo>
                  <a:lnTo>
                    <a:pt x="146" y="128"/>
                  </a:lnTo>
                  <a:lnTo>
                    <a:pt x="148" y="135"/>
                  </a:lnTo>
                  <a:lnTo>
                    <a:pt x="149" y="144"/>
                  </a:lnTo>
                  <a:lnTo>
                    <a:pt x="150" y="156"/>
                  </a:lnTo>
                  <a:lnTo>
                    <a:pt x="152" y="163"/>
                  </a:lnTo>
                  <a:lnTo>
                    <a:pt x="152" y="168"/>
                  </a:lnTo>
                  <a:lnTo>
                    <a:pt x="152" y="173"/>
                  </a:lnTo>
                  <a:lnTo>
                    <a:pt x="153" y="176"/>
                  </a:lnTo>
                  <a:lnTo>
                    <a:pt x="153" y="178"/>
                  </a:lnTo>
                  <a:lnTo>
                    <a:pt x="154" y="179"/>
                  </a:lnTo>
                  <a:lnTo>
                    <a:pt x="155" y="182"/>
                  </a:lnTo>
                  <a:lnTo>
                    <a:pt x="156" y="184"/>
                  </a:lnTo>
                  <a:lnTo>
                    <a:pt x="125" y="184"/>
                  </a:lnTo>
                  <a:lnTo>
                    <a:pt x="124" y="182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3" y="176"/>
                  </a:lnTo>
                  <a:lnTo>
                    <a:pt x="122" y="166"/>
                  </a:lnTo>
                  <a:lnTo>
                    <a:pt x="122" y="158"/>
                  </a:lnTo>
                  <a:lnTo>
                    <a:pt x="120" y="144"/>
                  </a:lnTo>
                  <a:lnTo>
                    <a:pt x="117" y="133"/>
                  </a:lnTo>
                  <a:lnTo>
                    <a:pt x="113" y="127"/>
                  </a:lnTo>
                  <a:lnTo>
                    <a:pt x="110" y="121"/>
                  </a:lnTo>
                  <a:lnTo>
                    <a:pt x="106" y="117"/>
                  </a:lnTo>
                  <a:lnTo>
                    <a:pt x="97" y="112"/>
                  </a:lnTo>
                  <a:lnTo>
                    <a:pt x="87" y="108"/>
                  </a:lnTo>
                  <a:lnTo>
                    <a:pt x="74" y="107"/>
                  </a:lnTo>
                  <a:lnTo>
                    <a:pt x="59" y="106"/>
                  </a:lnTo>
                  <a:lnTo>
                    <a:pt x="30" y="106"/>
                  </a:lnTo>
                  <a:lnTo>
                    <a:pt x="30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8402638" y="906463"/>
              <a:ext cx="69850" cy="73025"/>
            </a:xfrm>
            <a:custGeom>
              <a:avLst/>
              <a:gdLst>
                <a:gd name="T0" fmla="*/ 0 w 177"/>
                <a:gd name="T1" fmla="*/ 0 h 184"/>
                <a:gd name="T2" fmla="*/ 34 w 177"/>
                <a:gd name="T3" fmla="*/ 0 h 184"/>
                <a:gd name="T4" fmla="*/ 89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3 w 177"/>
                <a:gd name="T11" fmla="*/ 109 h 184"/>
                <a:gd name="T12" fmla="*/ 103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4" y="0"/>
                  </a:lnTo>
                  <a:lnTo>
                    <a:pt x="89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3" y="109"/>
                  </a:lnTo>
                  <a:lnTo>
                    <a:pt x="103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8482013" y="906463"/>
              <a:ext cx="60325" cy="73025"/>
            </a:xfrm>
            <a:custGeom>
              <a:avLst/>
              <a:gdLst>
                <a:gd name="T0" fmla="*/ 30 w 155"/>
                <a:gd name="T1" fmla="*/ 161 h 184"/>
                <a:gd name="T2" fmla="*/ 102 w 155"/>
                <a:gd name="T3" fmla="*/ 159 h 184"/>
                <a:gd name="T4" fmla="*/ 121 w 155"/>
                <a:gd name="T5" fmla="*/ 143 h 184"/>
                <a:gd name="T6" fmla="*/ 121 w 155"/>
                <a:gd name="T7" fmla="*/ 117 h 184"/>
                <a:gd name="T8" fmla="*/ 104 w 155"/>
                <a:gd name="T9" fmla="*/ 103 h 184"/>
                <a:gd name="T10" fmla="*/ 30 w 155"/>
                <a:gd name="T11" fmla="*/ 101 h 184"/>
                <a:gd name="T12" fmla="*/ 30 w 155"/>
                <a:gd name="T13" fmla="*/ 78 h 184"/>
                <a:gd name="T14" fmla="*/ 93 w 155"/>
                <a:gd name="T15" fmla="*/ 78 h 184"/>
                <a:gd name="T16" fmla="*/ 102 w 155"/>
                <a:gd name="T17" fmla="*/ 76 h 184"/>
                <a:gd name="T18" fmla="*/ 112 w 155"/>
                <a:gd name="T19" fmla="*/ 72 h 184"/>
                <a:gd name="T20" fmla="*/ 121 w 155"/>
                <a:gd name="T21" fmla="*/ 50 h 184"/>
                <a:gd name="T22" fmla="*/ 120 w 155"/>
                <a:gd name="T23" fmla="*/ 38 h 184"/>
                <a:gd name="T24" fmla="*/ 113 w 155"/>
                <a:gd name="T25" fmla="*/ 29 h 184"/>
                <a:gd name="T26" fmla="*/ 104 w 155"/>
                <a:gd name="T27" fmla="*/ 25 h 184"/>
                <a:gd name="T28" fmla="*/ 95 w 155"/>
                <a:gd name="T29" fmla="*/ 24 h 184"/>
                <a:gd name="T30" fmla="*/ 30 w 155"/>
                <a:gd name="T31" fmla="*/ 23 h 184"/>
                <a:gd name="T32" fmla="*/ 88 w 155"/>
                <a:gd name="T33" fmla="*/ 0 h 184"/>
                <a:gd name="T34" fmla="*/ 114 w 155"/>
                <a:gd name="T35" fmla="*/ 1 h 184"/>
                <a:gd name="T36" fmla="*/ 126 w 155"/>
                <a:gd name="T37" fmla="*/ 4 h 184"/>
                <a:gd name="T38" fmla="*/ 135 w 155"/>
                <a:gd name="T39" fmla="*/ 11 h 184"/>
                <a:gd name="T40" fmla="*/ 143 w 155"/>
                <a:gd name="T41" fmla="*/ 18 h 184"/>
                <a:gd name="T42" fmla="*/ 148 w 155"/>
                <a:gd name="T43" fmla="*/ 29 h 184"/>
                <a:gd name="T44" fmla="*/ 152 w 155"/>
                <a:gd name="T45" fmla="*/ 47 h 184"/>
                <a:gd name="T46" fmla="*/ 145 w 155"/>
                <a:gd name="T47" fmla="*/ 72 h 184"/>
                <a:gd name="T48" fmla="*/ 123 w 155"/>
                <a:gd name="T49" fmla="*/ 90 h 184"/>
                <a:gd name="T50" fmla="*/ 147 w 155"/>
                <a:gd name="T51" fmla="*/ 105 h 184"/>
                <a:gd name="T52" fmla="*/ 155 w 155"/>
                <a:gd name="T53" fmla="*/ 131 h 184"/>
                <a:gd name="T54" fmla="*/ 149 w 155"/>
                <a:gd name="T55" fmla="*/ 156 h 184"/>
                <a:gd name="T56" fmla="*/ 139 w 155"/>
                <a:gd name="T57" fmla="*/ 170 h 184"/>
                <a:gd name="T58" fmla="*/ 124 w 155"/>
                <a:gd name="T59" fmla="*/ 178 h 184"/>
                <a:gd name="T60" fmla="*/ 99 w 155"/>
                <a:gd name="T61" fmla="*/ 183 h 184"/>
                <a:gd name="T62" fmla="*/ 0 w 155"/>
                <a:gd name="T6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184">
                  <a:moveTo>
                    <a:pt x="30" y="101"/>
                  </a:moveTo>
                  <a:lnTo>
                    <a:pt x="30" y="161"/>
                  </a:lnTo>
                  <a:lnTo>
                    <a:pt x="86" y="161"/>
                  </a:lnTo>
                  <a:lnTo>
                    <a:pt x="102" y="159"/>
                  </a:lnTo>
                  <a:lnTo>
                    <a:pt x="114" y="153"/>
                  </a:lnTo>
                  <a:lnTo>
                    <a:pt x="121" y="143"/>
                  </a:lnTo>
                  <a:lnTo>
                    <a:pt x="123" y="130"/>
                  </a:lnTo>
                  <a:lnTo>
                    <a:pt x="121" y="117"/>
                  </a:lnTo>
                  <a:lnTo>
                    <a:pt x="115" y="107"/>
                  </a:lnTo>
                  <a:lnTo>
                    <a:pt x="104" y="103"/>
                  </a:lnTo>
                  <a:lnTo>
                    <a:pt x="88" y="101"/>
                  </a:lnTo>
                  <a:lnTo>
                    <a:pt x="30" y="101"/>
                  </a:lnTo>
                  <a:close/>
                  <a:moveTo>
                    <a:pt x="30" y="23"/>
                  </a:moveTo>
                  <a:lnTo>
                    <a:pt x="30" y="78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9" y="76"/>
                  </a:lnTo>
                  <a:lnTo>
                    <a:pt x="102" y="76"/>
                  </a:lnTo>
                  <a:lnTo>
                    <a:pt x="108" y="74"/>
                  </a:lnTo>
                  <a:lnTo>
                    <a:pt x="112" y="72"/>
                  </a:lnTo>
                  <a:lnTo>
                    <a:pt x="119" y="63"/>
                  </a:lnTo>
                  <a:lnTo>
                    <a:pt x="121" y="50"/>
                  </a:lnTo>
                  <a:lnTo>
                    <a:pt x="121" y="45"/>
                  </a:lnTo>
                  <a:lnTo>
                    <a:pt x="120" y="38"/>
                  </a:lnTo>
                  <a:lnTo>
                    <a:pt x="116" y="34"/>
                  </a:lnTo>
                  <a:lnTo>
                    <a:pt x="113" y="29"/>
                  </a:lnTo>
                  <a:lnTo>
                    <a:pt x="110" y="26"/>
                  </a:lnTo>
                  <a:lnTo>
                    <a:pt x="104" y="25"/>
                  </a:lnTo>
                  <a:lnTo>
                    <a:pt x="100" y="24"/>
                  </a:lnTo>
                  <a:lnTo>
                    <a:pt x="95" y="24"/>
                  </a:lnTo>
                  <a:lnTo>
                    <a:pt x="88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107" y="1"/>
                  </a:lnTo>
                  <a:lnTo>
                    <a:pt x="114" y="1"/>
                  </a:lnTo>
                  <a:lnTo>
                    <a:pt x="121" y="3"/>
                  </a:lnTo>
                  <a:lnTo>
                    <a:pt x="126" y="4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9" y="14"/>
                  </a:lnTo>
                  <a:lnTo>
                    <a:pt x="143" y="18"/>
                  </a:lnTo>
                  <a:lnTo>
                    <a:pt x="146" y="24"/>
                  </a:lnTo>
                  <a:lnTo>
                    <a:pt x="148" y="29"/>
                  </a:lnTo>
                  <a:lnTo>
                    <a:pt x="150" y="38"/>
                  </a:lnTo>
                  <a:lnTo>
                    <a:pt x="152" y="47"/>
                  </a:lnTo>
                  <a:lnTo>
                    <a:pt x="150" y="60"/>
                  </a:lnTo>
                  <a:lnTo>
                    <a:pt x="145" y="72"/>
                  </a:lnTo>
                  <a:lnTo>
                    <a:pt x="136" y="82"/>
                  </a:lnTo>
                  <a:lnTo>
                    <a:pt x="123" y="90"/>
                  </a:lnTo>
                  <a:lnTo>
                    <a:pt x="137" y="96"/>
                  </a:lnTo>
                  <a:lnTo>
                    <a:pt x="147" y="105"/>
                  </a:lnTo>
                  <a:lnTo>
                    <a:pt x="153" y="117"/>
                  </a:lnTo>
                  <a:lnTo>
                    <a:pt x="155" y="131"/>
                  </a:lnTo>
                  <a:lnTo>
                    <a:pt x="153" y="144"/>
                  </a:lnTo>
                  <a:lnTo>
                    <a:pt x="149" y="156"/>
                  </a:lnTo>
                  <a:lnTo>
                    <a:pt x="145" y="163"/>
                  </a:lnTo>
                  <a:lnTo>
                    <a:pt x="139" y="170"/>
                  </a:lnTo>
                  <a:lnTo>
                    <a:pt x="133" y="174"/>
                  </a:lnTo>
                  <a:lnTo>
                    <a:pt x="124" y="178"/>
                  </a:lnTo>
                  <a:lnTo>
                    <a:pt x="113" y="182"/>
                  </a:lnTo>
                  <a:lnTo>
                    <a:pt x="99" y="183"/>
                  </a:lnTo>
                  <a:lnTo>
                    <a:pt x="8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8553450" y="906463"/>
              <a:ext cx="61912" cy="74612"/>
            </a:xfrm>
            <a:custGeom>
              <a:avLst/>
              <a:gdLst>
                <a:gd name="T0" fmla="*/ 0 w 157"/>
                <a:gd name="T1" fmla="*/ 0 h 186"/>
                <a:gd name="T2" fmla="*/ 30 w 157"/>
                <a:gd name="T3" fmla="*/ 0 h 186"/>
                <a:gd name="T4" fmla="*/ 30 w 157"/>
                <a:gd name="T5" fmla="*/ 109 h 186"/>
                <a:gd name="T6" fmla="*/ 31 w 157"/>
                <a:gd name="T7" fmla="*/ 124 h 186"/>
                <a:gd name="T8" fmla="*/ 32 w 157"/>
                <a:gd name="T9" fmla="*/ 135 h 186"/>
                <a:gd name="T10" fmla="*/ 34 w 157"/>
                <a:gd name="T11" fmla="*/ 140 h 186"/>
                <a:gd name="T12" fmla="*/ 36 w 157"/>
                <a:gd name="T13" fmla="*/ 144 h 186"/>
                <a:gd name="T14" fmla="*/ 40 w 157"/>
                <a:gd name="T15" fmla="*/ 149 h 186"/>
                <a:gd name="T16" fmla="*/ 48 w 157"/>
                <a:gd name="T17" fmla="*/ 156 h 186"/>
                <a:gd name="T18" fmla="*/ 61 w 157"/>
                <a:gd name="T19" fmla="*/ 162 h 186"/>
                <a:gd name="T20" fmla="*/ 79 w 157"/>
                <a:gd name="T21" fmla="*/ 163 h 186"/>
                <a:gd name="T22" fmla="*/ 93 w 157"/>
                <a:gd name="T23" fmla="*/ 162 h 186"/>
                <a:gd name="T24" fmla="*/ 105 w 157"/>
                <a:gd name="T25" fmla="*/ 159 h 186"/>
                <a:gd name="T26" fmla="*/ 111 w 157"/>
                <a:gd name="T27" fmla="*/ 155 h 186"/>
                <a:gd name="T28" fmla="*/ 115 w 157"/>
                <a:gd name="T29" fmla="*/ 152 h 186"/>
                <a:gd name="T30" fmla="*/ 120 w 157"/>
                <a:gd name="T31" fmla="*/ 149 h 186"/>
                <a:gd name="T32" fmla="*/ 122 w 157"/>
                <a:gd name="T33" fmla="*/ 144 h 186"/>
                <a:gd name="T34" fmla="*/ 124 w 157"/>
                <a:gd name="T35" fmla="*/ 142 h 186"/>
                <a:gd name="T36" fmla="*/ 125 w 157"/>
                <a:gd name="T37" fmla="*/ 139 h 186"/>
                <a:gd name="T38" fmla="*/ 126 w 157"/>
                <a:gd name="T39" fmla="*/ 136 h 186"/>
                <a:gd name="T40" fmla="*/ 126 w 157"/>
                <a:gd name="T41" fmla="*/ 131 h 186"/>
                <a:gd name="T42" fmla="*/ 127 w 157"/>
                <a:gd name="T43" fmla="*/ 127 h 186"/>
                <a:gd name="T44" fmla="*/ 127 w 157"/>
                <a:gd name="T45" fmla="*/ 121 h 186"/>
                <a:gd name="T46" fmla="*/ 127 w 157"/>
                <a:gd name="T47" fmla="*/ 115 h 186"/>
                <a:gd name="T48" fmla="*/ 127 w 157"/>
                <a:gd name="T49" fmla="*/ 107 h 186"/>
                <a:gd name="T50" fmla="*/ 127 w 157"/>
                <a:gd name="T51" fmla="*/ 0 h 186"/>
                <a:gd name="T52" fmla="*/ 157 w 157"/>
                <a:gd name="T53" fmla="*/ 0 h 186"/>
                <a:gd name="T54" fmla="*/ 157 w 157"/>
                <a:gd name="T55" fmla="*/ 107 h 186"/>
                <a:gd name="T56" fmla="*/ 157 w 157"/>
                <a:gd name="T57" fmla="*/ 119 h 186"/>
                <a:gd name="T58" fmla="*/ 157 w 157"/>
                <a:gd name="T59" fmla="*/ 129 h 186"/>
                <a:gd name="T60" fmla="*/ 156 w 157"/>
                <a:gd name="T61" fmla="*/ 138 h 186"/>
                <a:gd name="T62" fmla="*/ 153 w 157"/>
                <a:gd name="T63" fmla="*/ 145 h 186"/>
                <a:gd name="T64" fmla="*/ 151 w 157"/>
                <a:gd name="T65" fmla="*/ 151 h 186"/>
                <a:gd name="T66" fmla="*/ 149 w 157"/>
                <a:gd name="T67" fmla="*/ 156 h 186"/>
                <a:gd name="T68" fmla="*/ 145 w 157"/>
                <a:gd name="T69" fmla="*/ 162 h 186"/>
                <a:gd name="T70" fmla="*/ 140 w 157"/>
                <a:gd name="T71" fmla="*/ 166 h 186"/>
                <a:gd name="T72" fmla="*/ 128 w 157"/>
                <a:gd name="T73" fmla="*/ 175 h 186"/>
                <a:gd name="T74" fmla="*/ 113 w 157"/>
                <a:gd name="T75" fmla="*/ 182 h 186"/>
                <a:gd name="T76" fmla="*/ 95 w 157"/>
                <a:gd name="T77" fmla="*/ 185 h 186"/>
                <a:gd name="T78" fmla="*/ 75 w 157"/>
                <a:gd name="T79" fmla="*/ 186 h 186"/>
                <a:gd name="T80" fmla="*/ 54 w 157"/>
                <a:gd name="T81" fmla="*/ 185 h 186"/>
                <a:gd name="T82" fmla="*/ 36 w 157"/>
                <a:gd name="T83" fmla="*/ 181 h 186"/>
                <a:gd name="T84" fmla="*/ 23 w 157"/>
                <a:gd name="T85" fmla="*/ 172 h 186"/>
                <a:gd name="T86" fmla="*/ 12 w 157"/>
                <a:gd name="T87" fmla="*/ 160 h 186"/>
                <a:gd name="T88" fmla="*/ 9 w 157"/>
                <a:gd name="T89" fmla="*/ 155 h 186"/>
                <a:gd name="T90" fmla="*/ 7 w 157"/>
                <a:gd name="T91" fmla="*/ 150 h 186"/>
                <a:gd name="T92" fmla="*/ 5 w 157"/>
                <a:gd name="T93" fmla="*/ 145 h 186"/>
                <a:gd name="T94" fmla="*/ 3 w 157"/>
                <a:gd name="T95" fmla="*/ 140 h 186"/>
                <a:gd name="T96" fmla="*/ 2 w 157"/>
                <a:gd name="T97" fmla="*/ 133 h 186"/>
                <a:gd name="T98" fmla="*/ 1 w 157"/>
                <a:gd name="T99" fmla="*/ 126 h 186"/>
                <a:gd name="T100" fmla="*/ 1 w 157"/>
                <a:gd name="T101" fmla="*/ 118 h 186"/>
                <a:gd name="T102" fmla="*/ 0 w 157"/>
                <a:gd name="T103" fmla="*/ 109 h 186"/>
                <a:gd name="T104" fmla="*/ 0 w 157"/>
                <a:gd name="T10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86">
                  <a:moveTo>
                    <a:pt x="0" y="0"/>
                  </a:moveTo>
                  <a:lnTo>
                    <a:pt x="30" y="0"/>
                  </a:lnTo>
                  <a:lnTo>
                    <a:pt x="30" y="109"/>
                  </a:lnTo>
                  <a:lnTo>
                    <a:pt x="31" y="124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6" y="144"/>
                  </a:lnTo>
                  <a:lnTo>
                    <a:pt x="40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9" y="163"/>
                  </a:lnTo>
                  <a:lnTo>
                    <a:pt x="93" y="162"/>
                  </a:lnTo>
                  <a:lnTo>
                    <a:pt x="105" y="159"/>
                  </a:lnTo>
                  <a:lnTo>
                    <a:pt x="111" y="155"/>
                  </a:lnTo>
                  <a:lnTo>
                    <a:pt x="115" y="152"/>
                  </a:lnTo>
                  <a:lnTo>
                    <a:pt x="120" y="149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5" y="139"/>
                  </a:lnTo>
                  <a:lnTo>
                    <a:pt x="126" y="136"/>
                  </a:lnTo>
                  <a:lnTo>
                    <a:pt x="126" y="131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27" y="115"/>
                  </a:lnTo>
                  <a:lnTo>
                    <a:pt x="127" y="107"/>
                  </a:lnTo>
                  <a:lnTo>
                    <a:pt x="127" y="0"/>
                  </a:lnTo>
                  <a:lnTo>
                    <a:pt x="157" y="0"/>
                  </a:lnTo>
                  <a:lnTo>
                    <a:pt x="157" y="107"/>
                  </a:lnTo>
                  <a:lnTo>
                    <a:pt x="157" y="119"/>
                  </a:lnTo>
                  <a:lnTo>
                    <a:pt x="157" y="129"/>
                  </a:lnTo>
                  <a:lnTo>
                    <a:pt x="156" y="138"/>
                  </a:lnTo>
                  <a:lnTo>
                    <a:pt x="153" y="145"/>
                  </a:lnTo>
                  <a:lnTo>
                    <a:pt x="151" y="151"/>
                  </a:lnTo>
                  <a:lnTo>
                    <a:pt x="149" y="156"/>
                  </a:lnTo>
                  <a:lnTo>
                    <a:pt x="145" y="162"/>
                  </a:lnTo>
                  <a:lnTo>
                    <a:pt x="140" y="166"/>
                  </a:lnTo>
                  <a:lnTo>
                    <a:pt x="128" y="175"/>
                  </a:lnTo>
                  <a:lnTo>
                    <a:pt x="113" y="182"/>
                  </a:lnTo>
                  <a:lnTo>
                    <a:pt x="95" y="185"/>
                  </a:lnTo>
                  <a:lnTo>
                    <a:pt x="75" y="186"/>
                  </a:lnTo>
                  <a:lnTo>
                    <a:pt x="54" y="185"/>
                  </a:lnTo>
                  <a:lnTo>
                    <a:pt x="36" y="181"/>
                  </a:lnTo>
                  <a:lnTo>
                    <a:pt x="23" y="172"/>
                  </a:lnTo>
                  <a:lnTo>
                    <a:pt x="12" y="160"/>
                  </a:lnTo>
                  <a:lnTo>
                    <a:pt x="9" y="155"/>
                  </a:lnTo>
                  <a:lnTo>
                    <a:pt x="7" y="150"/>
                  </a:lnTo>
                  <a:lnTo>
                    <a:pt x="5" y="145"/>
                  </a:lnTo>
                  <a:lnTo>
                    <a:pt x="3" y="140"/>
                  </a:lnTo>
                  <a:lnTo>
                    <a:pt x="2" y="133"/>
                  </a:lnTo>
                  <a:lnTo>
                    <a:pt x="1" y="126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626475" y="906463"/>
              <a:ext cx="58737" cy="73025"/>
            </a:xfrm>
            <a:custGeom>
              <a:avLst/>
              <a:gdLst>
                <a:gd name="T0" fmla="*/ 89 w 148"/>
                <a:gd name="T1" fmla="*/ 0 h 184"/>
                <a:gd name="T2" fmla="*/ 148 w 148"/>
                <a:gd name="T3" fmla="*/ 0 h 184"/>
                <a:gd name="T4" fmla="*/ 148 w 148"/>
                <a:gd name="T5" fmla="*/ 23 h 184"/>
                <a:gd name="T6" fmla="*/ 91 w 148"/>
                <a:gd name="T7" fmla="*/ 23 h 184"/>
                <a:gd name="T8" fmla="*/ 82 w 148"/>
                <a:gd name="T9" fmla="*/ 24 h 184"/>
                <a:gd name="T10" fmla="*/ 75 w 148"/>
                <a:gd name="T11" fmla="*/ 24 h 184"/>
                <a:gd name="T12" fmla="*/ 68 w 148"/>
                <a:gd name="T13" fmla="*/ 25 h 184"/>
                <a:gd name="T14" fmla="*/ 63 w 148"/>
                <a:gd name="T15" fmla="*/ 26 h 184"/>
                <a:gd name="T16" fmla="*/ 57 w 148"/>
                <a:gd name="T17" fmla="*/ 28 h 184"/>
                <a:gd name="T18" fmla="*/ 53 w 148"/>
                <a:gd name="T19" fmla="*/ 30 h 184"/>
                <a:gd name="T20" fmla="*/ 49 w 148"/>
                <a:gd name="T21" fmla="*/ 34 h 184"/>
                <a:gd name="T22" fmla="*/ 46 w 148"/>
                <a:gd name="T23" fmla="*/ 38 h 184"/>
                <a:gd name="T24" fmla="*/ 40 w 148"/>
                <a:gd name="T25" fmla="*/ 48 h 184"/>
                <a:gd name="T26" fmla="*/ 35 w 148"/>
                <a:gd name="T27" fmla="*/ 61 h 184"/>
                <a:gd name="T28" fmla="*/ 32 w 148"/>
                <a:gd name="T29" fmla="*/ 78 h 184"/>
                <a:gd name="T30" fmla="*/ 31 w 148"/>
                <a:gd name="T31" fmla="*/ 94 h 184"/>
                <a:gd name="T32" fmla="*/ 32 w 148"/>
                <a:gd name="T33" fmla="*/ 110 h 184"/>
                <a:gd name="T34" fmla="*/ 35 w 148"/>
                <a:gd name="T35" fmla="*/ 125 h 184"/>
                <a:gd name="T36" fmla="*/ 41 w 148"/>
                <a:gd name="T37" fmla="*/ 137 h 184"/>
                <a:gd name="T38" fmla="*/ 48 w 148"/>
                <a:gd name="T39" fmla="*/ 147 h 184"/>
                <a:gd name="T40" fmla="*/ 52 w 148"/>
                <a:gd name="T41" fmla="*/ 151 h 184"/>
                <a:gd name="T42" fmla="*/ 56 w 148"/>
                <a:gd name="T43" fmla="*/ 153 h 184"/>
                <a:gd name="T44" fmla="*/ 60 w 148"/>
                <a:gd name="T45" fmla="*/ 155 h 184"/>
                <a:gd name="T46" fmla="*/ 65 w 148"/>
                <a:gd name="T47" fmla="*/ 158 h 184"/>
                <a:gd name="T48" fmla="*/ 70 w 148"/>
                <a:gd name="T49" fmla="*/ 159 h 184"/>
                <a:gd name="T50" fmla="*/ 77 w 148"/>
                <a:gd name="T51" fmla="*/ 160 h 184"/>
                <a:gd name="T52" fmla="*/ 84 w 148"/>
                <a:gd name="T53" fmla="*/ 160 h 184"/>
                <a:gd name="T54" fmla="*/ 93 w 148"/>
                <a:gd name="T55" fmla="*/ 161 h 184"/>
                <a:gd name="T56" fmla="*/ 148 w 148"/>
                <a:gd name="T57" fmla="*/ 161 h 184"/>
                <a:gd name="T58" fmla="*/ 148 w 148"/>
                <a:gd name="T59" fmla="*/ 184 h 184"/>
                <a:gd name="T60" fmla="*/ 91 w 148"/>
                <a:gd name="T61" fmla="*/ 184 h 184"/>
                <a:gd name="T62" fmla="*/ 68 w 148"/>
                <a:gd name="T63" fmla="*/ 183 h 184"/>
                <a:gd name="T64" fmla="*/ 49 w 148"/>
                <a:gd name="T65" fmla="*/ 179 h 184"/>
                <a:gd name="T66" fmla="*/ 42 w 148"/>
                <a:gd name="T67" fmla="*/ 176 h 184"/>
                <a:gd name="T68" fmla="*/ 35 w 148"/>
                <a:gd name="T69" fmla="*/ 173 h 184"/>
                <a:gd name="T70" fmla="*/ 30 w 148"/>
                <a:gd name="T71" fmla="*/ 168 h 184"/>
                <a:gd name="T72" fmla="*/ 23 w 148"/>
                <a:gd name="T73" fmla="*/ 163 h 184"/>
                <a:gd name="T74" fmla="*/ 13 w 148"/>
                <a:gd name="T75" fmla="*/ 150 h 184"/>
                <a:gd name="T76" fmla="*/ 7 w 148"/>
                <a:gd name="T77" fmla="*/ 132 h 184"/>
                <a:gd name="T78" fmla="*/ 1 w 148"/>
                <a:gd name="T79" fmla="*/ 114 h 184"/>
                <a:gd name="T80" fmla="*/ 0 w 148"/>
                <a:gd name="T81" fmla="*/ 93 h 184"/>
                <a:gd name="T82" fmla="*/ 2 w 148"/>
                <a:gd name="T83" fmla="*/ 68 h 184"/>
                <a:gd name="T84" fmla="*/ 9 w 148"/>
                <a:gd name="T85" fmla="*/ 46 h 184"/>
                <a:gd name="T86" fmla="*/ 20 w 148"/>
                <a:gd name="T87" fmla="*/ 26 h 184"/>
                <a:gd name="T88" fmla="*/ 26 w 148"/>
                <a:gd name="T89" fmla="*/ 18 h 184"/>
                <a:gd name="T90" fmla="*/ 33 w 148"/>
                <a:gd name="T91" fmla="*/ 13 h 184"/>
                <a:gd name="T92" fmla="*/ 44 w 148"/>
                <a:gd name="T93" fmla="*/ 6 h 184"/>
                <a:gd name="T94" fmla="*/ 56 w 148"/>
                <a:gd name="T95" fmla="*/ 3 h 184"/>
                <a:gd name="T96" fmla="*/ 71 w 148"/>
                <a:gd name="T97" fmla="*/ 1 h 184"/>
                <a:gd name="T98" fmla="*/ 89 w 148"/>
                <a:gd name="T9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84">
                  <a:moveTo>
                    <a:pt x="89" y="0"/>
                  </a:moveTo>
                  <a:lnTo>
                    <a:pt x="148" y="0"/>
                  </a:lnTo>
                  <a:lnTo>
                    <a:pt x="148" y="23"/>
                  </a:lnTo>
                  <a:lnTo>
                    <a:pt x="91" y="23"/>
                  </a:lnTo>
                  <a:lnTo>
                    <a:pt x="82" y="24"/>
                  </a:lnTo>
                  <a:lnTo>
                    <a:pt x="75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8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6" y="38"/>
                  </a:lnTo>
                  <a:lnTo>
                    <a:pt x="40" y="48"/>
                  </a:lnTo>
                  <a:lnTo>
                    <a:pt x="35" y="61"/>
                  </a:lnTo>
                  <a:lnTo>
                    <a:pt x="32" y="78"/>
                  </a:lnTo>
                  <a:lnTo>
                    <a:pt x="31" y="94"/>
                  </a:lnTo>
                  <a:lnTo>
                    <a:pt x="32" y="110"/>
                  </a:lnTo>
                  <a:lnTo>
                    <a:pt x="35" y="125"/>
                  </a:lnTo>
                  <a:lnTo>
                    <a:pt x="41" y="137"/>
                  </a:lnTo>
                  <a:lnTo>
                    <a:pt x="48" y="147"/>
                  </a:lnTo>
                  <a:lnTo>
                    <a:pt x="52" y="151"/>
                  </a:lnTo>
                  <a:lnTo>
                    <a:pt x="56" y="153"/>
                  </a:lnTo>
                  <a:lnTo>
                    <a:pt x="60" y="155"/>
                  </a:lnTo>
                  <a:lnTo>
                    <a:pt x="65" y="158"/>
                  </a:lnTo>
                  <a:lnTo>
                    <a:pt x="70" y="159"/>
                  </a:lnTo>
                  <a:lnTo>
                    <a:pt x="77" y="160"/>
                  </a:lnTo>
                  <a:lnTo>
                    <a:pt x="84" y="160"/>
                  </a:lnTo>
                  <a:lnTo>
                    <a:pt x="93" y="161"/>
                  </a:lnTo>
                  <a:lnTo>
                    <a:pt x="148" y="161"/>
                  </a:lnTo>
                  <a:lnTo>
                    <a:pt x="148" y="184"/>
                  </a:lnTo>
                  <a:lnTo>
                    <a:pt x="91" y="184"/>
                  </a:lnTo>
                  <a:lnTo>
                    <a:pt x="68" y="183"/>
                  </a:lnTo>
                  <a:lnTo>
                    <a:pt x="49" y="179"/>
                  </a:lnTo>
                  <a:lnTo>
                    <a:pt x="42" y="176"/>
                  </a:lnTo>
                  <a:lnTo>
                    <a:pt x="35" y="173"/>
                  </a:lnTo>
                  <a:lnTo>
                    <a:pt x="30" y="168"/>
                  </a:lnTo>
                  <a:lnTo>
                    <a:pt x="23" y="163"/>
                  </a:lnTo>
                  <a:lnTo>
                    <a:pt x="13" y="150"/>
                  </a:lnTo>
                  <a:lnTo>
                    <a:pt x="7" y="132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2" y="68"/>
                  </a:lnTo>
                  <a:lnTo>
                    <a:pt x="9" y="46"/>
                  </a:lnTo>
                  <a:lnTo>
                    <a:pt x="20" y="26"/>
                  </a:lnTo>
                  <a:lnTo>
                    <a:pt x="26" y="18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6" y="3"/>
                  </a:lnTo>
                  <a:lnTo>
                    <a:pt x="71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8689975" y="906463"/>
              <a:ext cx="44450" cy="73025"/>
            </a:xfrm>
            <a:custGeom>
              <a:avLst/>
              <a:gdLst>
                <a:gd name="T0" fmla="*/ 86 w 115"/>
                <a:gd name="T1" fmla="*/ 0 h 184"/>
                <a:gd name="T2" fmla="*/ 115 w 115"/>
                <a:gd name="T3" fmla="*/ 0 h 184"/>
                <a:gd name="T4" fmla="*/ 115 w 115"/>
                <a:gd name="T5" fmla="*/ 107 h 184"/>
                <a:gd name="T6" fmla="*/ 115 w 115"/>
                <a:gd name="T7" fmla="*/ 120 h 184"/>
                <a:gd name="T8" fmla="*/ 115 w 115"/>
                <a:gd name="T9" fmla="*/ 130 h 184"/>
                <a:gd name="T10" fmla="*/ 114 w 115"/>
                <a:gd name="T11" fmla="*/ 140 h 184"/>
                <a:gd name="T12" fmla="*/ 112 w 115"/>
                <a:gd name="T13" fmla="*/ 147 h 184"/>
                <a:gd name="T14" fmla="*/ 109 w 115"/>
                <a:gd name="T15" fmla="*/ 153 h 184"/>
                <a:gd name="T16" fmla="*/ 107 w 115"/>
                <a:gd name="T17" fmla="*/ 159 h 184"/>
                <a:gd name="T18" fmla="*/ 104 w 115"/>
                <a:gd name="T19" fmla="*/ 163 h 184"/>
                <a:gd name="T20" fmla="*/ 99 w 115"/>
                <a:gd name="T21" fmla="*/ 167 h 184"/>
                <a:gd name="T22" fmla="*/ 94 w 115"/>
                <a:gd name="T23" fmla="*/ 172 h 184"/>
                <a:gd name="T24" fmla="*/ 89 w 115"/>
                <a:gd name="T25" fmla="*/ 175 h 184"/>
                <a:gd name="T26" fmla="*/ 82 w 115"/>
                <a:gd name="T27" fmla="*/ 178 h 184"/>
                <a:gd name="T28" fmla="*/ 75 w 115"/>
                <a:gd name="T29" fmla="*/ 181 h 184"/>
                <a:gd name="T30" fmla="*/ 68 w 115"/>
                <a:gd name="T31" fmla="*/ 182 h 184"/>
                <a:gd name="T32" fmla="*/ 59 w 115"/>
                <a:gd name="T33" fmla="*/ 183 h 184"/>
                <a:gd name="T34" fmla="*/ 48 w 115"/>
                <a:gd name="T35" fmla="*/ 184 h 184"/>
                <a:gd name="T36" fmla="*/ 35 w 115"/>
                <a:gd name="T37" fmla="*/ 184 h 184"/>
                <a:gd name="T38" fmla="*/ 0 w 115"/>
                <a:gd name="T39" fmla="*/ 184 h 184"/>
                <a:gd name="T40" fmla="*/ 0 w 115"/>
                <a:gd name="T41" fmla="*/ 161 h 184"/>
                <a:gd name="T42" fmla="*/ 35 w 115"/>
                <a:gd name="T43" fmla="*/ 161 h 184"/>
                <a:gd name="T44" fmla="*/ 50 w 115"/>
                <a:gd name="T45" fmla="*/ 160 h 184"/>
                <a:gd name="T46" fmla="*/ 62 w 115"/>
                <a:gd name="T47" fmla="*/ 159 h 184"/>
                <a:gd name="T48" fmla="*/ 69 w 115"/>
                <a:gd name="T49" fmla="*/ 158 h 184"/>
                <a:gd name="T50" fmla="*/ 73 w 115"/>
                <a:gd name="T51" fmla="*/ 154 h 184"/>
                <a:gd name="T52" fmla="*/ 78 w 115"/>
                <a:gd name="T53" fmla="*/ 151 h 184"/>
                <a:gd name="T54" fmla="*/ 81 w 115"/>
                <a:gd name="T55" fmla="*/ 148 h 184"/>
                <a:gd name="T56" fmla="*/ 83 w 115"/>
                <a:gd name="T57" fmla="*/ 142 h 184"/>
                <a:gd name="T58" fmla="*/ 84 w 115"/>
                <a:gd name="T59" fmla="*/ 136 h 184"/>
                <a:gd name="T60" fmla="*/ 85 w 115"/>
                <a:gd name="T61" fmla="*/ 124 h 184"/>
                <a:gd name="T62" fmla="*/ 86 w 115"/>
                <a:gd name="T63" fmla="*/ 107 h 184"/>
                <a:gd name="T64" fmla="*/ 86 w 115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84">
                  <a:moveTo>
                    <a:pt x="86" y="0"/>
                  </a:moveTo>
                  <a:lnTo>
                    <a:pt x="115" y="0"/>
                  </a:lnTo>
                  <a:lnTo>
                    <a:pt x="115" y="107"/>
                  </a:lnTo>
                  <a:lnTo>
                    <a:pt x="115" y="120"/>
                  </a:lnTo>
                  <a:lnTo>
                    <a:pt x="115" y="130"/>
                  </a:lnTo>
                  <a:lnTo>
                    <a:pt x="114" y="140"/>
                  </a:lnTo>
                  <a:lnTo>
                    <a:pt x="112" y="147"/>
                  </a:lnTo>
                  <a:lnTo>
                    <a:pt x="109" y="153"/>
                  </a:lnTo>
                  <a:lnTo>
                    <a:pt x="107" y="159"/>
                  </a:lnTo>
                  <a:lnTo>
                    <a:pt x="104" y="163"/>
                  </a:lnTo>
                  <a:lnTo>
                    <a:pt x="99" y="167"/>
                  </a:lnTo>
                  <a:lnTo>
                    <a:pt x="94" y="172"/>
                  </a:lnTo>
                  <a:lnTo>
                    <a:pt x="89" y="175"/>
                  </a:lnTo>
                  <a:lnTo>
                    <a:pt x="82" y="178"/>
                  </a:lnTo>
                  <a:lnTo>
                    <a:pt x="75" y="181"/>
                  </a:lnTo>
                  <a:lnTo>
                    <a:pt x="68" y="182"/>
                  </a:lnTo>
                  <a:lnTo>
                    <a:pt x="59" y="183"/>
                  </a:lnTo>
                  <a:lnTo>
                    <a:pt x="48" y="184"/>
                  </a:lnTo>
                  <a:lnTo>
                    <a:pt x="35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35" y="161"/>
                  </a:lnTo>
                  <a:lnTo>
                    <a:pt x="50" y="160"/>
                  </a:lnTo>
                  <a:lnTo>
                    <a:pt x="62" y="159"/>
                  </a:lnTo>
                  <a:lnTo>
                    <a:pt x="69" y="158"/>
                  </a:lnTo>
                  <a:lnTo>
                    <a:pt x="73" y="154"/>
                  </a:lnTo>
                  <a:lnTo>
                    <a:pt x="78" y="151"/>
                  </a:lnTo>
                  <a:lnTo>
                    <a:pt x="81" y="148"/>
                  </a:lnTo>
                  <a:lnTo>
                    <a:pt x="83" y="142"/>
                  </a:lnTo>
                  <a:lnTo>
                    <a:pt x="84" y="136"/>
                  </a:lnTo>
                  <a:lnTo>
                    <a:pt x="85" y="124"/>
                  </a:lnTo>
                  <a:lnTo>
                    <a:pt x="86" y="10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8739188" y="906463"/>
              <a:ext cx="74612" cy="73025"/>
            </a:xfrm>
            <a:custGeom>
              <a:avLst/>
              <a:gdLst>
                <a:gd name="T0" fmla="*/ 95 w 188"/>
                <a:gd name="T1" fmla="*/ 22 h 184"/>
                <a:gd name="T2" fmla="*/ 59 w 188"/>
                <a:gd name="T3" fmla="*/ 113 h 184"/>
                <a:gd name="T4" fmla="*/ 128 w 188"/>
                <a:gd name="T5" fmla="*/ 113 h 184"/>
                <a:gd name="T6" fmla="*/ 95 w 188"/>
                <a:gd name="T7" fmla="*/ 22 h 184"/>
                <a:gd name="T8" fmla="*/ 76 w 188"/>
                <a:gd name="T9" fmla="*/ 0 h 184"/>
                <a:gd name="T10" fmla="*/ 115 w 188"/>
                <a:gd name="T11" fmla="*/ 0 h 184"/>
                <a:gd name="T12" fmla="*/ 188 w 188"/>
                <a:gd name="T13" fmla="*/ 184 h 184"/>
                <a:gd name="T14" fmla="*/ 156 w 188"/>
                <a:gd name="T15" fmla="*/ 184 h 184"/>
                <a:gd name="T16" fmla="*/ 138 w 188"/>
                <a:gd name="T17" fmla="*/ 136 h 184"/>
                <a:gd name="T18" fmla="*/ 50 w 188"/>
                <a:gd name="T19" fmla="*/ 136 h 184"/>
                <a:gd name="T20" fmla="*/ 32 w 188"/>
                <a:gd name="T21" fmla="*/ 184 h 184"/>
                <a:gd name="T22" fmla="*/ 0 w 188"/>
                <a:gd name="T23" fmla="*/ 184 h 184"/>
                <a:gd name="T24" fmla="*/ 76 w 18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4">
                  <a:moveTo>
                    <a:pt x="95" y="22"/>
                  </a:moveTo>
                  <a:lnTo>
                    <a:pt x="59" y="113"/>
                  </a:lnTo>
                  <a:lnTo>
                    <a:pt x="128" y="113"/>
                  </a:lnTo>
                  <a:lnTo>
                    <a:pt x="95" y="22"/>
                  </a:lnTo>
                  <a:close/>
                  <a:moveTo>
                    <a:pt x="76" y="0"/>
                  </a:moveTo>
                  <a:lnTo>
                    <a:pt x="115" y="0"/>
                  </a:lnTo>
                  <a:lnTo>
                    <a:pt x="188" y="184"/>
                  </a:lnTo>
                  <a:lnTo>
                    <a:pt x="156" y="184"/>
                  </a:lnTo>
                  <a:lnTo>
                    <a:pt x="138" y="136"/>
                  </a:lnTo>
                  <a:lnTo>
                    <a:pt x="50" y="136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7843838" y="695325"/>
              <a:ext cx="144462" cy="168275"/>
            </a:xfrm>
            <a:custGeom>
              <a:avLst/>
              <a:gdLst>
                <a:gd name="T0" fmla="*/ 0 w 367"/>
                <a:gd name="T1" fmla="*/ 0 h 425"/>
                <a:gd name="T2" fmla="*/ 367 w 367"/>
                <a:gd name="T3" fmla="*/ 0 h 425"/>
                <a:gd name="T4" fmla="*/ 367 w 367"/>
                <a:gd name="T5" fmla="*/ 76 h 425"/>
                <a:gd name="T6" fmla="*/ 227 w 367"/>
                <a:gd name="T7" fmla="*/ 76 h 425"/>
                <a:gd name="T8" fmla="*/ 227 w 367"/>
                <a:gd name="T9" fmla="*/ 425 h 425"/>
                <a:gd name="T10" fmla="*/ 137 w 367"/>
                <a:gd name="T11" fmla="*/ 425 h 425"/>
                <a:gd name="T12" fmla="*/ 137 w 367"/>
                <a:gd name="T13" fmla="*/ 76 h 425"/>
                <a:gd name="T14" fmla="*/ 0 w 367"/>
                <a:gd name="T15" fmla="*/ 76 h 425"/>
                <a:gd name="T16" fmla="*/ 0 w 367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425">
                  <a:moveTo>
                    <a:pt x="0" y="0"/>
                  </a:moveTo>
                  <a:lnTo>
                    <a:pt x="367" y="0"/>
                  </a:lnTo>
                  <a:lnTo>
                    <a:pt x="367" y="76"/>
                  </a:lnTo>
                  <a:lnTo>
                    <a:pt x="227" y="76"/>
                  </a:lnTo>
                  <a:lnTo>
                    <a:pt x="227" y="425"/>
                  </a:lnTo>
                  <a:lnTo>
                    <a:pt x="137" y="425"/>
                  </a:lnTo>
                  <a:lnTo>
                    <a:pt x="137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7953375" y="695325"/>
              <a:ext cx="180975" cy="168275"/>
            </a:xfrm>
            <a:custGeom>
              <a:avLst/>
              <a:gdLst>
                <a:gd name="T0" fmla="*/ 228 w 456"/>
                <a:gd name="T1" fmla="*/ 102 h 425"/>
                <a:gd name="T2" fmla="*/ 168 w 456"/>
                <a:gd name="T3" fmla="*/ 251 h 425"/>
                <a:gd name="T4" fmla="*/ 289 w 456"/>
                <a:gd name="T5" fmla="*/ 251 h 425"/>
                <a:gd name="T6" fmla="*/ 228 w 456"/>
                <a:gd name="T7" fmla="*/ 102 h 425"/>
                <a:gd name="T8" fmla="*/ 177 w 456"/>
                <a:gd name="T9" fmla="*/ 0 h 425"/>
                <a:gd name="T10" fmla="*/ 281 w 456"/>
                <a:gd name="T11" fmla="*/ 0 h 425"/>
                <a:gd name="T12" fmla="*/ 456 w 456"/>
                <a:gd name="T13" fmla="*/ 425 h 425"/>
                <a:gd name="T14" fmla="*/ 351 w 456"/>
                <a:gd name="T15" fmla="*/ 425 h 425"/>
                <a:gd name="T16" fmla="*/ 309 w 456"/>
                <a:gd name="T17" fmla="*/ 327 h 425"/>
                <a:gd name="T18" fmla="*/ 147 w 456"/>
                <a:gd name="T19" fmla="*/ 327 h 425"/>
                <a:gd name="T20" fmla="*/ 106 w 456"/>
                <a:gd name="T21" fmla="*/ 425 h 425"/>
                <a:gd name="T22" fmla="*/ 0 w 456"/>
                <a:gd name="T23" fmla="*/ 425 h 425"/>
                <a:gd name="T24" fmla="*/ 177 w 456"/>
                <a:gd name="T2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425">
                  <a:moveTo>
                    <a:pt x="228" y="102"/>
                  </a:moveTo>
                  <a:lnTo>
                    <a:pt x="168" y="251"/>
                  </a:lnTo>
                  <a:lnTo>
                    <a:pt x="289" y="251"/>
                  </a:lnTo>
                  <a:lnTo>
                    <a:pt x="228" y="102"/>
                  </a:lnTo>
                  <a:close/>
                  <a:moveTo>
                    <a:pt x="177" y="0"/>
                  </a:moveTo>
                  <a:lnTo>
                    <a:pt x="281" y="0"/>
                  </a:lnTo>
                  <a:lnTo>
                    <a:pt x="456" y="425"/>
                  </a:lnTo>
                  <a:lnTo>
                    <a:pt x="351" y="425"/>
                  </a:lnTo>
                  <a:lnTo>
                    <a:pt x="309" y="327"/>
                  </a:lnTo>
                  <a:lnTo>
                    <a:pt x="147" y="327"/>
                  </a:lnTo>
                  <a:lnTo>
                    <a:pt x="106" y="425"/>
                  </a:lnTo>
                  <a:lnTo>
                    <a:pt x="0" y="4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135938" y="695325"/>
              <a:ext cx="147637" cy="169862"/>
            </a:xfrm>
            <a:custGeom>
              <a:avLst/>
              <a:gdLst>
                <a:gd name="T0" fmla="*/ 0 w 371"/>
                <a:gd name="T1" fmla="*/ 0 h 429"/>
                <a:gd name="T2" fmla="*/ 91 w 371"/>
                <a:gd name="T3" fmla="*/ 0 h 429"/>
                <a:gd name="T4" fmla="*/ 91 w 371"/>
                <a:gd name="T5" fmla="*/ 256 h 429"/>
                <a:gd name="T6" fmla="*/ 91 w 371"/>
                <a:gd name="T7" fmla="*/ 275 h 429"/>
                <a:gd name="T8" fmla="*/ 93 w 371"/>
                <a:gd name="T9" fmla="*/ 291 h 429"/>
                <a:gd name="T10" fmla="*/ 96 w 371"/>
                <a:gd name="T11" fmla="*/ 304 h 429"/>
                <a:gd name="T12" fmla="*/ 103 w 371"/>
                <a:gd name="T13" fmla="*/ 320 h 429"/>
                <a:gd name="T14" fmla="*/ 114 w 371"/>
                <a:gd name="T15" fmla="*/ 333 h 429"/>
                <a:gd name="T16" fmla="*/ 128 w 371"/>
                <a:gd name="T17" fmla="*/ 343 h 429"/>
                <a:gd name="T18" fmla="*/ 147 w 371"/>
                <a:gd name="T19" fmla="*/ 351 h 429"/>
                <a:gd name="T20" fmla="*/ 166 w 371"/>
                <a:gd name="T21" fmla="*/ 356 h 429"/>
                <a:gd name="T22" fmla="*/ 187 w 371"/>
                <a:gd name="T23" fmla="*/ 357 h 429"/>
                <a:gd name="T24" fmla="*/ 207 w 371"/>
                <a:gd name="T25" fmla="*/ 356 h 429"/>
                <a:gd name="T26" fmla="*/ 225 w 371"/>
                <a:gd name="T27" fmla="*/ 353 h 429"/>
                <a:gd name="T28" fmla="*/ 242 w 371"/>
                <a:gd name="T29" fmla="*/ 346 h 429"/>
                <a:gd name="T30" fmla="*/ 255 w 371"/>
                <a:gd name="T31" fmla="*/ 339 h 429"/>
                <a:gd name="T32" fmla="*/ 265 w 371"/>
                <a:gd name="T33" fmla="*/ 329 h 429"/>
                <a:gd name="T34" fmla="*/ 273 w 371"/>
                <a:gd name="T35" fmla="*/ 317 h 429"/>
                <a:gd name="T36" fmla="*/ 276 w 371"/>
                <a:gd name="T37" fmla="*/ 306 h 429"/>
                <a:gd name="T38" fmla="*/ 279 w 371"/>
                <a:gd name="T39" fmla="*/ 293 h 429"/>
                <a:gd name="T40" fmla="*/ 280 w 371"/>
                <a:gd name="T41" fmla="*/ 276 h 429"/>
                <a:gd name="T42" fmla="*/ 280 w 371"/>
                <a:gd name="T43" fmla="*/ 256 h 429"/>
                <a:gd name="T44" fmla="*/ 280 w 371"/>
                <a:gd name="T45" fmla="*/ 0 h 429"/>
                <a:gd name="T46" fmla="*/ 371 w 371"/>
                <a:gd name="T47" fmla="*/ 0 h 429"/>
                <a:gd name="T48" fmla="*/ 371 w 371"/>
                <a:gd name="T49" fmla="*/ 251 h 429"/>
                <a:gd name="T50" fmla="*/ 370 w 371"/>
                <a:gd name="T51" fmla="*/ 283 h 429"/>
                <a:gd name="T52" fmla="*/ 367 w 371"/>
                <a:gd name="T53" fmla="*/ 311 h 429"/>
                <a:gd name="T54" fmla="*/ 360 w 371"/>
                <a:gd name="T55" fmla="*/ 334 h 429"/>
                <a:gd name="T56" fmla="*/ 351 w 371"/>
                <a:gd name="T57" fmla="*/ 355 h 429"/>
                <a:gd name="T58" fmla="*/ 339 w 371"/>
                <a:gd name="T59" fmla="*/ 373 h 429"/>
                <a:gd name="T60" fmla="*/ 325 w 371"/>
                <a:gd name="T61" fmla="*/ 387 h 429"/>
                <a:gd name="T62" fmla="*/ 308 w 371"/>
                <a:gd name="T63" fmla="*/ 400 h 429"/>
                <a:gd name="T64" fmla="*/ 288 w 371"/>
                <a:gd name="T65" fmla="*/ 411 h 429"/>
                <a:gd name="T66" fmla="*/ 266 w 371"/>
                <a:gd name="T67" fmla="*/ 419 h 429"/>
                <a:gd name="T68" fmla="*/ 242 w 371"/>
                <a:gd name="T69" fmla="*/ 424 h 429"/>
                <a:gd name="T70" fmla="*/ 214 w 371"/>
                <a:gd name="T71" fmla="*/ 428 h 429"/>
                <a:gd name="T72" fmla="*/ 186 w 371"/>
                <a:gd name="T73" fmla="*/ 429 h 429"/>
                <a:gd name="T74" fmla="*/ 148 w 371"/>
                <a:gd name="T75" fmla="*/ 428 h 429"/>
                <a:gd name="T76" fmla="*/ 114 w 371"/>
                <a:gd name="T77" fmla="*/ 422 h 429"/>
                <a:gd name="T78" fmla="*/ 84 w 371"/>
                <a:gd name="T79" fmla="*/ 412 h 429"/>
                <a:gd name="T80" fmla="*/ 59 w 371"/>
                <a:gd name="T81" fmla="*/ 399 h 429"/>
                <a:gd name="T82" fmla="*/ 39 w 371"/>
                <a:gd name="T83" fmla="*/ 383 h 429"/>
                <a:gd name="T84" fmla="*/ 21 w 371"/>
                <a:gd name="T85" fmla="*/ 360 h 429"/>
                <a:gd name="T86" fmla="*/ 13 w 371"/>
                <a:gd name="T87" fmla="*/ 348 h 429"/>
                <a:gd name="T88" fmla="*/ 9 w 371"/>
                <a:gd name="T89" fmla="*/ 333 h 429"/>
                <a:gd name="T90" fmla="*/ 4 w 371"/>
                <a:gd name="T91" fmla="*/ 318 h 429"/>
                <a:gd name="T92" fmla="*/ 2 w 371"/>
                <a:gd name="T93" fmla="*/ 300 h 429"/>
                <a:gd name="T94" fmla="*/ 1 w 371"/>
                <a:gd name="T95" fmla="*/ 280 h 429"/>
                <a:gd name="T96" fmla="*/ 0 w 371"/>
                <a:gd name="T97" fmla="*/ 258 h 429"/>
                <a:gd name="T98" fmla="*/ 0 w 371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1" h="429">
                  <a:moveTo>
                    <a:pt x="0" y="0"/>
                  </a:moveTo>
                  <a:lnTo>
                    <a:pt x="91" y="0"/>
                  </a:lnTo>
                  <a:lnTo>
                    <a:pt x="91" y="256"/>
                  </a:lnTo>
                  <a:lnTo>
                    <a:pt x="91" y="275"/>
                  </a:lnTo>
                  <a:lnTo>
                    <a:pt x="93" y="291"/>
                  </a:lnTo>
                  <a:lnTo>
                    <a:pt x="96" y="304"/>
                  </a:lnTo>
                  <a:lnTo>
                    <a:pt x="103" y="320"/>
                  </a:lnTo>
                  <a:lnTo>
                    <a:pt x="114" y="333"/>
                  </a:lnTo>
                  <a:lnTo>
                    <a:pt x="128" y="343"/>
                  </a:lnTo>
                  <a:lnTo>
                    <a:pt x="147" y="351"/>
                  </a:lnTo>
                  <a:lnTo>
                    <a:pt x="166" y="356"/>
                  </a:lnTo>
                  <a:lnTo>
                    <a:pt x="187" y="357"/>
                  </a:lnTo>
                  <a:lnTo>
                    <a:pt x="207" y="356"/>
                  </a:lnTo>
                  <a:lnTo>
                    <a:pt x="225" y="353"/>
                  </a:lnTo>
                  <a:lnTo>
                    <a:pt x="242" y="346"/>
                  </a:lnTo>
                  <a:lnTo>
                    <a:pt x="255" y="339"/>
                  </a:lnTo>
                  <a:lnTo>
                    <a:pt x="265" y="329"/>
                  </a:lnTo>
                  <a:lnTo>
                    <a:pt x="273" y="317"/>
                  </a:lnTo>
                  <a:lnTo>
                    <a:pt x="276" y="306"/>
                  </a:lnTo>
                  <a:lnTo>
                    <a:pt x="279" y="293"/>
                  </a:lnTo>
                  <a:lnTo>
                    <a:pt x="280" y="276"/>
                  </a:lnTo>
                  <a:lnTo>
                    <a:pt x="280" y="256"/>
                  </a:lnTo>
                  <a:lnTo>
                    <a:pt x="280" y="0"/>
                  </a:lnTo>
                  <a:lnTo>
                    <a:pt x="371" y="0"/>
                  </a:lnTo>
                  <a:lnTo>
                    <a:pt x="371" y="251"/>
                  </a:lnTo>
                  <a:lnTo>
                    <a:pt x="370" y="283"/>
                  </a:lnTo>
                  <a:lnTo>
                    <a:pt x="367" y="311"/>
                  </a:lnTo>
                  <a:lnTo>
                    <a:pt x="360" y="334"/>
                  </a:lnTo>
                  <a:lnTo>
                    <a:pt x="351" y="355"/>
                  </a:lnTo>
                  <a:lnTo>
                    <a:pt x="339" y="373"/>
                  </a:lnTo>
                  <a:lnTo>
                    <a:pt x="325" y="387"/>
                  </a:lnTo>
                  <a:lnTo>
                    <a:pt x="308" y="400"/>
                  </a:lnTo>
                  <a:lnTo>
                    <a:pt x="288" y="411"/>
                  </a:lnTo>
                  <a:lnTo>
                    <a:pt x="266" y="419"/>
                  </a:lnTo>
                  <a:lnTo>
                    <a:pt x="242" y="424"/>
                  </a:lnTo>
                  <a:lnTo>
                    <a:pt x="214" y="428"/>
                  </a:lnTo>
                  <a:lnTo>
                    <a:pt x="186" y="429"/>
                  </a:lnTo>
                  <a:lnTo>
                    <a:pt x="148" y="428"/>
                  </a:lnTo>
                  <a:lnTo>
                    <a:pt x="114" y="422"/>
                  </a:lnTo>
                  <a:lnTo>
                    <a:pt x="84" y="412"/>
                  </a:lnTo>
                  <a:lnTo>
                    <a:pt x="59" y="399"/>
                  </a:lnTo>
                  <a:lnTo>
                    <a:pt x="39" y="383"/>
                  </a:lnTo>
                  <a:lnTo>
                    <a:pt x="21" y="360"/>
                  </a:lnTo>
                  <a:lnTo>
                    <a:pt x="13" y="348"/>
                  </a:lnTo>
                  <a:lnTo>
                    <a:pt x="9" y="333"/>
                  </a:lnTo>
                  <a:lnTo>
                    <a:pt x="4" y="318"/>
                  </a:lnTo>
                  <a:lnTo>
                    <a:pt x="2" y="300"/>
                  </a:lnTo>
                  <a:lnTo>
                    <a:pt x="1" y="280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 userDrawn="1"/>
          </p:nvSpPr>
          <p:spPr bwMode="auto">
            <a:xfrm>
              <a:off x="8307388" y="695325"/>
              <a:ext cx="155575" cy="168275"/>
            </a:xfrm>
            <a:custGeom>
              <a:avLst/>
              <a:gdLst>
                <a:gd name="T0" fmla="*/ 90 w 388"/>
                <a:gd name="T1" fmla="*/ 189 h 425"/>
                <a:gd name="T2" fmla="*/ 237 w 388"/>
                <a:gd name="T3" fmla="*/ 188 h 425"/>
                <a:gd name="T4" fmla="*/ 263 w 388"/>
                <a:gd name="T5" fmla="*/ 178 h 425"/>
                <a:gd name="T6" fmla="*/ 280 w 388"/>
                <a:gd name="T7" fmla="*/ 150 h 425"/>
                <a:gd name="T8" fmla="*/ 280 w 388"/>
                <a:gd name="T9" fmla="*/ 112 h 425"/>
                <a:gd name="T10" fmla="*/ 265 w 388"/>
                <a:gd name="T11" fmla="*/ 87 h 425"/>
                <a:gd name="T12" fmla="*/ 237 w 388"/>
                <a:gd name="T13" fmla="*/ 77 h 425"/>
                <a:gd name="T14" fmla="*/ 90 w 388"/>
                <a:gd name="T15" fmla="*/ 76 h 425"/>
                <a:gd name="T16" fmla="*/ 208 w 388"/>
                <a:gd name="T17" fmla="*/ 0 h 425"/>
                <a:gd name="T18" fmla="*/ 265 w 388"/>
                <a:gd name="T19" fmla="*/ 3 h 425"/>
                <a:gd name="T20" fmla="*/ 305 w 388"/>
                <a:gd name="T21" fmla="*/ 10 h 425"/>
                <a:gd name="T22" fmla="*/ 336 w 388"/>
                <a:gd name="T23" fmla="*/ 26 h 425"/>
                <a:gd name="T24" fmla="*/ 361 w 388"/>
                <a:gd name="T25" fmla="*/ 50 h 425"/>
                <a:gd name="T26" fmla="*/ 379 w 388"/>
                <a:gd name="T27" fmla="*/ 91 h 425"/>
                <a:gd name="T28" fmla="*/ 381 w 388"/>
                <a:gd name="T29" fmla="*/ 149 h 425"/>
                <a:gd name="T30" fmla="*/ 362 w 388"/>
                <a:gd name="T31" fmla="*/ 199 h 425"/>
                <a:gd name="T32" fmla="*/ 326 w 388"/>
                <a:gd name="T33" fmla="*/ 233 h 425"/>
                <a:gd name="T34" fmla="*/ 325 w 388"/>
                <a:gd name="T35" fmla="*/ 252 h 425"/>
                <a:gd name="T36" fmla="*/ 358 w 388"/>
                <a:gd name="T37" fmla="*/ 283 h 425"/>
                <a:gd name="T38" fmla="*/ 375 w 388"/>
                <a:gd name="T39" fmla="*/ 330 h 425"/>
                <a:gd name="T40" fmla="*/ 379 w 388"/>
                <a:gd name="T41" fmla="*/ 375 h 425"/>
                <a:gd name="T42" fmla="*/ 382 w 388"/>
                <a:gd name="T43" fmla="*/ 395 h 425"/>
                <a:gd name="T44" fmla="*/ 384 w 388"/>
                <a:gd name="T45" fmla="*/ 409 h 425"/>
                <a:gd name="T46" fmla="*/ 388 w 388"/>
                <a:gd name="T47" fmla="*/ 425 h 425"/>
                <a:gd name="T48" fmla="*/ 286 w 388"/>
                <a:gd name="T49" fmla="*/ 421 h 425"/>
                <a:gd name="T50" fmla="*/ 284 w 388"/>
                <a:gd name="T51" fmla="*/ 414 h 425"/>
                <a:gd name="T52" fmla="*/ 282 w 388"/>
                <a:gd name="T53" fmla="*/ 402 h 425"/>
                <a:gd name="T54" fmla="*/ 279 w 388"/>
                <a:gd name="T55" fmla="*/ 365 h 425"/>
                <a:gd name="T56" fmla="*/ 268 w 388"/>
                <a:gd name="T57" fmla="*/ 317 h 425"/>
                <a:gd name="T58" fmla="*/ 248 w 388"/>
                <a:gd name="T59" fmla="*/ 286 h 425"/>
                <a:gd name="T60" fmla="*/ 214 w 388"/>
                <a:gd name="T61" fmla="*/ 269 h 425"/>
                <a:gd name="T62" fmla="*/ 163 w 388"/>
                <a:gd name="T63" fmla="*/ 264 h 425"/>
                <a:gd name="T64" fmla="*/ 90 w 388"/>
                <a:gd name="T65" fmla="*/ 425 h 425"/>
                <a:gd name="T66" fmla="*/ 0 w 388"/>
                <a:gd name="T6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425">
                  <a:moveTo>
                    <a:pt x="90" y="76"/>
                  </a:moveTo>
                  <a:lnTo>
                    <a:pt x="90" y="189"/>
                  </a:lnTo>
                  <a:lnTo>
                    <a:pt x="217" y="189"/>
                  </a:lnTo>
                  <a:lnTo>
                    <a:pt x="237" y="188"/>
                  </a:lnTo>
                  <a:lnTo>
                    <a:pt x="252" y="183"/>
                  </a:lnTo>
                  <a:lnTo>
                    <a:pt x="263" y="178"/>
                  </a:lnTo>
                  <a:lnTo>
                    <a:pt x="274" y="166"/>
                  </a:lnTo>
                  <a:lnTo>
                    <a:pt x="280" y="150"/>
                  </a:lnTo>
                  <a:lnTo>
                    <a:pt x="282" y="130"/>
                  </a:lnTo>
                  <a:lnTo>
                    <a:pt x="280" y="112"/>
                  </a:lnTo>
                  <a:lnTo>
                    <a:pt x="274" y="98"/>
                  </a:lnTo>
                  <a:lnTo>
                    <a:pt x="265" y="87"/>
                  </a:lnTo>
                  <a:lnTo>
                    <a:pt x="251" y="79"/>
                  </a:lnTo>
                  <a:lnTo>
                    <a:pt x="237" y="77"/>
                  </a:lnTo>
                  <a:lnTo>
                    <a:pt x="217" y="76"/>
                  </a:lnTo>
                  <a:lnTo>
                    <a:pt x="90" y="76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38" y="1"/>
                  </a:lnTo>
                  <a:lnTo>
                    <a:pt x="265" y="3"/>
                  </a:lnTo>
                  <a:lnTo>
                    <a:pt x="286" y="6"/>
                  </a:lnTo>
                  <a:lnTo>
                    <a:pt x="305" y="10"/>
                  </a:lnTo>
                  <a:lnTo>
                    <a:pt x="321" y="17"/>
                  </a:lnTo>
                  <a:lnTo>
                    <a:pt x="336" y="26"/>
                  </a:lnTo>
                  <a:lnTo>
                    <a:pt x="349" y="36"/>
                  </a:lnTo>
                  <a:lnTo>
                    <a:pt x="361" y="50"/>
                  </a:lnTo>
                  <a:lnTo>
                    <a:pt x="370" y="65"/>
                  </a:lnTo>
                  <a:lnTo>
                    <a:pt x="379" y="91"/>
                  </a:lnTo>
                  <a:lnTo>
                    <a:pt x="383" y="119"/>
                  </a:lnTo>
                  <a:lnTo>
                    <a:pt x="381" y="149"/>
                  </a:lnTo>
                  <a:lnTo>
                    <a:pt x="373" y="176"/>
                  </a:lnTo>
                  <a:lnTo>
                    <a:pt x="362" y="199"/>
                  </a:lnTo>
                  <a:lnTo>
                    <a:pt x="347" y="217"/>
                  </a:lnTo>
                  <a:lnTo>
                    <a:pt x="326" y="233"/>
                  </a:lnTo>
                  <a:lnTo>
                    <a:pt x="302" y="244"/>
                  </a:lnTo>
                  <a:lnTo>
                    <a:pt x="325" y="252"/>
                  </a:lnTo>
                  <a:lnTo>
                    <a:pt x="343" y="265"/>
                  </a:lnTo>
                  <a:lnTo>
                    <a:pt x="358" y="283"/>
                  </a:lnTo>
                  <a:lnTo>
                    <a:pt x="369" y="304"/>
                  </a:lnTo>
                  <a:lnTo>
                    <a:pt x="375" y="330"/>
                  </a:lnTo>
                  <a:lnTo>
                    <a:pt x="378" y="362"/>
                  </a:lnTo>
                  <a:lnTo>
                    <a:pt x="379" y="375"/>
                  </a:lnTo>
                  <a:lnTo>
                    <a:pt x="381" y="386"/>
                  </a:lnTo>
                  <a:lnTo>
                    <a:pt x="382" y="395"/>
                  </a:lnTo>
                  <a:lnTo>
                    <a:pt x="383" y="402"/>
                  </a:lnTo>
                  <a:lnTo>
                    <a:pt x="384" y="409"/>
                  </a:lnTo>
                  <a:lnTo>
                    <a:pt x="385" y="414"/>
                  </a:lnTo>
                  <a:lnTo>
                    <a:pt x="388" y="425"/>
                  </a:lnTo>
                  <a:lnTo>
                    <a:pt x="288" y="425"/>
                  </a:lnTo>
                  <a:lnTo>
                    <a:pt x="286" y="421"/>
                  </a:lnTo>
                  <a:lnTo>
                    <a:pt x="285" y="418"/>
                  </a:lnTo>
                  <a:lnTo>
                    <a:pt x="284" y="414"/>
                  </a:lnTo>
                  <a:lnTo>
                    <a:pt x="283" y="409"/>
                  </a:lnTo>
                  <a:lnTo>
                    <a:pt x="282" y="402"/>
                  </a:lnTo>
                  <a:lnTo>
                    <a:pt x="280" y="383"/>
                  </a:lnTo>
                  <a:lnTo>
                    <a:pt x="279" y="365"/>
                  </a:lnTo>
                  <a:lnTo>
                    <a:pt x="274" y="339"/>
                  </a:lnTo>
                  <a:lnTo>
                    <a:pt x="268" y="317"/>
                  </a:lnTo>
                  <a:lnTo>
                    <a:pt x="260" y="299"/>
                  </a:lnTo>
                  <a:lnTo>
                    <a:pt x="248" y="286"/>
                  </a:lnTo>
                  <a:lnTo>
                    <a:pt x="233" y="275"/>
                  </a:lnTo>
                  <a:lnTo>
                    <a:pt x="214" y="269"/>
                  </a:lnTo>
                  <a:lnTo>
                    <a:pt x="191" y="265"/>
                  </a:lnTo>
                  <a:lnTo>
                    <a:pt x="163" y="264"/>
                  </a:lnTo>
                  <a:lnTo>
                    <a:pt x="90" y="264"/>
                  </a:lnTo>
                  <a:lnTo>
                    <a:pt x="90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8477250" y="693738"/>
              <a:ext cx="166687" cy="171450"/>
            </a:xfrm>
            <a:custGeom>
              <a:avLst/>
              <a:gdLst>
                <a:gd name="T0" fmla="*/ 190 w 419"/>
                <a:gd name="T1" fmla="*/ 72 h 432"/>
                <a:gd name="T2" fmla="*/ 155 w 419"/>
                <a:gd name="T3" fmla="*/ 83 h 432"/>
                <a:gd name="T4" fmla="*/ 129 w 419"/>
                <a:gd name="T5" fmla="*/ 102 h 432"/>
                <a:gd name="T6" fmla="*/ 110 w 419"/>
                <a:gd name="T7" fmla="*/ 133 h 432"/>
                <a:gd name="T8" fmla="*/ 100 w 419"/>
                <a:gd name="T9" fmla="*/ 183 h 432"/>
                <a:gd name="T10" fmla="*/ 100 w 419"/>
                <a:gd name="T11" fmla="*/ 250 h 432"/>
                <a:gd name="T12" fmla="*/ 113 w 419"/>
                <a:gd name="T13" fmla="*/ 305 h 432"/>
                <a:gd name="T14" fmla="*/ 141 w 419"/>
                <a:gd name="T15" fmla="*/ 341 h 432"/>
                <a:gd name="T16" fmla="*/ 182 w 419"/>
                <a:gd name="T17" fmla="*/ 358 h 432"/>
                <a:gd name="T18" fmla="*/ 236 w 419"/>
                <a:gd name="T19" fmla="*/ 358 h 432"/>
                <a:gd name="T20" fmla="*/ 278 w 419"/>
                <a:gd name="T21" fmla="*/ 341 h 432"/>
                <a:gd name="T22" fmla="*/ 305 w 419"/>
                <a:gd name="T23" fmla="*/ 306 h 432"/>
                <a:gd name="T24" fmla="*/ 318 w 419"/>
                <a:gd name="T25" fmla="*/ 251 h 432"/>
                <a:gd name="T26" fmla="*/ 318 w 419"/>
                <a:gd name="T27" fmla="*/ 181 h 432"/>
                <a:gd name="T28" fmla="*/ 305 w 419"/>
                <a:gd name="T29" fmla="*/ 126 h 432"/>
                <a:gd name="T30" fmla="*/ 279 w 419"/>
                <a:gd name="T31" fmla="*/ 91 h 432"/>
                <a:gd name="T32" fmla="*/ 236 w 419"/>
                <a:gd name="T33" fmla="*/ 73 h 432"/>
                <a:gd name="T34" fmla="*/ 209 w 419"/>
                <a:gd name="T35" fmla="*/ 0 h 432"/>
                <a:gd name="T36" fmla="*/ 280 w 419"/>
                <a:gd name="T37" fmla="*/ 8 h 432"/>
                <a:gd name="T38" fmla="*/ 337 w 419"/>
                <a:gd name="T39" fmla="*/ 30 h 432"/>
                <a:gd name="T40" fmla="*/ 378 w 419"/>
                <a:gd name="T41" fmla="*/ 66 h 432"/>
                <a:gd name="T42" fmla="*/ 400 w 419"/>
                <a:gd name="T43" fmla="*/ 107 h 432"/>
                <a:gd name="T44" fmla="*/ 415 w 419"/>
                <a:gd name="T45" fmla="*/ 160 h 432"/>
                <a:gd name="T46" fmla="*/ 419 w 419"/>
                <a:gd name="T47" fmla="*/ 222 h 432"/>
                <a:gd name="T48" fmla="*/ 411 w 419"/>
                <a:gd name="T49" fmla="*/ 291 h 432"/>
                <a:gd name="T50" fmla="*/ 389 w 419"/>
                <a:gd name="T51" fmla="*/ 349 h 432"/>
                <a:gd name="T52" fmla="*/ 353 w 419"/>
                <a:gd name="T53" fmla="*/ 392 h 432"/>
                <a:gd name="T54" fmla="*/ 316 w 419"/>
                <a:gd name="T55" fmla="*/ 413 h 432"/>
                <a:gd name="T56" fmla="*/ 270 w 419"/>
                <a:gd name="T57" fmla="*/ 427 h 432"/>
                <a:gd name="T58" fmla="*/ 215 w 419"/>
                <a:gd name="T59" fmla="*/ 432 h 432"/>
                <a:gd name="T60" fmla="*/ 140 w 419"/>
                <a:gd name="T61" fmla="*/ 423 h 432"/>
                <a:gd name="T62" fmla="*/ 79 w 419"/>
                <a:gd name="T63" fmla="*/ 398 h 432"/>
                <a:gd name="T64" fmla="*/ 37 w 419"/>
                <a:gd name="T65" fmla="*/ 357 h 432"/>
                <a:gd name="T66" fmla="*/ 13 w 419"/>
                <a:gd name="T67" fmla="*/ 309 h 432"/>
                <a:gd name="T68" fmla="*/ 1 w 419"/>
                <a:gd name="T69" fmla="*/ 251 h 432"/>
                <a:gd name="T70" fmla="*/ 1 w 419"/>
                <a:gd name="T71" fmla="*/ 179 h 432"/>
                <a:gd name="T72" fmla="*/ 16 w 419"/>
                <a:gd name="T73" fmla="*/ 112 h 432"/>
                <a:gd name="T74" fmla="*/ 44 w 419"/>
                <a:gd name="T75" fmla="*/ 60 h 432"/>
                <a:gd name="T76" fmla="*/ 82 w 419"/>
                <a:gd name="T77" fmla="*/ 30 h 432"/>
                <a:gd name="T78" fmla="*/ 127 w 419"/>
                <a:gd name="T79" fmla="*/ 11 h 432"/>
                <a:gd name="T80" fmla="*/ 180 w 419"/>
                <a:gd name="T81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32">
                  <a:moveTo>
                    <a:pt x="210" y="71"/>
                  </a:moveTo>
                  <a:lnTo>
                    <a:pt x="190" y="72"/>
                  </a:lnTo>
                  <a:lnTo>
                    <a:pt x="171" y="77"/>
                  </a:lnTo>
                  <a:lnTo>
                    <a:pt x="155" y="83"/>
                  </a:lnTo>
                  <a:lnTo>
                    <a:pt x="141" y="91"/>
                  </a:lnTo>
                  <a:lnTo>
                    <a:pt x="129" y="102"/>
                  </a:lnTo>
                  <a:lnTo>
                    <a:pt x="119" y="114"/>
                  </a:lnTo>
                  <a:lnTo>
                    <a:pt x="110" y="133"/>
                  </a:lnTo>
                  <a:lnTo>
                    <a:pt x="104" y="156"/>
                  </a:lnTo>
                  <a:lnTo>
                    <a:pt x="100" y="183"/>
                  </a:lnTo>
                  <a:lnTo>
                    <a:pt x="99" y="215"/>
                  </a:lnTo>
                  <a:lnTo>
                    <a:pt x="100" y="250"/>
                  </a:lnTo>
                  <a:lnTo>
                    <a:pt x="106" y="280"/>
                  </a:lnTo>
                  <a:lnTo>
                    <a:pt x="113" y="305"/>
                  </a:lnTo>
                  <a:lnTo>
                    <a:pt x="125" y="325"/>
                  </a:lnTo>
                  <a:lnTo>
                    <a:pt x="141" y="341"/>
                  </a:lnTo>
                  <a:lnTo>
                    <a:pt x="159" y="352"/>
                  </a:lnTo>
                  <a:lnTo>
                    <a:pt x="182" y="358"/>
                  </a:lnTo>
                  <a:lnTo>
                    <a:pt x="210" y="360"/>
                  </a:lnTo>
                  <a:lnTo>
                    <a:pt x="236" y="358"/>
                  </a:lnTo>
                  <a:lnTo>
                    <a:pt x="259" y="352"/>
                  </a:lnTo>
                  <a:lnTo>
                    <a:pt x="278" y="341"/>
                  </a:lnTo>
                  <a:lnTo>
                    <a:pt x="293" y="325"/>
                  </a:lnTo>
                  <a:lnTo>
                    <a:pt x="305" y="306"/>
                  </a:lnTo>
                  <a:lnTo>
                    <a:pt x="313" y="280"/>
                  </a:lnTo>
                  <a:lnTo>
                    <a:pt x="318" y="251"/>
                  </a:lnTo>
                  <a:lnTo>
                    <a:pt x="319" y="216"/>
                  </a:lnTo>
                  <a:lnTo>
                    <a:pt x="318" y="181"/>
                  </a:lnTo>
                  <a:lnTo>
                    <a:pt x="313" y="151"/>
                  </a:lnTo>
                  <a:lnTo>
                    <a:pt x="305" y="126"/>
                  </a:lnTo>
                  <a:lnTo>
                    <a:pt x="293" y="106"/>
                  </a:lnTo>
                  <a:lnTo>
                    <a:pt x="279" y="91"/>
                  </a:lnTo>
                  <a:lnTo>
                    <a:pt x="259" y="80"/>
                  </a:lnTo>
                  <a:lnTo>
                    <a:pt x="236" y="73"/>
                  </a:lnTo>
                  <a:lnTo>
                    <a:pt x="210" y="71"/>
                  </a:lnTo>
                  <a:close/>
                  <a:moveTo>
                    <a:pt x="209" y="0"/>
                  </a:moveTo>
                  <a:lnTo>
                    <a:pt x="246" y="2"/>
                  </a:lnTo>
                  <a:lnTo>
                    <a:pt x="280" y="8"/>
                  </a:lnTo>
                  <a:lnTo>
                    <a:pt x="311" y="18"/>
                  </a:lnTo>
                  <a:lnTo>
                    <a:pt x="337" y="30"/>
                  </a:lnTo>
                  <a:lnTo>
                    <a:pt x="360" y="46"/>
                  </a:lnTo>
                  <a:lnTo>
                    <a:pt x="378" y="66"/>
                  </a:lnTo>
                  <a:lnTo>
                    <a:pt x="390" y="84"/>
                  </a:lnTo>
                  <a:lnTo>
                    <a:pt x="400" y="107"/>
                  </a:lnTo>
                  <a:lnTo>
                    <a:pt x="408" y="133"/>
                  </a:lnTo>
                  <a:lnTo>
                    <a:pt x="415" y="160"/>
                  </a:lnTo>
                  <a:lnTo>
                    <a:pt x="418" y="190"/>
                  </a:lnTo>
                  <a:lnTo>
                    <a:pt x="419" y="222"/>
                  </a:lnTo>
                  <a:lnTo>
                    <a:pt x="417" y="259"/>
                  </a:lnTo>
                  <a:lnTo>
                    <a:pt x="411" y="291"/>
                  </a:lnTo>
                  <a:lnTo>
                    <a:pt x="402" y="322"/>
                  </a:lnTo>
                  <a:lnTo>
                    <a:pt x="389" y="349"/>
                  </a:lnTo>
                  <a:lnTo>
                    <a:pt x="373" y="372"/>
                  </a:lnTo>
                  <a:lnTo>
                    <a:pt x="353" y="392"/>
                  </a:lnTo>
                  <a:lnTo>
                    <a:pt x="336" y="403"/>
                  </a:lnTo>
                  <a:lnTo>
                    <a:pt x="316" y="413"/>
                  </a:lnTo>
                  <a:lnTo>
                    <a:pt x="294" y="421"/>
                  </a:lnTo>
                  <a:lnTo>
                    <a:pt x="270" y="427"/>
                  </a:lnTo>
                  <a:lnTo>
                    <a:pt x="244" y="431"/>
                  </a:lnTo>
                  <a:lnTo>
                    <a:pt x="215" y="432"/>
                  </a:lnTo>
                  <a:lnTo>
                    <a:pt x="176" y="429"/>
                  </a:lnTo>
                  <a:lnTo>
                    <a:pt x="140" y="423"/>
                  </a:lnTo>
                  <a:lnTo>
                    <a:pt x="108" y="412"/>
                  </a:lnTo>
                  <a:lnTo>
                    <a:pt x="79" y="398"/>
                  </a:lnTo>
                  <a:lnTo>
                    <a:pt x="55" y="379"/>
                  </a:lnTo>
                  <a:lnTo>
                    <a:pt x="37" y="357"/>
                  </a:lnTo>
                  <a:lnTo>
                    <a:pt x="23" y="334"/>
                  </a:lnTo>
                  <a:lnTo>
                    <a:pt x="13" y="309"/>
                  </a:lnTo>
                  <a:lnTo>
                    <a:pt x="5" y="282"/>
                  </a:lnTo>
                  <a:lnTo>
                    <a:pt x="1" y="251"/>
                  </a:lnTo>
                  <a:lnTo>
                    <a:pt x="0" y="218"/>
                  </a:lnTo>
                  <a:lnTo>
                    <a:pt x="1" y="179"/>
                  </a:lnTo>
                  <a:lnTo>
                    <a:pt x="6" y="144"/>
                  </a:lnTo>
                  <a:lnTo>
                    <a:pt x="16" y="112"/>
                  </a:lnTo>
                  <a:lnTo>
                    <a:pt x="28" y="83"/>
                  </a:lnTo>
                  <a:lnTo>
                    <a:pt x="44" y="60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2" y="19"/>
                  </a:lnTo>
                  <a:lnTo>
                    <a:pt x="127" y="11"/>
                  </a:lnTo>
                  <a:lnTo>
                    <a:pt x="152" y="4"/>
                  </a:lnTo>
                  <a:lnTo>
                    <a:pt x="180" y="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8666163" y="695325"/>
              <a:ext cx="147637" cy="168275"/>
            </a:xfrm>
            <a:custGeom>
              <a:avLst/>
              <a:gdLst>
                <a:gd name="T0" fmla="*/ 0 w 371"/>
                <a:gd name="T1" fmla="*/ 0 h 425"/>
                <a:gd name="T2" fmla="*/ 116 w 371"/>
                <a:gd name="T3" fmla="*/ 0 h 425"/>
                <a:gd name="T4" fmla="*/ 286 w 371"/>
                <a:gd name="T5" fmla="*/ 317 h 425"/>
                <a:gd name="T6" fmla="*/ 286 w 371"/>
                <a:gd name="T7" fmla="*/ 0 h 425"/>
                <a:gd name="T8" fmla="*/ 371 w 371"/>
                <a:gd name="T9" fmla="*/ 0 h 425"/>
                <a:gd name="T10" fmla="*/ 371 w 371"/>
                <a:gd name="T11" fmla="*/ 425 h 425"/>
                <a:gd name="T12" fmla="*/ 260 w 371"/>
                <a:gd name="T13" fmla="*/ 425 h 425"/>
                <a:gd name="T14" fmla="*/ 85 w 371"/>
                <a:gd name="T15" fmla="*/ 114 h 425"/>
                <a:gd name="T16" fmla="*/ 85 w 371"/>
                <a:gd name="T17" fmla="*/ 425 h 425"/>
                <a:gd name="T18" fmla="*/ 0 w 371"/>
                <a:gd name="T19" fmla="*/ 425 h 425"/>
                <a:gd name="T20" fmla="*/ 0 w 371"/>
                <a:gd name="T21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425">
                  <a:moveTo>
                    <a:pt x="0" y="0"/>
                  </a:moveTo>
                  <a:lnTo>
                    <a:pt x="116" y="0"/>
                  </a:lnTo>
                  <a:lnTo>
                    <a:pt x="286" y="317"/>
                  </a:lnTo>
                  <a:lnTo>
                    <a:pt x="286" y="0"/>
                  </a:lnTo>
                  <a:lnTo>
                    <a:pt x="371" y="0"/>
                  </a:lnTo>
                  <a:lnTo>
                    <a:pt x="371" y="425"/>
                  </a:lnTo>
                  <a:lnTo>
                    <a:pt x="260" y="425"/>
                  </a:lnTo>
                  <a:lnTo>
                    <a:pt x="85" y="114"/>
                  </a:lnTo>
                  <a:lnTo>
                    <a:pt x="85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7546975" y="306388"/>
              <a:ext cx="239712" cy="239712"/>
            </a:xfrm>
            <a:custGeom>
              <a:avLst/>
              <a:gdLst>
                <a:gd name="T0" fmla="*/ 604 w 604"/>
                <a:gd name="T1" fmla="*/ 0 h 604"/>
                <a:gd name="T2" fmla="*/ 604 w 604"/>
                <a:gd name="T3" fmla="*/ 24 h 604"/>
                <a:gd name="T4" fmla="*/ 604 w 604"/>
                <a:gd name="T5" fmla="*/ 50 h 604"/>
                <a:gd name="T6" fmla="*/ 604 w 604"/>
                <a:gd name="T7" fmla="*/ 80 h 604"/>
                <a:gd name="T8" fmla="*/ 604 w 604"/>
                <a:gd name="T9" fmla="*/ 109 h 604"/>
                <a:gd name="T10" fmla="*/ 604 w 604"/>
                <a:gd name="T11" fmla="*/ 135 h 604"/>
                <a:gd name="T12" fmla="*/ 604 w 604"/>
                <a:gd name="T13" fmla="*/ 159 h 604"/>
                <a:gd name="T14" fmla="*/ 604 w 604"/>
                <a:gd name="T15" fmla="*/ 178 h 604"/>
                <a:gd name="T16" fmla="*/ 604 w 604"/>
                <a:gd name="T17" fmla="*/ 190 h 604"/>
                <a:gd name="T18" fmla="*/ 600 w 604"/>
                <a:gd name="T19" fmla="*/ 212 h 604"/>
                <a:gd name="T20" fmla="*/ 591 w 604"/>
                <a:gd name="T21" fmla="*/ 233 h 604"/>
                <a:gd name="T22" fmla="*/ 576 w 604"/>
                <a:gd name="T23" fmla="*/ 253 h 604"/>
                <a:gd name="T24" fmla="*/ 558 w 604"/>
                <a:gd name="T25" fmla="*/ 273 h 604"/>
                <a:gd name="T26" fmla="*/ 535 w 604"/>
                <a:gd name="T27" fmla="*/ 291 h 604"/>
                <a:gd name="T28" fmla="*/ 507 w 604"/>
                <a:gd name="T29" fmla="*/ 308 h 604"/>
                <a:gd name="T30" fmla="*/ 478 w 604"/>
                <a:gd name="T31" fmla="*/ 325 h 604"/>
                <a:gd name="T32" fmla="*/ 445 w 604"/>
                <a:gd name="T33" fmla="*/ 342 h 604"/>
                <a:gd name="T34" fmla="*/ 410 w 604"/>
                <a:gd name="T35" fmla="*/ 357 h 604"/>
                <a:gd name="T36" fmla="*/ 373 w 604"/>
                <a:gd name="T37" fmla="*/ 373 h 604"/>
                <a:gd name="T38" fmla="*/ 335 w 604"/>
                <a:gd name="T39" fmla="*/ 388 h 604"/>
                <a:gd name="T40" fmla="*/ 302 w 604"/>
                <a:gd name="T41" fmla="*/ 402 h 604"/>
                <a:gd name="T42" fmla="*/ 265 w 604"/>
                <a:gd name="T43" fmla="*/ 417 h 604"/>
                <a:gd name="T44" fmla="*/ 228 w 604"/>
                <a:gd name="T45" fmla="*/ 434 h 604"/>
                <a:gd name="T46" fmla="*/ 190 w 604"/>
                <a:gd name="T47" fmla="*/ 452 h 604"/>
                <a:gd name="T48" fmla="*/ 153 w 604"/>
                <a:gd name="T49" fmla="*/ 472 h 604"/>
                <a:gd name="T50" fmla="*/ 116 w 604"/>
                <a:gd name="T51" fmla="*/ 494 h 604"/>
                <a:gd name="T52" fmla="*/ 83 w 604"/>
                <a:gd name="T53" fmla="*/ 518 h 604"/>
                <a:gd name="T54" fmla="*/ 51 w 604"/>
                <a:gd name="T55" fmla="*/ 544 h 604"/>
                <a:gd name="T56" fmla="*/ 23 w 604"/>
                <a:gd name="T57" fmla="*/ 573 h 604"/>
                <a:gd name="T58" fmla="*/ 0 w 604"/>
                <a:gd name="T59" fmla="*/ 604 h 604"/>
                <a:gd name="T60" fmla="*/ 20 w 604"/>
                <a:gd name="T61" fmla="*/ 544 h 604"/>
                <a:gd name="T62" fmla="*/ 40 w 604"/>
                <a:gd name="T63" fmla="*/ 482 h 604"/>
                <a:gd name="T64" fmla="*/ 61 w 604"/>
                <a:gd name="T65" fmla="*/ 421 h 604"/>
                <a:gd name="T66" fmla="*/ 79 w 604"/>
                <a:gd name="T67" fmla="*/ 362 h 604"/>
                <a:gd name="T68" fmla="*/ 90 w 604"/>
                <a:gd name="T69" fmla="*/ 336 h 604"/>
                <a:gd name="T70" fmla="*/ 106 w 604"/>
                <a:gd name="T71" fmla="*/ 312 h 604"/>
                <a:gd name="T72" fmla="*/ 124 w 604"/>
                <a:gd name="T73" fmla="*/ 291 h 604"/>
                <a:gd name="T74" fmla="*/ 147 w 604"/>
                <a:gd name="T75" fmla="*/ 272 h 604"/>
                <a:gd name="T76" fmla="*/ 175 w 604"/>
                <a:gd name="T77" fmla="*/ 253 h 604"/>
                <a:gd name="T78" fmla="*/ 205 w 604"/>
                <a:gd name="T79" fmla="*/ 236 h 604"/>
                <a:gd name="T80" fmla="*/ 240 w 604"/>
                <a:gd name="T81" fmla="*/ 219 h 604"/>
                <a:gd name="T82" fmla="*/ 277 w 604"/>
                <a:gd name="T83" fmla="*/ 202 h 604"/>
                <a:gd name="T84" fmla="*/ 319 w 604"/>
                <a:gd name="T85" fmla="*/ 185 h 604"/>
                <a:gd name="T86" fmla="*/ 354 w 604"/>
                <a:gd name="T87" fmla="*/ 171 h 604"/>
                <a:gd name="T88" fmla="*/ 390 w 604"/>
                <a:gd name="T89" fmla="*/ 157 h 604"/>
                <a:gd name="T90" fmla="*/ 424 w 604"/>
                <a:gd name="T91" fmla="*/ 142 h 604"/>
                <a:gd name="T92" fmla="*/ 457 w 604"/>
                <a:gd name="T93" fmla="*/ 128 h 604"/>
                <a:gd name="T94" fmla="*/ 489 w 604"/>
                <a:gd name="T95" fmla="*/ 114 h 604"/>
                <a:gd name="T96" fmla="*/ 517 w 604"/>
                <a:gd name="T97" fmla="*/ 99 h 604"/>
                <a:gd name="T98" fmla="*/ 542 w 604"/>
                <a:gd name="T99" fmla="*/ 82 h 604"/>
                <a:gd name="T100" fmla="*/ 564 w 604"/>
                <a:gd name="T101" fmla="*/ 64 h 604"/>
                <a:gd name="T102" fmla="*/ 583 w 604"/>
                <a:gd name="T103" fmla="*/ 45 h 604"/>
                <a:gd name="T104" fmla="*/ 595 w 604"/>
                <a:gd name="T105" fmla="*/ 23 h 604"/>
                <a:gd name="T106" fmla="*/ 604 w 604"/>
                <a:gd name="T10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4" h="604">
                  <a:moveTo>
                    <a:pt x="604" y="0"/>
                  </a:moveTo>
                  <a:lnTo>
                    <a:pt x="604" y="24"/>
                  </a:lnTo>
                  <a:lnTo>
                    <a:pt x="604" y="50"/>
                  </a:lnTo>
                  <a:lnTo>
                    <a:pt x="604" y="80"/>
                  </a:lnTo>
                  <a:lnTo>
                    <a:pt x="604" y="109"/>
                  </a:lnTo>
                  <a:lnTo>
                    <a:pt x="604" y="135"/>
                  </a:lnTo>
                  <a:lnTo>
                    <a:pt x="604" y="159"/>
                  </a:lnTo>
                  <a:lnTo>
                    <a:pt x="604" y="178"/>
                  </a:lnTo>
                  <a:lnTo>
                    <a:pt x="604" y="190"/>
                  </a:lnTo>
                  <a:lnTo>
                    <a:pt x="600" y="212"/>
                  </a:lnTo>
                  <a:lnTo>
                    <a:pt x="591" y="233"/>
                  </a:lnTo>
                  <a:lnTo>
                    <a:pt x="576" y="253"/>
                  </a:lnTo>
                  <a:lnTo>
                    <a:pt x="558" y="273"/>
                  </a:lnTo>
                  <a:lnTo>
                    <a:pt x="535" y="291"/>
                  </a:lnTo>
                  <a:lnTo>
                    <a:pt x="507" y="308"/>
                  </a:lnTo>
                  <a:lnTo>
                    <a:pt x="478" y="325"/>
                  </a:lnTo>
                  <a:lnTo>
                    <a:pt x="445" y="342"/>
                  </a:lnTo>
                  <a:lnTo>
                    <a:pt x="410" y="357"/>
                  </a:lnTo>
                  <a:lnTo>
                    <a:pt x="373" y="373"/>
                  </a:lnTo>
                  <a:lnTo>
                    <a:pt x="335" y="388"/>
                  </a:lnTo>
                  <a:lnTo>
                    <a:pt x="302" y="402"/>
                  </a:lnTo>
                  <a:lnTo>
                    <a:pt x="265" y="417"/>
                  </a:lnTo>
                  <a:lnTo>
                    <a:pt x="228" y="434"/>
                  </a:lnTo>
                  <a:lnTo>
                    <a:pt x="190" y="452"/>
                  </a:lnTo>
                  <a:lnTo>
                    <a:pt x="153" y="472"/>
                  </a:lnTo>
                  <a:lnTo>
                    <a:pt x="116" y="494"/>
                  </a:lnTo>
                  <a:lnTo>
                    <a:pt x="83" y="518"/>
                  </a:lnTo>
                  <a:lnTo>
                    <a:pt x="51" y="544"/>
                  </a:lnTo>
                  <a:lnTo>
                    <a:pt x="23" y="573"/>
                  </a:lnTo>
                  <a:lnTo>
                    <a:pt x="0" y="604"/>
                  </a:lnTo>
                  <a:lnTo>
                    <a:pt x="20" y="544"/>
                  </a:lnTo>
                  <a:lnTo>
                    <a:pt x="40" y="482"/>
                  </a:lnTo>
                  <a:lnTo>
                    <a:pt x="61" y="421"/>
                  </a:lnTo>
                  <a:lnTo>
                    <a:pt x="79" y="362"/>
                  </a:lnTo>
                  <a:lnTo>
                    <a:pt x="90" y="336"/>
                  </a:lnTo>
                  <a:lnTo>
                    <a:pt x="106" y="312"/>
                  </a:lnTo>
                  <a:lnTo>
                    <a:pt x="124" y="291"/>
                  </a:lnTo>
                  <a:lnTo>
                    <a:pt x="147" y="272"/>
                  </a:lnTo>
                  <a:lnTo>
                    <a:pt x="175" y="253"/>
                  </a:lnTo>
                  <a:lnTo>
                    <a:pt x="205" y="236"/>
                  </a:lnTo>
                  <a:lnTo>
                    <a:pt x="240" y="219"/>
                  </a:lnTo>
                  <a:lnTo>
                    <a:pt x="277" y="202"/>
                  </a:lnTo>
                  <a:lnTo>
                    <a:pt x="319" y="185"/>
                  </a:lnTo>
                  <a:lnTo>
                    <a:pt x="354" y="171"/>
                  </a:lnTo>
                  <a:lnTo>
                    <a:pt x="390" y="157"/>
                  </a:lnTo>
                  <a:lnTo>
                    <a:pt x="424" y="142"/>
                  </a:lnTo>
                  <a:lnTo>
                    <a:pt x="457" y="128"/>
                  </a:lnTo>
                  <a:lnTo>
                    <a:pt x="489" y="114"/>
                  </a:lnTo>
                  <a:lnTo>
                    <a:pt x="517" y="99"/>
                  </a:lnTo>
                  <a:lnTo>
                    <a:pt x="542" y="82"/>
                  </a:lnTo>
                  <a:lnTo>
                    <a:pt x="564" y="64"/>
                  </a:lnTo>
                  <a:lnTo>
                    <a:pt x="583" y="45"/>
                  </a:lnTo>
                  <a:lnTo>
                    <a:pt x="595" y="2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7380288" y="482600"/>
              <a:ext cx="252412" cy="150812"/>
            </a:xfrm>
            <a:custGeom>
              <a:avLst/>
              <a:gdLst>
                <a:gd name="T0" fmla="*/ 234 w 637"/>
                <a:gd name="T1" fmla="*/ 0 h 379"/>
                <a:gd name="T2" fmla="*/ 258 w 637"/>
                <a:gd name="T3" fmla="*/ 1 h 379"/>
                <a:gd name="T4" fmla="*/ 279 w 637"/>
                <a:gd name="T5" fmla="*/ 6 h 379"/>
                <a:gd name="T6" fmla="*/ 299 w 637"/>
                <a:gd name="T7" fmla="*/ 16 h 379"/>
                <a:gd name="T8" fmla="*/ 318 w 637"/>
                <a:gd name="T9" fmla="*/ 30 h 379"/>
                <a:gd name="T10" fmla="*/ 335 w 637"/>
                <a:gd name="T11" fmla="*/ 49 h 379"/>
                <a:gd name="T12" fmla="*/ 351 w 637"/>
                <a:gd name="T13" fmla="*/ 70 h 379"/>
                <a:gd name="T14" fmla="*/ 367 w 637"/>
                <a:gd name="T15" fmla="*/ 94 h 379"/>
                <a:gd name="T16" fmla="*/ 383 w 637"/>
                <a:gd name="T17" fmla="*/ 120 h 379"/>
                <a:gd name="T18" fmla="*/ 399 w 637"/>
                <a:gd name="T19" fmla="*/ 148 h 379"/>
                <a:gd name="T20" fmla="*/ 415 w 637"/>
                <a:gd name="T21" fmla="*/ 176 h 379"/>
                <a:gd name="T22" fmla="*/ 432 w 637"/>
                <a:gd name="T23" fmla="*/ 207 h 379"/>
                <a:gd name="T24" fmla="*/ 451 w 637"/>
                <a:gd name="T25" fmla="*/ 236 h 379"/>
                <a:gd name="T26" fmla="*/ 472 w 637"/>
                <a:gd name="T27" fmla="*/ 265 h 379"/>
                <a:gd name="T28" fmla="*/ 493 w 637"/>
                <a:gd name="T29" fmla="*/ 291 h 379"/>
                <a:gd name="T30" fmla="*/ 517 w 637"/>
                <a:gd name="T31" fmla="*/ 315 h 379"/>
                <a:gd name="T32" fmla="*/ 543 w 637"/>
                <a:gd name="T33" fmla="*/ 337 h 379"/>
                <a:gd name="T34" fmla="*/ 572 w 637"/>
                <a:gd name="T35" fmla="*/ 355 h 379"/>
                <a:gd name="T36" fmla="*/ 603 w 637"/>
                <a:gd name="T37" fmla="*/ 369 h 379"/>
                <a:gd name="T38" fmla="*/ 637 w 637"/>
                <a:gd name="T39" fmla="*/ 379 h 379"/>
                <a:gd name="T40" fmla="*/ 588 w 637"/>
                <a:gd name="T41" fmla="*/ 378 h 379"/>
                <a:gd name="T42" fmla="*/ 546 w 637"/>
                <a:gd name="T43" fmla="*/ 378 h 379"/>
                <a:gd name="T44" fmla="*/ 509 w 637"/>
                <a:gd name="T45" fmla="*/ 378 h 379"/>
                <a:gd name="T46" fmla="*/ 477 w 637"/>
                <a:gd name="T47" fmla="*/ 378 h 379"/>
                <a:gd name="T48" fmla="*/ 448 w 637"/>
                <a:gd name="T49" fmla="*/ 378 h 379"/>
                <a:gd name="T50" fmla="*/ 420 w 637"/>
                <a:gd name="T51" fmla="*/ 378 h 379"/>
                <a:gd name="T52" fmla="*/ 392 w 637"/>
                <a:gd name="T53" fmla="*/ 378 h 379"/>
                <a:gd name="T54" fmla="*/ 363 w 637"/>
                <a:gd name="T55" fmla="*/ 378 h 379"/>
                <a:gd name="T56" fmla="*/ 333 w 637"/>
                <a:gd name="T57" fmla="*/ 378 h 379"/>
                <a:gd name="T58" fmla="*/ 303 w 637"/>
                <a:gd name="T59" fmla="*/ 375 h 379"/>
                <a:gd name="T60" fmla="*/ 278 w 637"/>
                <a:gd name="T61" fmla="*/ 369 h 379"/>
                <a:gd name="T62" fmla="*/ 255 w 637"/>
                <a:gd name="T63" fmla="*/ 359 h 379"/>
                <a:gd name="T64" fmla="*/ 235 w 637"/>
                <a:gd name="T65" fmla="*/ 346 h 379"/>
                <a:gd name="T66" fmla="*/ 217 w 637"/>
                <a:gd name="T67" fmla="*/ 329 h 379"/>
                <a:gd name="T68" fmla="*/ 200 w 637"/>
                <a:gd name="T69" fmla="*/ 311 h 379"/>
                <a:gd name="T70" fmla="*/ 186 w 637"/>
                <a:gd name="T71" fmla="*/ 290 h 379"/>
                <a:gd name="T72" fmla="*/ 172 w 637"/>
                <a:gd name="T73" fmla="*/ 266 h 379"/>
                <a:gd name="T74" fmla="*/ 159 w 637"/>
                <a:gd name="T75" fmla="*/ 241 h 379"/>
                <a:gd name="T76" fmla="*/ 145 w 637"/>
                <a:gd name="T77" fmla="*/ 213 h 379"/>
                <a:gd name="T78" fmla="*/ 131 w 637"/>
                <a:gd name="T79" fmla="*/ 185 h 379"/>
                <a:gd name="T80" fmla="*/ 119 w 637"/>
                <a:gd name="T81" fmla="*/ 157 h 379"/>
                <a:gd name="T82" fmla="*/ 106 w 637"/>
                <a:gd name="T83" fmla="*/ 131 h 379"/>
                <a:gd name="T84" fmla="*/ 93 w 637"/>
                <a:gd name="T85" fmla="*/ 107 h 379"/>
                <a:gd name="T86" fmla="*/ 80 w 637"/>
                <a:gd name="T87" fmla="*/ 84 h 379"/>
                <a:gd name="T88" fmla="*/ 67 w 637"/>
                <a:gd name="T89" fmla="*/ 64 h 379"/>
                <a:gd name="T90" fmla="*/ 51 w 637"/>
                <a:gd name="T91" fmla="*/ 48 h 379"/>
                <a:gd name="T92" fmla="*/ 36 w 637"/>
                <a:gd name="T93" fmla="*/ 36 h 379"/>
                <a:gd name="T94" fmla="*/ 19 w 637"/>
                <a:gd name="T95" fmla="*/ 28 h 379"/>
                <a:gd name="T96" fmla="*/ 0 w 637"/>
                <a:gd name="T97" fmla="*/ 25 h 379"/>
                <a:gd name="T98" fmla="*/ 32 w 637"/>
                <a:gd name="T99" fmla="*/ 22 h 379"/>
                <a:gd name="T100" fmla="*/ 64 w 637"/>
                <a:gd name="T101" fmla="*/ 18 h 379"/>
                <a:gd name="T102" fmla="*/ 96 w 637"/>
                <a:gd name="T103" fmla="*/ 15 h 379"/>
                <a:gd name="T104" fmla="*/ 127 w 637"/>
                <a:gd name="T105" fmla="*/ 12 h 379"/>
                <a:gd name="T106" fmla="*/ 157 w 637"/>
                <a:gd name="T107" fmla="*/ 8 h 379"/>
                <a:gd name="T108" fmla="*/ 183 w 637"/>
                <a:gd name="T109" fmla="*/ 6 h 379"/>
                <a:gd name="T110" fmla="*/ 206 w 637"/>
                <a:gd name="T111" fmla="*/ 3 h 379"/>
                <a:gd name="T112" fmla="*/ 223 w 637"/>
                <a:gd name="T113" fmla="*/ 2 h 379"/>
                <a:gd name="T114" fmla="*/ 234 w 637"/>
                <a:gd name="T11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7" h="379">
                  <a:moveTo>
                    <a:pt x="234" y="0"/>
                  </a:moveTo>
                  <a:lnTo>
                    <a:pt x="258" y="1"/>
                  </a:lnTo>
                  <a:lnTo>
                    <a:pt x="279" y="6"/>
                  </a:lnTo>
                  <a:lnTo>
                    <a:pt x="299" y="16"/>
                  </a:lnTo>
                  <a:lnTo>
                    <a:pt x="318" y="30"/>
                  </a:lnTo>
                  <a:lnTo>
                    <a:pt x="335" y="49"/>
                  </a:lnTo>
                  <a:lnTo>
                    <a:pt x="351" y="70"/>
                  </a:lnTo>
                  <a:lnTo>
                    <a:pt x="367" y="94"/>
                  </a:lnTo>
                  <a:lnTo>
                    <a:pt x="383" y="120"/>
                  </a:lnTo>
                  <a:lnTo>
                    <a:pt x="399" y="148"/>
                  </a:lnTo>
                  <a:lnTo>
                    <a:pt x="415" y="176"/>
                  </a:lnTo>
                  <a:lnTo>
                    <a:pt x="432" y="207"/>
                  </a:lnTo>
                  <a:lnTo>
                    <a:pt x="451" y="236"/>
                  </a:lnTo>
                  <a:lnTo>
                    <a:pt x="472" y="265"/>
                  </a:lnTo>
                  <a:lnTo>
                    <a:pt x="493" y="291"/>
                  </a:lnTo>
                  <a:lnTo>
                    <a:pt x="517" y="315"/>
                  </a:lnTo>
                  <a:lnTo>
                    <a:pt x="543" y="337"/>
                  </a:lnTo>
                  <a:lnTo>
                    <a:pt x="572" y="355"/>
                  </a:lnTo>
                  <a:lnTo>
                    <a:pt x="603" y="369"/>
                  </a:lnTo>
                  <a:lnTo>
                    <a:pt x="637" y="379"/>
                  </a:lnTo>
                  <a:lnTo>
                    <a:pt x="588" y="378"/>
                  </a:lnTo>
                  <a:lnTo>
                    <a:pt x="546" y="378"/>
                  </a:lnTo>
                  <a:lnTo>
                    <a:pt x="509" y="378"/>
                  </a:lnTo>
                  <a:lnTo>
                    <a:pt x="477" y="378"/>
                  </a:lnTo>
                  <a:lnTo>
                    <a:pt x="448" y="378"/>
                  </a:lnTo>
                  <a:lnTo>
                    <a:pt x="420" y="378"/>
                  </a:lnTo>
                  <a:lnTo>
                    <a:pt x="392" y="378"/>
                  </a:lnTo>
                  <a:lnTo>
                    <a:pt x="363" y="378"/>
                  </a:lnTo>
                  <a:lnTo>
                    <a:pt x="333" y="378"/>
                  </a:lnTo>
                  <a:lnTo>
                    <a:pt x="303" y="375"/>
                  </a:lnTo>
                  <a:lnTo>
                    <a:pt x="278" y="369"/>
                  </a:lnTo>
                  <a:lnTo>
                    <a:pt x="255" y="359"/>
                  </a:lnTo>
                  <a:lnTo>
                    <a:pt x="235" y="346"/>
                  </a:lnTo>
                  <a:lnTo>
                    <a:pt x="217" y="329"/>
                  </a:lnTo>
                  <a:lnTo>
                    <a:pt x="200" y="311"/>
                  </a:lnTo>
                  <a:lnTo>
                    <a:pt x="186" y="290"/>
                  </a:lnTo>
                  <a:lnTo>
                    <a:pt x="172" y="266"/>
                  </a:lnTo>
                  <a:lnTo>
                    <a:pt x="159" y="241"/>
                  </a:lnTo>
                  <a:lnTo>
                    <a:pt x="145" y="213"/>
                  </a:lnTo>
                  <a:lnTo>
                    <a:pt x="131" y="185"/>
                  </a:lnTo>
                  <a:lnTo>
                    <a:pt x="119" y="157"/>
                  </a:lnTo>
                  <a:lnTo>
                    <a:pt x="106" y="131"/>
                  </a:lnTo>
                  <a:lnTo>
                    <a:pt x="93" y="107"/>
                  </a:lnTo>
                  <a:lnTo>
                    <a:pt x="80" y="84"/>
                  </a:lnTo>
                  <a:lnTo>
                    <a:pt x="67" y="64"/>
                  </a:lnTo>
                  <a:lnTo>
                    <a:pt x="51" y="48"/>
                  </a:lnTo>
                  <a:lnTo>
                    <a:pt x="36" y="36"/>
                  </a:lnTo>
                  <a:lnTo>
                    <a:pt x="19" y="28"/>
                  </a:lnTo>
                  <a:lnTo>
                    <a:pt x="0" y="25"/>
                  </a:lnTo>
                  <a:lnTo>
                    <a:pt x="32" y="22"/>
                  </a:lnTo>
                  <a:lnTo>
                    <a:pt x="64" y="18"/>
                  </a:lnTo>
                  <a:lnTo>
                    <a:pt x="96" y="15"/>
                  </a:lnTo>
                  <a:lnTo>
                    <a:pt x="127" y="12"/>
                  </a:lnTo>
                  <a:lnTo>
                    <a:pt x="157" y="8"/>
                  </a:lnTo>
                  <a:lnTo>
                    <a:pt x="183" y="6"/>
                  </a:lnTo>
                  <a:lnTo>
                    <a:pt x="206" y="3"/>
                  </a:lnTo>
                  <a:lnTo>
                    <a:pt x="223" y="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7437438" y="555625"/>
              <a:ext cx="349250" cy="328612"/>
            </a:xfrm>
            <a:custGeom>
              <a:avLst/>
              <a:gdLst>
                <a:gd name="T0" fmla="*/ 878 w 879"/>
                <a:gd name="T1" fmla="*/ 27 h 828"/>
                <a:gd name="T2" fmla="*/ 878 w 879"/>
                <a:gd name="T3" fmla="*/ 93 h 828"/>
                <a:gd name="T4" fmla="*/ 878 w 879"/>
                <a:gd name="T5" fmla="*/ 164 h 828"/>
                <a:gd name="T6" fmla="*/ 879 w 879"/>
                <a:gd name="T7" fmla="*/ 228 h 828"/>
                <a:gd name="T8" fmla="*/ 878 w 879"/>
                <a:gd name="T9" fmla="*/ 276 h 828"/>
                <a:gd name="T10" fmla="*/ 875 w 879"/>
                <a:gd name="T11" fmla="*/ 317 h 828"/>
                <a:gd name="T12" fmla="*/ 854 w 879"/>
                <a:gd name="T13" fmla="*/ 366 h 828"/>
                <a:gd name="T14" fmla="*/ 813 w 879"/>
                <a:gd name="T15" fmla="*/ 409 h 828"/>
                <a:gd name="T16" fmla="*/ 757 w 879"/>
                <a:gd name="T17" fmla="*/ 448 h 828"/>
                <a:gd name="T18" fmla="*/ 691 w 879"/>
                <a:gd name="T19" fmla="*/ 482 h 828"/>
                <a:gd name="T20" fmla="*/ 617 w 879"/>
                <a:gd name="T21" fmla="*/ 512 h 828"/>
                <a:gd name="T22" fmla="*/ 539 w 879"/>
                <a:gd name="T23" fmla="*/ 542 h 828"/>
                <a:gd name="T24" fmla="*/ 457 w 879"/>
                <a:gd name="T25" fmla="*/ 570 h 828"/>
                <a:gd name="T26" fmla="*/ 368 w 879"/>
                <a:gd name="T27" fmla="*/ 601 h 828"/>
                <a:gd name="T28" fmla="*/ 280 w 879"/>
                <a:gd name="T29" fmla="*/ 635 h 828"/>
                <a:gd name="T30" fmla="*/ 196 w 879"/>
                <a:gd name="T31" fmla="*/ 672 h 828"/>
                <a:gd name="T32" fmla="*/ 118 w 879"/>
                <a:gd name="T33" fmla="*/ 716 h 828"/>
                <a:gd name="T34" fmla="*/ 51 w 879"/>
                <a:gd name="T35" fmla="*/ 767 h 828"/>
                <a:gd name="T36" fmla="*/ 0 w 879"/>
                <a:gd name="T37" fmla="*/ 828 h 828"/>
                <a:gd name="T38" fmla="*/ 84 w 879"/>
                <a:gd name="T39" fmla="*/ 570 h 828"/>
                <a:gd name="T40" fmla="*/ 137 w 879"/>
                <a:gd name="T41" fmla="*/ 408 h 828"/>
                <a:gd name="T42" fmla="*/ 176 w 879"/>
                <a:gd name="T43" fmla="*/ 353 h 828"/>
                <a:gd name="T44" fmla="*/ 228 w 879"/>
                <a:gd name="T45" fmla="*/ 311 h 828"/>
                <a:gd name="T46" fmla="*/ 294 w 879"/>
                <a:gd name="T47" fmla="*/ 277 h 828"/>
                <a:gd name="T48" fmla="*/ 370 w 879"/>
                <a:gd name="T49" fmla="*/ 247 h 828"/>
                <a:gd name="T50" fmla="*/ 454 w 879"/>
                <a:gd name="T51" fmla="*/ 222 h 828"/>
                <a:gd name="T52" fmla="*/ 543 w 879"/>
                <a:gd name="T53" fmla="*/ 197 h 828"/>
                <a:gd name="T54" fmla="*/ 642 w 879"/>
                <a:gd name="T55" fmla="*/ 167 h 828"/>
                <a:gd name="T56" fmla="*/ 725 w 879"/>
                <a:gd name="T57" fmla="*/ 139 h 828"/>
                <a:gd name="T58" fmla="*/ 791 w 879"/>
                <a:gd name="T59" fmla="*/ 108 h 828"/>
                <a:gd name="T60" fmla="*/ 839 w 879"/>
                <a:gd name="T61" fmla="*/ 72 h 828"/>
                <a:gd name="T62" fmla="*/ 870 w 879"/>
                <a:gd name="T63" fmla="*/ 27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9" h="828">
                  <a:moveTo>
                    <a:pt x="878" y="0"/>
                  </a:moveTo>
                  <a:lnTo>
                    <a:pt x="878" y="27"/>
                  </a:lnTo>
                  <a:lnTo>
                    <a:pt x="878" y="59"/>
                  </a:lnTo>
                  <a:lnTo>
                    <a:pt x="878" y="93"/>
                  </a:lnTo>
                  <a:lnTo>
                    <a:pt x="878" y="129"/>
                  </a:lnTo>
                  <a:lnTo>
                    <a:pt x="878" y="164"/>
                  </a:lnTo>
                  <a:lnTo>
                    <a:pt x="879" y="198"/>
                  </a:lnTo>
                  <a:lnTo>
                    <a:pt x="879" y="228"/>
                  </a:lnTo>
                  <a:lnTo>
                    <a:pt x="878" y="255"/>
                  </a:lnTo>
                  <a:lnTo>
                    <a:pt x="878" y="276"/>
                  </a:lnTo>
                  <a:lnTo>
                    <a:pt x="878" y="290"/>
                  </a:lnTo>
                  <a:lnTo>
                    <a:pt x="875" y="317"/>
                  </a:lnTo>
                  <a:lnTo>
                    <a:pt x="867" y="342"/>
                  </a:lnTo>
                  <a:lnTo>
                    <a:pt x="854" y="366"/>
                  </a:lnTo>
                  <a:lnTo>
                    <a:pt x="835" y="388"/>
                  </a:lnTo>
                  <a:lnTo>
                    <a:pt x="813" y="409"/>
                  </a:lnTo>
                  <a:lnTo>
                    <a:pt x="787" y="429"/>
                  </a:lnTo>
                  <a:lnTo>
                    <a:pt x="757" y="448"/>
                  </a:lnTo>
                  <a:lnTo>
                    <a:pt x="725" y="465"/>
                  </a:lnTo>
                  <a:lnTo>
                    <a:pt x="691" y="482"/>
                  </a:lnTo>
                  <a:lnTo>
                    <a:pt x="654" y="497"/>
                  </a:lnTo>
                  <a:lnTo>
                    <a:pt x="617" y="512"/>
                  </a:lnTo>
                  <a:lnTo>
                    <a:pt x="579" y="528"/>
                  </a:lnTo>
                  <a:lnTo>
                    <a:pt x="539" y="542"/>
                  </a:lnTo>
                  <a:lnTo>
                    <a:pt x="500" y="555"/>
                  </a:lnTo>
                  <a:lnTo>
                    <a:pt x="457" y="570"/>
                  </a:lnTo>
                  <a:lnTo>
                    <a:pt x="413" y="586"/>
                  </a:lnTo>
                  <a:lnTo>
                    <a:pt x="368" y="601"/>
                  </a:lnTo>
                  <a:lnTo>
                    <a:pt x="325" y="617"/>
                  </a:lnTo>
                  <a:lnTo>
                    <a:pt x="280" y="635"/>
                  </a:lnTo>
                  <a:lnTo>
                    <a:pt x="237" y="652"/>
                  </a:lnTo>
                  <a:lnTo>
                    <a:pt x="196" y="672"/>
                  </a:lnTo>
                  <a:lnTo>
                    <a:pt x="155" y="693"/>
                  </a:lnTo>
                  <a:lnTo>
                    <a:pt x="118" y="716"/>
                  </a:lnTo>
                  <a:lnTo>
                    <a:pt x="83" y="740"/>
                  </a:lnTo>
                  <a:lnTo>
                    <a:pt x="51" y="767"/>
                  </a:lnTo>
                  <a:lnTo>
                    <a:pt x="24" y="796"/>
                  </a:lnTo>
                  <a:lnTo>
                    <a:pt x="0" y="828"/>
                  </a:lnTo>
                  <a:lnTo>
                    <a:pt x="42" y="698"/>
                  </a:lnTo>
                  <a:lnTo>
                    <a:pt x="84" y="570"/>
                  </a:lnTo>
                  <a:lnTo>
                    <a:pt x="125" y="441"/>
                  </a:lnTo>
                  <a:lnTo>
                    <a:pt x="137" y="408"/>
                  </a:lnTo>
                  <a:lnTo>
                    <a:pt x="155" y="380"/>
                  </a:lnTo>
                  <a:lnTo>
                    <a:pt x="176" y="353"/>
                  </a:lnTo>
                  <a:lnTo>
                    <a:pt x="200" y="331"/>
                  </a:lnTo>
                  <a:lnTo>
                    <a:pt x="228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1"/>
                  </a:lnTo>
                  <a:lnTo>
                    <a:pt x="370" y="247"/>
                  </a:lnTo>
                  <a:lnTo>
                    <a:pt x="410" y="235"/>
                  </a:lnTo>
                  <a:lnTo>
                    <a:pt x="454" y="222"/>
                  </a:lnTo>
                  <a:lnTo>
                    <a:pt x="498" y="209"/>
                  </a:lnTo>
                  <a:lnTo>
                    <a:pt x="543" y="197"/>
                  </a:lnTo>
                  <a:lnTo>
                    <a:pt x="595" y="181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60" y="123"/>
                  </a:lnTo>
                  <a:lnTo>
                    <a:pt x="791" y="108"/>
                  </a:lnTo>
                  <a:lnTo>
                    <a:pt x="817" y="90"/>
                  </a:lnTo>
                  <a:lnTo>
                    <a:pt x="839" y="72"/>
                  </a:lnTo>
                  <a:lnTo>
                    <a:pt x="857" y="50"/>
                  </a:lnTo>
                  <a:lnTo>
                    <a:pt x="870" y="2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7694613" y="446088"/>
              <a:ext cx="366712" cy="187325"/>
            </a:xfrm>
            <a:custGeom>
              <a:avLst/>
              <a:gdLst>
                <a:gd name="T0" fmla="*/ 349 w 925"/>
                <a:gd name="T1" fmla="*/ 0 h 471"/>
                <a:gd name="T2" fmla="*/ 378 w 925"/>
                <a:gd name="T3" fmla="*/ 6 h 471"/>
                <a:gd name="T4" fmla="*/ 408 w 925"/>
                <a:gd name="T5" fmla="*/ 18 h 471"/>
                <a:gd name="T6" fmla="*/ 436 w 925"/>
                <a:gd name="T7" fmla="*/ 35 h 471"/>
                <a:gd name="T8" fmla="*/ 464 w 925"/>
                <a:gd name="T9" fmla="*/ 56 h 471"/>
                <a:gd name="T10" fmla="*/ 491 w 925"/>
                <a:gd name="T11" fmla="*/ 82 h 471"/>
                <a:gd name="T12" fmla="*/ 517 w 925"/>
                <a:gd name="T13" fmla="*/ 111 h 471"/>
                <a:gd name="T14" fmla="*/ 543 w 925"/>
                <a:gd name="T15" fmla="*/ 143 h 471"/>
                <a:gd name="T16" fmla="*/ 567 w 925"/>
                <a:gd name="T17" fmla="*/ 178 h 471"/>
                <a:gd name="T18" fmla="*/ 590 w 925"/>
                <a:gd name="T19" fmla="*/ 215 h 471"/>
                <a:gd name="T20" fmla="*/ 614 w 925"/>
                <a:gd name="T21" fmla="*/ 254 h 471"/>
                <a:gd name="T22" fmla="*/ 640 w 925"/>
                <a:gd name="T23" fmla="*/ 290 h 471"/>
                <a:gd name="T24" fmla="*/ 669 w 925"/>
                <a:gd name="T25" fmla="*/ 325 h 471"/>
                <a:gd name="T26" fmla="*/ 698 w 925"/>
                <a:gd name="T27" fmla="*/ 357 h 471"/>
                <a:gd name="T28" fmla="*/ 730 w 925"/>
                <a:gd name="T29" fmla="*/ 386 h 471"/>
                <a:gd name="T30" fmla="*/ 765 w 925"/>
                <a:gd name="T31" fmla="*/ 412 h 471"/>
                <a:gd name="T32" fmla="*/ 801 w 925"/>
                <a:gd name="T33" fmla="*/ 433 h 471"/>
                <a:gd name="T34" fmla="*/ 839 w 925"/>
                <a:gd name="T35" fmla="*/ 451 h 471"/>
                <a:gd name="T36" fmla="*/ 881 w 925"/>
                <a:gd name="T37" fmla="*/ 463 h 471"/>
                <a:gd name="T38" fmla="*/ 925 w 925"/>
                <a:gd name="T39" fmla="*/ 471 h 471"/>
                <a:gd name="T40" fmla="*/ 855 w 925"/>
                <a:gd name="T41" fmla="*/ 471 h 471"/>
                <a:gd name="T42" fmla="*/ 792 w 925"/>
                <a:gd name="T43" fmla="*/ 471 h 471"/>
                <a:gd name="T44" fmla="*/ 734 w 925"/>
                <a:gd name="T45" fmla="*/ 471 h 471"/>
                <a:gd name="T46" fmla="*/ 682 w 925"/>
                <a:gd name="T47" fmla="*/ 471 h 471"/>
                <a:gd name="T48" fmla="*/ 631 w 925"/>
                <a:gd name="T49" fmla="*/ 471 h 471"/>
                <a:gd name="T50" fmla="*/ 585 w 925"/>
                <a:gd name="T51" fmla="*/ 470 h 471"/>
                <a:gd name="T52" fmla="*/ 540 w 925"/>
                <a:gd name="T53" fmla="*/ 470 h 471"/>
                <a:gd name="T54" fmla="*/ 497 w 925"/>
                <a:gd name="T55" fmla="*/ 470 h 471"/>
                <a:gd name="T56" fmla="*/ 453 w 925"/>
                <a:gd name="T57" fmla="*/ 470 h 471"/>
                <a:gd name="T58" fmla="*/ 421 w 925"/>
                <a:gd name="T59" fmla="*/ 467 h 471"/>
                <a:gd name="T60" fmla="*/ 393 w 925"/>
                <a:gd name="T61" fmla="*/ 461 h 471"/>
                <a:gd name="T62" fmla="*/ 369 w 925"/>
                <a:gd name="T63" fmla="*/ 451 h 471"/>
                <a:gd name="T64" fmla="*/ 348 w 925"/>
                <a:gd name="T65" fmla="*/ 438 h 471"/>
                <a:gd name="T66" fmla="*/ 329 w 925"/>
                <a:gd name="T67" fmla="*/ 423 h 471"/>
                <a:gd name="T68" fmla="*/ 313 w 925"/>
                <a:gd name="T69" fmla="*/ 404 h 471"/>
                <a:gd name="T70" fmla="*/ 298 w 925"/>
                <a:gd name="T71" fmla="*/ 384 h 471"/>
                <a:gd name="T72" fmla="*/ 286 w 925"/>
                <a:gd name="T73" fmla="*/ 362 h 471"/>
                <a:gd name="T74" fmla="*/ 274 w 925"/>
                <a:gd name="T75" fmla="*/ 339 h 471"/>
                <a:gd name="T76" fmla="*/ 263 w 925"/>
                <a:gd name="T77" fmla="*/ 315 h 471"/>
                <a:gd name="T78" fmla="*/ 254 w 925"/>
                <a:gd name="T79" fmla="*/ 290 h 471"/>
                <a:gd name="T80" fmla="*/ 243 w 925"/>
                <a:gd name="T81" fmla="*/ 265 h 471"/>
                <a:gd name="T82" fmla="*/ 232 w 925"/>
                <a:gd name="T83" fmla="*/ 240 h 471"/>
                <a:gd name="T84" fmla="*/ 213 w 925"/>
                <a:gd name="T85" fmla="*/ 205 h 471"/>
                <a:gd name="T86" fmla="*/ 193 w 925"/>
                <a:gd name="T87" fmla="*/ 172 h 471"/>
                <a:gd name="T88" fmla="*/ 173 w 925"/>
                <a:gd name="T89" fmla="*/ 140 h 471"/>
                <a:gd name="T90" fmla="*/ 148 w 925"/>
                <a:gd name="T91" fmla="*/ 113 h 471"/>
                <a:gd name="T92" fmla="*/ 123 w 925"/>
                <a:gd name="T93" fmla="*/ 87 h 471"/>
                <a:gd name="T94" fmla="*/ 96 w 925"/>
                <a:gd name="T95" fmla="*/ 68 h 471"/>
                <a:gd name="T96" fmla="*/ 66 w 925"/>
                <a:gd name="T97" fmla="*/ 51 h 471"/>
                <a:gd name="T98" fmla="*/ 34 w 925"/>
                <a:gd name="T99" fmla="*/ 39 h 471"/>
                <a:gd name="T100" fmla="*/ 0 w 925"/>
                <a:gd name="T101" fmla="*/ 34 h 471"/>
                <a:gd name="T102" fmla="*/ 32 w 925"/>
                <a:gd name="T103" fmla="*/ 30 h 471"/>
                <a:gd name="T104" fmla="*/ 67 w 925"/>
                <a:gd name="T105" fmla="*/ 26 h 471"/>
                <a:gd name="T106" fmla="*/ 104 w 925"/>
                <a:gd name="T107" fmla="*/ 23 h 471"/>
                <a:gd name="T108" fmla="*/ 140 w 925"/>
                <a:gd name="T109" fmla="*/ 18 h 471"/>
                <a:gd name="T110" fmla="*/ 175 w 925"/>
                <a:gd name="T111" fmla="*/ 15 h 471"/>
                <a:gd name="T112" fmla="*/ 208 w 925"/>
                <a:gd name="T113" fmla="*/ 12 h 471"/>
                <a:gd name="T114" fmla="*/ 238 w 925"/>
                <a:gd name="T115" fmla="*/ 8 h 471"/>
                <a:gd name="T116" fmla="*/ 266 w 925"/>
                <a:gd name="T117" fmla="*/ 5 h 471"/>
                <a:gd name="T118" fmla="*/ 289 w 925"/>
                <a:gd name="T119" fmla="*/ 3 h 471"/>
                <a:gd name="T120" fmla="*/ 306 w 925"/>
                <a:gd name="T121" fmla="*/ 2 h 471"/>
                <a:gd name="T122" fmla="*/ 318 w 925"/>
                <a:gd name="T123" fmla="*/ 0 h 471"/>
                <a:gd name="T124" fmla="*/ 349 w 925"/>
                <a:gd name="T12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5" h="471">
                  <a:moveTo>
                    <a:pt x="349" y="0"/>
                  </a:moveTo>
                  <a:lnTo>
                    <a:pt x="378" y="6"/>
                  </a:lnTo>
                  <a:lnTo>
                    <a:pt x="408" y="18"/>
                  </a:lnTo>
                  <a:lnTo>
                    <a:pt x="436" y="35"/>
                  </a:lnTo>
                  <a:lnTo>
                    <a:pt x="464" y="56"/>
                  </a:lnTo>
                  <a:lnTo>
                    <a:pt x="491" y="82"/>
                  </a:lnTo>
                  <a:lnTo>
                    <a:pt x="517" y="111"/>
                  </a:lnTo>
                  <a:lnTo>
                    <a:pt x="543" y="143"/>
                  </a:lnTo>
                  <a:lnTo>
                    <a:pt x="567" y="178"/>
                  </a:lnTo>
                  <a:lnTo>
                    <a:pt x="590" y="215"/>
                  </a:lnTo>
                  <a:lnTo>
                    <a:pt x="614" y="254"/>
                  </a:lnTo>
                  <a:lnTo>
                    <a:pt x="640" y="290"/>
                  </a:lnTo>
                  <a:lnTo>
                    <a:pt x="669" y="325"/>
                  </a:lnTo>
                  <a:lnTo>
                    <a:pt x="698" y="357"/>
                  </a:lnTo>
                  <a:lnTo>
                    <a:pt x="730" y="386"/>
                  </a:lnTo>
                  <a:lnTo>
                    <a:pt x="765" y="412"/>
                  </a:lnTo>
                  <a:lnTo>
                    <a:pt x="801" y="433"/>
                  </a:lnTo>
                  <a:lnTo>
                    <a:pt x="839" y="451"/>
                  </a:lnTo>
                  <a:lnTo>
                    <a:pt x="881" y="463"/>
                  </a:lnTo>
                  <a:lnTo>
                    <a:pt x="925" y="471"/>
                  </a:lnTo>
                  <a:lnTo>
                    <a:pt x="855" y="471"/>
                  </a:lnTo>
                  <a:lnTo>
                    <a:pt x="792" y="471"/>
                  </a:lnTo>
                  <a:lnTo>
                    <a:pt x="734" y="471"/>
                  </a:lnTo>
                  <a:lnTo>
                    <a:pt x="682" y="471"/>
                  </a:lnTo>
                  <a:lnTo>
                    <a:pt x="631" y="471"/>
                  </a:lnTo>
                  <a:lnTo>
                    <a:pt x="585" y="470"/>
                  </a:lnTo>
                  <a:lnTo>
                    <a:pt x="540" y="470"/>
                  </a:lnTo>
                  <a:lnTo>
                    <a:pt x="497" y="470"/>
                  </a:lnTo>
                  <a:lnTo>
                    <a:pt x="453" y="470"/>
                  </a:lnTo>
                  <a:lnTo>
                    <a:pt x="421" y="467"/>
                  </a:lnTo>
                  <a:lnTo>
                    <a:pt x="393" y="461"/>
                  </a:lnTo>
                  <a:lnTo>
                    <a:pt x="369" y="451"/>
                  </a:lnTo>
                  <a:lnTo>
                    <a:pt x="348" y="438"/>
                  </a:lnTo>
                  <a:lnTo>
                    <a:pt x="329" y="423"/>
                  </a:lnTo>
                  <a:lnTo>
                    <a:pt x="313" y="404"/>
                  </a:lnTo>
                  <a:lnTo>
                    <a:pt x="298" y="384"/>
                  </a:lnTo>
                  <a:lnTo>
                    <a:pt x="286" y="362"/>
                  </a:lnTo>
                  <a:lnTo>
                    <a:pt x="274" y="339"/>
                  </a:lnTo>
                  <a:lnTo>
                    <a:pt x="263" y="315"/>
                  </a:lnTo>
                  <a:lnTo>
                    <a:pt x="254" y="290"/>
                  </a:lnTo>
                  <a:lnTo>
                    <a:pt x="243" y="265"/>
                  </a:lnTo>
                  <a:lnTo>
                    <a:pt x="232" y="240"/>
                  </a:lnTo>
                  <a:lnTo>
                    <a:pt x="213" y="205"/>
                  </a:lnTo>
                  <a:lnTo>
                    <a:pt x="193" y="172"/>
                  </a:lnTo>
                  <a:lnTo>
                    <a:pt x="173" y="140"/>
                  </a:lnTo>
                  <a:lnTo>
                    <a:pt x="148" y="113"/>
                  </a:lnTo>
                  <a:lnTo>
                    <a:pt x="123" y="87"/>
                  </a:lnTo>
                  <a:lnTo>
                    <a:pt x="96" y="68"/>
                  </a:lnTo>
                  <a:lnTo>
                    <a:pt x="66" y="51"/>
                  </a:lnTo>
                  <a:lnTo>
                    <a:pt x="34" y="39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67" y="26"/>
                  </a:lnTo>
                  <a:lnTo>
                    <a:pt x="104" y="23"/>
                  </a:lnTo>
                  <a:lnTo>
                    <a:pt x="140" y="18"/>
                  </a:lnTo>
                  <a:lnTo>
                    <a:pt x="175" y="15"/>
                  </a:lnTo>
                  <a:lnTo>
                    <a:pt x="208" y="12"/>
                  </a:lnTo>
                  <a:lnTo>
                    <a:pt x="238" y="8"/>
                  </a:lnTo>
                  <a:lnTo>
                    <a:pt x="266" y="5"/>
                  </a:lnTo>
                  <a:lnTo>
                    <a:pt x="289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823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z 2 zdjeci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3546000" cy="4554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0" y="4608000"/>
            <a:ext cx="7161902" cy="2250000"/>
          </a:xfrm>
          <a:solidFill>
            <a:schemeClr val="tx2"/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7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3615902" y="-4124"/>
            <a:ext cx="3546000" cy="4554000"/>
          </a:xfrm>
        </p:spPr>
        <p:txBody>
          <a:bodyPr/>
          <a:lstStyle/>
          <a:p>
            <a:endParaRPr lang="pl-PL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380288" y="306388"/>
            <a:ext cx="1433512" cy="674687"/>
            <a:chOff x="7380288" y="306388"/>
            <a:chExt cx="1433512" cy="674687"/>
          </a:xfrm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8067675" y="906463"/>
              <a:ext cx="65087" cy="73025"/>
            </a:xfrm>
            <a:custGeom>
              <a:avLst/>
              <a:gdLst>
                <a:gd name="T0" fmla="*/ 30 w 162"/>
                <a:gd name="T1" fmla="*/ 23 h 184"/>
                <a:gd name="T2" fmla="*/ 30 w 162"/>
                <a:gd name="T3" fmla="*/ 161 h 184"/>
                <a:gd name="T4" fmla="*/ 76 w 162"/>
                <a:gd name="T5" fmla="*/ 161 h 184"/>
                <a:gd name="T6" fmla="*/ 91 w 162"/>
                <a:gd name="T7" fmla="*/ 160 h 184"/>
                <a:gd name="T8" fmla="*/ 103 w 162"/>
                <a:gd name="T9" fmla="*/ 155 h 184"/>
                <a:gd name="T10" fmla="*/ 109 w 162"/>
                <a:gd name="T11" fmla="*/ 153 h 184"/>
                <a:gd name="T12" fmla="*/ 113 w 162"/>
                <a:gd name="T13" fmla="*/ 150 h 184"/>
                <a:gd name="T14" fmla="*/ 117 w 162"/>
                <a:gd name="T15" fmla="*/ 145 h 184"/>
                <a:gd name="T16" fmla="*/ 121 w 162"/>
                <a:gd name="T17" fmla="*/ 141 h 184"/>
                <a:gd name="T18" fmla="*/ 125 w 162"/>
                <a:gd name="T19" fmla="*/ 132 h 184"/>
                <a:gd name="T20" fmla="*/ 128 w 162"/>
                <a:gd name="T21" fmla="*/ 121 h 184"/>
                <a:gd name="T22" fmla="*/ 130 w 162"/>
                <a:gd name="T23" fmla="*/ 108 h 184"/>
                <a:gd name="T24" fmla="*/ 132 w 162"/>
                <a:gd name="T25" fmla="*/ 94 h 184"/>
                <a:gd name="T26" fmla="*/ 130 w 162"/>
                <a:gd name="T27" fmla="*/ 78 h 184"/>
                <a:gd name="T28" fmla="*/ 127 w 162"/>
                <a:gd name="T29" fmla="*/ 62 h 184"/>
                <a:gd name="T30" fmla="*/ 123 w 162"/>
                <a:gd name="T31" fmla="*/ 49 h 184"/>
                <a:gd name="T32" fmla="*/ 117 w 162"/>
                <a:gd name="T33" fmla="*/ 38 h 184"/>
                <a:gd name="T34" fmla="*/ 113 w 162"/>
                <a:gd name="T35" fmla="*/ 34 h 184"/>
                <a:gd name="T36" fmla="*/ 107 w 162"/>
                <a:gd name="T37" fmla="*/ 29 h 184"/>
                <a:gd name="T38" fmla="*/ 101 w 162"/>
                <a:gd name="T39" fmla="*/ 27 h 184"/>
                <a:gd name="T40" fmla="*/ 89 w 162"/>
                <a:gd name="T41" fmla="*/ 24 h 184"/>
                <a:gd name="T42" fmla="*/ 75 w 162"/>
                <a:gd name="T43" fmla="*/ 23 h 184"/>
                <a:gd name="T44" fmla="*/ 30 w 162"/>
                <a:gd name="T45" fmla="*/ 23 h 184"/>
                <a:gd name="T46" fmla="*/ 0 w 162"/>
                <a:gd name="T47" fmla="*/ 0 h 184"/>
                <a:gd name="T48" fmla="*/ 70 w 162"/>
                <a:gd name="T49" fmla="*/ 0 h 184"/>
                <a:gd name="T50" fmla="*/ 83 w 162"/>
                <a:gd name="T51" fmla="*/ 0 h 184"/>
                <a:gd name="T52" fmla="*/ 95 w 162"/>
                <a:gd name="T53" fmla="*/ 1 h 184"/>
                <a:gd name="T54" fmla="*/ 113 w 162"/>
                <a:gd name="T55" fmla="*/ 4 h 184"/>
                <a:gd name="T56" fmla="*/ 121 w 162"/>
                <a:gd name="T57" fmla="*/ 6 h 184"/>
                <a:gd name="T58" fmla="*/ 127 w 162"/>
                <a:gd name="T59" fmla="*/ 11 h 184"/>
                <a:gd name="T60" fmla="*/ 134 w 162"/>
                <a:gd name="T61" fmla="*/ 15 h 184"/>
                <a:gd name="T62" fmla="*/ 139 w 162"/>
                <a:gd name="T63" fmla="*/ 21 h 184"/>
                <a:gd name="T64" fmla="*/ 150 w 162"/>
                <a:gd name="T65" fmla="*/ 34 h 184"/>
                <a:gd name="T66" fmla="*/ 157 w 162"/>
                <a:gd name="T67" fmla="*/ 50 h 184"/>
                <a:gd name="T68" fmla="*/ 161 w 162"/>
                <a:gd name="T69" fmla="*/ 68 h 184"/>
                <a:gd name="T70" fmla="*/ 162 w 162"/>
                <a:gd name="T71" fmla="*/ 90 h 184"/>
                <a:gd name="T72" fmla="*/ 161 w 162"/>
                <a:gd name="T73" fmla="*/ 109 h 184"/>
                <a:gd name="T74" fmla="*/ 159 w 162"/>
                <a:gd name="T75" fmla="*/ 127 h 184"/>
                <a:gd name="T76" fmla="*/ 153 w 162"/>
                <a:gd name="T77" fmla="*/ 142 h 184"/>
                <a:gd name="T78" fmla="*/ 147 w 162"/>
                <a:gd name="T79" fmla="*/ 155 h 184"/>
                <a:gd name="T80" fmla="*/ 138 w 162"/>
                <a:gd name="T81" fmla="*/ 166 h 184"/>
                <a:gd name="T82" fmla="*/ 127 w 162"/>
                <a:gd name="T83" fmla="*/ 174 h 184"/>
                <a:gd name="T84" fmla="*/ 123 w 162"/>
                <a:gd name="T85" fmla="*/ 176 h 184"/>
                <a:gd name="T86" fmla="*/ 117 w 162"/>
                <a:gd name="T87" fmla="*/ 178 h 184"/>
                <a:gd name="T88" fmla="*/ 112 w 162"/>
                <a:gd name="T89" fmla="*/ 181 h 184"/>
                <a:gd name="T90" fmla="*/ 106 w 162"/>
                <a:gd name="T91" fmla="*/ 182 h 184"/>
                <a:gd name="T92" fmla="*/ 100 w 162"/>
                <a:gd name="T93" fmla="*/ 183 h 184"/>
                <a:gd name="T94" fmla="*/ 92 w 162"/>
                <a:gd name="T95" fmla="*/ 184 h 184"/>
                <a:gd name="T96" fmla="*/ 72 w 162"/>
                <a:gd name="T97" fmla="*/ 184 h 184"/>
                <a:gd name="T98" fmla="*/ 0 w 162"/>
                <a:gd name="T99" fmla="*/ 184 h 184"/>
                <a:gd name="T100" fmla="*/ 0 w 162"/>
                <a:gd name="T10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4">
                  <a:moveTo>
                    <a:pt x="30" y="23"/>
                  </a:moveTo>
                  <a:lnTo>
                    <a:pt x="30" y="161"/>
                  </a:lnTo>
                  <a:lnTo>
                    <a:pt x="76" y="161"/>
                  </a:lnTo>
                  <a:lnTo>
                    <a:pt x="91" y="160"/>
                  </a:lnTo>
                  <a:lnTo>
                    <a:pt x="103" y="155"/>
                  </a:lnTo>
                  <a:lnTo>
                    <a:pt x="109" y="153"/>
                  </a:lnTo>
                  <a:lnTo>
                    <a:pt x="113" y="150"/>
                  </a:lnTo>
                  <a:lnTo>
                    <a:pt x="117" y="145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8" y="121"/>
                  </a:lnTo>
                  <a:lnTo>
                    <a:pt x="130" y="108"/>
                  </a:lnTo>
                  <a:lnTo>
                    <a:pt x="132" y="94"/>
                  </a:lnTo>
                  <a:lnTo>
                    <a:pt x="130" y="78"/>
                  </a:lnTo>
                  <a:lnTo>
                    <a:pt x="127" y="62"/>
                  </a:lnTo>
                  <a:lnTo>
                    <a:pt x="123" y="49"/>
                  </a:lnTo>
                  <a:lnTo>
                    <a:pt x="117" y="38"/>
                  </a:lnTo>
                  <a:lnTo>
                    <a:pt x="113" y="34"/>
                  </a:lnTo>
                  <a:lnTo>
                    <a:pt x="107" y="29"/>
                  </a:lnTo>
                  <a:lnTo>
                    <a:pt x="101" y="27"/>
                  </a:lnTo>
                  <a:lnTo>
                    <a:pt x="89" y="24"/>
                  </a:lnTo>
                  <a:lnTo>
                    <a:pt x="75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113" y="4"/>
                  </a:lnTo>
                  <a:lnTo>
                    <a:pt x="121" y="6"/>
                  </a:lnTo>
                  <a:lnTo>
                    <a:pt x="127" y="11"/>
                  </a:lnTo>
                  <a:lnTo>
                    <a:pt x="134" y="15"/>
                  </a:lnTo>
                  <a:lnTo>
                    <a:pt x="139" y="21"/>
                  </a:lnTo>
                  <a:lnTo>
                    <a:pt x="150" y="34"/>
                  </a:lnTo>
                  <a:lnTo>
                    <a:pt x="157" y="50"/>
                  </a:lnTo>
                  <a:lnTo>
                    <a:pt x="161" y="68"/>
                  </a:lnTo>
                  <a:lnTo>
                    <a:pt x="162" y="90"/>
                  </a:lnTo>
                  <a:lnTo>
                    <a:pt x="161" y="109"/>
                  </a:lnTo>
                  <a:lnTo>
                    <a:pt x="159" y="127"/>
                  </a:lnTo>
                  <a:lnTo>
                    <a:pt x="153" y="142"/>
                  </a:lnTo>
                  <a:lnTo>
                    <a:pt x="147" y="155"/>
                  </a:lnTo>
                  <a:lnTo>
                    <a:pt x="138" y="166"/>
                  </a:lnTo>
                  <a:lnTo>
                    <a:pt x="127" y="174"/>
                  </a:lnTo>
                  <a:lnTo>
                    <a:pt x="123" y="176"/>
                  </a:lnTo>
                  <a:lnTo>
                    <a:pt x="117" y="178"/>
                  </a:lnTo>
                  <a:lnTo>
                    <a:pt x="112" y="181"/>
                  </a:lnTo>
                  <a:lnTo>
                    <a:pt x="106" y="182"/>
                  </a:lnTo>
                  <a:lnTo>
                    <a:pt x="100" y="183"/>
                  </a:lnTo>
                  <a:lnTo>
                    <a:pt x="92" y="184"/>
                  </a:lnTo>
                  <a:lnTo>
                    <a:pt x="72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8131175" y="906463"/>
              <a:ext cx="71437" cy="73025"/>
            </a:xfrm>
            <a:custGeom>
              <a:avLst/>
              <a:gdLst>
                <a:gd name="T0" fmla="*/ 0 w 177"/>
                <a:gd name="T1" fmla="*/ 0 h 184"/>
                <a:gd name="T2" fmla="*/ 35 w 177"/>
                <a:gd name="T3" fmla="*/ 0 h 184"/>
                <a:gd name="T4" fmla="*/ 90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4 w 177"/>
                <a:gd name="T11" fmla="*/ 109 h 184"/>
                <a:gd name="T12" fmla="*/ 104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5" y="0"/>
                  </a:lnTo>
                  <a:lnTo>
                    <a:pt x="90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4" y="109"/>
                  </a:lnTo>
                  <a:lnTo>
                    <a:pt x="104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202613" y="906463"/>
              <a:ext cx="61912" cy="73025"/>
            </a:xfrm>
            <a:custGeom>
              <a:avLst/>
              <a:gdLst>
                <a:gd name="T0" fmla="*/ 146 w 155"/>
                <a:gd name="T1" fmla="*/ 0 h 184"/>
                <a:gd name="T2" fmla="*/ 71 w 155"/>
                <a:gd name="T3" fmla="*/ 23 h 184"/>
                <a:gd name="T4" fmla="*/ 52 w 155"/>
                <a:gd name="T5" fmla="*/ 24 h 184"/>
                <a:gd name="T6" fmla="*/ 41 w 155"/>
                <a:gd name="T7" fmla="*/ 28 h 184"/>
                <a:gd name="T8" fmla="*/ 36 w 155"/>
                <a:gd name="T9" fmla="*/ 34 h 184"/>
                <a:gd name="T10" fmla="*/ 33 w 155"/>
                <a:gd name="T11" fmla="*/ 41 h 184"/>
                <a:gd name="T12" fmla="*/ 30 w 155"/>
                <a:gd name="T13" fmla="*/ 51 h 184"/>
                <a:gd name="T14" fmla="*/ 35 w 155"/>
                <a:gd name="T15" fmla="*/ 67 h 184"/>
                <a:gd name="T16" fmla="*/ 48 w 155"/>
                <a:gd name="T17" fmla="*/ 74 h 184"/>
                <a:gd name="T18" fmla="*/ 71 w 155"/>
                <a:gd name="T19" fmla="*/ 76 h 184"/>
                <a:gd name="T20" fmla="*/ 103 w 155"/>
                <a:gd name="T21" fmla="*/ 78 h 184"/>
                <a:gd name="T22" fmla="*/ 118 w 155"/>
                <a:gd name="T23" fmla="*/ 79 h 184"/>
                <a:gd name="T24" fmla="*/ 129 w 155"/>
                <a:gd name="T25" fmla="*/ 82 h 184"/>
                <a:gd name="T26" fmla="*/ 138 w 155"/>
                <a:gd name="T27" fmla="*/ 87 h 184"/>
                <a:gd name="T28" fmla="*/ 151 w 155"/>
                <a:gd name="T29" fmla="*/ 106 h 184"/>
                <a:gd name="T30" fmla="*/ 155 w 155"/>
                <a:gd name="T31" fmla="*/ 131 h 184"/>
                <a:gd name="T32" fmla="*/ 149 w 155"/>
                <a:gd name="T33" fmla="*/ 160 h 184"/>
                <a:gd name="T34" fmla="*/ 129 w 155"/>
                <a:gd name="T35" fmla="*/ 177 h 184"/>
                <a:gd name="T36" fmla="*/ 116 w 155"/>
                <a:gd name="T37" fmla="*/ 182 h 184"/>
                <a:gd name="T38" fmla="*/ 105 w 155"/>
                <a:gd name="T39" fmla="*/ 183 h 184"/>
                <a:gd name="T40" fmla="*/ 91 w 155"/>
                <a:gd name="T41" fmla="*/ 184 h 184"/>
                <a:gd name="T42" fmla="*/ 6 w 155"/>
                <a:gd name="T43" fmla="*/ 184 h 184"/>
                <a:gd name="T44" fmla="*/ 85 w 155"/>
                <a:gd name="T45" fmla="*/ 161 h 184"/>
                <a:gd name="T46" fmla="*/ 108 w 155"/>
                <a:gd name="T47" fmla="*/ 158 h 184"/>
                <a:gd name="T48" fmla="*/ 120 w 155"/>
                <a:gd name="T49" fmla="*/ 149 h 184"/>
                <a:gd name="T50" fmla="*/ 125 w 155"/>
                <a:gd name="T51" fmla="*/ 132 h 184"/>
                <a:gd name="T52" fmla="*/ 122 w 155"/>
                <a:gd name="T53" fmla="*/ 119 h 184"/>
                <a:gd name="T54" fmla="*/ 117 w 155"/>
                <a:gd name="T55" fmla="*/ 110 h 184"/>
                <a:gd name="T56" fmla="*/ 108 w 155"/>
                <a:gd name="T57" fmla="*/ 105 h 184"/>
                <a:gd name="T58" fmla="*/ 98 w 155"/>
                <a:gd name="T59" fmla="*/ 104 h 184"/>
                <a:gd name="T60" fmla="*/ 80 w 155"/>
                <a:gd name="T61" fmla="*/ 103 h 184"/>
                <a:gd name="T62" fmla="*/ 49 w 155"/>
                <a:gd name="T63" fmla="*/ 103 h 184"/>
                <a:gd name="T64" fmla="*/ 26 w 155"/>
                <a:gd name="T65" fmla="*/ 98 h 184"/>
                <a:gd name="T66" fmla="*/ 13 w 155"/>
                <a:gd name="T67" fmla="*/ 90 h 184"/>
                <a:gd name="T68" fmla="*/ 4 w 155"/>
                <a:gd name="T69" fmla="*/ 78 h 184"/>
                <a:gd name="T70" fmla="*/ 0 w 155"/>
                <a:gd name="T71" fmla="*/ 56 h 184"/>
                <a:gd name="T72" fmla="*/ 6 w 155"/>
                <a:gd name="T73" fmla="*/ 27 h 184"/>
                <a:gd name="T74" fmla="*/ 26 w 155"/>
                <a:gd name="T75" fmla="*/ 7 h 184"/>
                <a:gd name="T76" fmla="*/ 45 w 155"/>
                <a:gd name="T77" fmla="*/ 2 h 184"/>
                <a:gd name="T78" fmla="*/ 71 w 155"/>
                <a:gd name="T7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184">
                  <a:moveTo>
                    <a:pt x="71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7" y="26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3" y="41"/>
                  </a:lnTo>
                  <a:lnTo>
                    <a:pt x="31" y="46"/>
                  </a:lnTo>
                  <a:lnTo>
                    <a:pt x="30" y="51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40" y="71"/>
                  </a:lnTo>
                  <a:lnTo>
                    <a:pt x="48" y="74"/>
                  </a:lnTo>
                  <a:lnTo>
                    <a:pt x="58" y="76"/>
                  </a:lnTo>
                  <a:lnTo>
                    <a:pt x="71" y="76"/>
                  </a:lnTo>
                  <a:lnTo>
                    <a:pt x="82" y="76"/>
                  </a:lnTo>
                  <a:lnTo>
                    <a:pt x="103" y="78"/>
                  </a:lnTo>
                  <a:lnTo>
                    <a:pt x="111" y="78"/>
                  </a:lnTo>
                  <a:lnTo>
                    <a:pt x="118" y="79"/>
                  </a:lnTo>
                  <a:lnTo>
                    <a:pt x="125" y="81"/>
                  </a:lnTo>
                  <a:lnTo>
                    <a:pt x="129" y="82"/>
                  </a:lnTo>
                  <a:lnTo>
                    <a:pt x="133" y="85"/>
                  </a:lnTo>
                  <a:lnTo>
                    <a:pt x="138" y="87"/>
                  </a:lnTo>
                  <a:lnTo>
                    <a:pt x="145" y="96"/>
                  </a:lnTo>
                  <a:lnTo>
                    <a:pt x="151" y="106"/>
                  </a:lnTo>
                  <a:lnTo>
                    <a:pt x="154" y="118"/>
                  </a:lnTo>
                  <a:lnTo>
                    <a:pt x="155" y="131"/>
                  </a:lnTo>
                  <a:lnTo>
                    <a:pt x="154" y="147"/>
                  </a:lnTo>
                  <a:lnTo>
                    <a:pt x="149" y="160"/>
                  </a:lnTo>
                  <a:lnTo>
                    <a:pt x="140" y="170"/>
                  </a:lnTo>
                  <a:lnTo>
                    <a:pt x="129" y="177"/>
                  </a:lnTo>
                  <a:lnTo>
                    <a:pt x="120" y="181"/>
                  </a:lnTo>
                  <a:lnTo>
                    <a:pt x="116" y="182"/>
                  </a:lnTo>
                  <a:lnTo>
                    <a:pt x="111" y="183"/>
                  </a:lnTo>
                  <a:lnTo>
                    <a:pt x="105" y="183"/>
                  </a:lnTo>
                  <a:lnTo>
                    <a:pt x="98" y="184"/>
                  </a:lnTo>
                  <a:lnTo>
                    <a:pt x="91" y="184"/>
                  </a:lnTo>
                  <a:lnTo>
                    <a:pt x="82" y="184"/>
                  </a:lnTo>
                  <a:lnTo>
                    <a:pt x="6" y="184"/>
                  </a:lnTo>
                  <a:lnTo>
                    <a:pt x="6" y="161"/>
                  </a:lnTo>
                  <a:lnTo>
                    <a:pt x="85" y="161"/>
                  </a:lnTo>
                  <a:lnTo>
                    <a:pt x="98" y="160"/>
                  </a:lnTo>
                  <a:lnTo>
                    <a:pt x="108" y="158"/>
                  </a:lnTo>
                  <a:lnTo>
                    <a:pt x="116" y="154"/>
                  </a:lnTo>
                  <a:lnTo>
                    <a:pt x="120" y="149"/>
                  </a:lnTo>
                  <a:lnTo>
                    <a:pt x="123" y="141"/>
                  </a:lnTo>
                  <a:lnTo>
                    <a:pt x="125" y="132"/>
                  </a:lnTo>
                  <a:lnTo>
                    <a:pt x="123" y="126"/>
                  </a:lnTo>
                  <a:lnTo>
                    <a:pt x="122" y="119"/>
                  </a:lnTo>
                  <a:lnTo>
                    <a:pt x="120" y="115"/>
                  </a:lnTo>
                  <a:lnTo>
                    <a:pt x="117" y="110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91" y="104"/>
                  </a:lnTo>
                  <a:lnTo>
                    <a:pt x="80" y="103"/>
                  </a:lnTo>
                  <a:lnTo>
                    <a:pt x="65" y="103"/>
                  </a:lnTo>
                  <a:lnTo>
                    <a:pt x="49" y="103"/>
                  </a:lnTo>
                  <a:lnTo>
                    <a:pt x="37" y="101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3" y="90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5" y="16"/>
                  </a:lnTo>
                  <a:lnTo>
                    <a:pt x="26" y="7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269288" y="906463"/>
              <a:ext cx="61912" cy="73025"/>
            </a:xfrm>
            <a:custGeom>
              <a:avLst/>
              <a:gdLst>
                <a:gd name="T0" fmla="*/ 0 w 157"/>
                <a:gd name="T1" fmla="*/ 0 h 184"/>
                <a:gd name="T2" fmla="*/ 157 w 157"/>
                <a:gd name="T3" fmla="*/ 0 h 184"/>
                <a:gd name="T4" fmla="*/ 157 w 157"/>
                <a:gd name="T5" fmla="*/ 23 h 184"/>
                <a:gd name="T6" fmla="*/ 93 w 157"/>
                <a:gd name="T7" fmla="*/ 23 h 184"/>
                <a:gd name="T8" fmla="*/ 93 w 157"/>
                <a:gd name="T9" fmla="*/ 184 h 184"/>
                <a:gd name="T10" fmla="*/ 64 w 157"/>
                <a:gd name="T11" fmla="*/ 184 h 184"/>
                <a:gd name="T12" fmla="*/ 64 w 157"/>
                <a:gd name="T13" fmla="*/ 23 h 184"/>
                <a:gd name="T14" fmla="*/ 0 w 157"/>
                <a:gd name="T15" fmla="*/ 23 h 184"/>
                <a:gd name="T16" fmla="*/ 0 w 157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84">
                  <a:moveTo>
                    <a:pt x="0" y="0"/>
                  </a:moveTo>
                  <a:lnTo>
                    <a:pt x="157" y="0"/>
                  </a:lnTo>
                  <a:lnTo>
                    <a:pt x="157" y="23"/>
                  </a:lnTo>
                  <a:lnTo>
                    <a:pt x="93" y="23"/>
                  </a:lnTo>
                  <a:lnTo>
                    <a:pt x="93" y="184"/>
                  </a:lnTo>
                  <a:lnTo>
                    <a:pt x="64" y="18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8339138" y="906463"/>
              <a:ext cx="61912" cy="73025"/>
            </a:xfrm>
            <a:custGeom>
              <a:avLst/>
              <a:gdLst>
                <a:gd name="T0" fmla="*/ 30 w 156"/>
                <a:gd name="T1" fmla="*/ 83 h 184"/>
                <a:gd name="T2" fmla="*/ 94 w 156"/>
                <a:gd name="T3" fmla="*/ 82 h 184"/>
                <a:gd name="T4" fmla="*/ 107 w 156"/>
                <a:gd name="T5" fmla="*/ 80 h 184"/>
                <a:gd name="T6" fmla="*/ 113 w 156"/>
                <a:gd name="T7" fmla="*/ 76 h 184"/>
                <a:gd name="T8" fmla="*/ 124 w 156"/>
                <a:gd name="T9" fmla="*/ 52 h 184"/>
                <a:gd name="T10" fmla="*/ 123 w 156"/>
                <a:gd name="T11" fmla="*/ 41 h 184"/>
                <a:gd name="T12" fmla="*/ 119 w 156"/>
                <a:gd name="T13" fmla="*/ 33 h 184"/>
                <a:gd name="T14" fmla="*/ 111 w 156"/>
                <a:gd name="T15" fmla="*/ 27 h 184"/>
                <a:gd name="T16" fmla="*/ 101 w 156"/>
                <a:gd name="T17" fmla="*/ 24 h 184"/>
                <a:gd name="T18" fmla="*/ 83 w 156"/>
                <a:gd name="T19" fmla="*/ 23 h 184"/>
                <a:gd name="T20" fmla="*/ 0 w 156"/>
                <a:gd name="T21" fmla="*/ 0 h 184"/>
                <a:gd name="T22" fmla="*/ 102 w 156"/>
                <a:gd name="T23" fmla="*/ 1 h 184"/>
                <a:gd name="T24" fmla="*/ 127 w 156"/>
                <a:gd name="T25" fmla="*/ 5 h 184"/>
                <a:gd name="T26" fmla="*/ 142 w 156"/>
                <a:gd name="T27" fmla="*/ 15 h 184"/>
                <a:gd name="T28" fmla="*/ 150 w 156"/>
                <a:gd name="T29" fmla="*/ 28 h 184"/>
                <a:gd name="T30" fmla="*/ 155 w 156"/>
                <a:gd name="T31" fmla="*/ 51 h 184"/>
                <a:gd name="T32" fmla="*/ 150 w 156"/>
                <a:gd name="T33" fmla="*/ 72 h 184"/>
                <a:gd name="T34" fmla="*/ 144 w 156"/>
                <a:gd name="T35" fmla="*/ 84 h 184"/>
                <a:gd name="T36" fmla="*/ 134 w 156"/>
                <a:gd name="T37" fmla="*/ 92 h 184"/>
                <a:gd name="T38" fmla="*/ 124 w 156"/>
                <a:gd name="T39" fmla="*/ 97 h 184"/>
                <a:gd name="T40" fmla="*/ 125 w 156"/>
                <a:gd name="T41" fmla="*/ 104 h 184"/>
                <a:gd name="T42" fmla="*/ 137 w 156"/>
                <a:gd name="T43" fmla="*/ 113 h 184"/>
                <a:gd name="T44" fmla="*/ 145 w 156"/>
                <a:gd name="T45" fmla="*/ 124 h 184"/>
                <a:gd name="T46" fmla="*/ 148 w 156"/>
                <a:gd name="T47" fmla="*/ 135 h 184"/>
                <a:gd name="T48" fmla="*/ 150 w 156"/>
                <a:gd name="T49" fmla="*/ 156 h 184"/>
                <a:gd name="T50" fmla="*/ 152 w 156"/>
                <a:gd name="T51" fmla="*/ 168 h 184"/>
                <a:gd name="T52" fmla="*/ 153 w 156"/>
                <a:gd name="T53" fmla="*/ 176 h 184"/>
                <a:gd name="T54" fmla="*/ 154 w 156"/>
                <a:gd name="T55" fmla="*/ 179 h 184"/>
                <a:gd name="T56" fmla="*/ 156 w 156"/>
                <a:gd name="T57" fmla="*/ 184 h 184"/>
                <a:gd name="T58" fmla="*/ 124 w 156"/>
                <a:gd name="T59" fmla="*/ 182 h 184"/>
                <a:gd name="T60" fmla="*/ 124 w 156"/>
                <a:gd name="T61" fmla="*/ 179 h 184"/>
                <a:gd name="T62" fmla="*/ 122 w 156"/>
                <a:gd name="T63" fmla="*/ 166 h 184"/>
                <a:gd name="T64" fmla="*/ 120 w 156"/>
                <a:gd name="T65" fmla="*/ 144 h 184"/>
                <a:gd name="T66" fmla="*/ 113 w 156"/>
                <a:gd name="T67" fmla="*/ 127 h 184"/>
                <a:gd name="T68" fmla="*/ 106 w 156"/>
                <a:gd name="T69" fmla="*/ 117 h 184"/>
                <a:gd name="T70" fmla="*/ 87 w 156"/>
                <a:gd name="T71" fmla="*/ 108 h 184"/>
                <a:gd name="T72" fmla="*/ 59 w 156"/>
                <a:gd name="T73" fmla="*/ 106 h 184"/>
                <a:gd name="T74" fmla="*/ 30 w 156"/>
                <a:gd name="T75" fmla="*/ 184 h 184"/>
                <a:gd name="T76" fmla="*/ 0 w 156"/>
                <a:gd name="T7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84">
                  <a:moveTo>
                    <a:pt x="30" y="23"/>
                  </a:moveTo>
                  <a:lnTo>
                    <a:pt x="30" y="83"/>
                  </a:lnTo>
                  <a:lnTo>
                    <a:pt x="83" y="83"/>
                  </a:lnTo>
                  <a:lnTo>
                    <a:pt x="94" y="82"/>
                  </a:lnTo>
                  <a:lnTo>
                    <a:pt x="102" y="81"/>
                  </a:lnTo>
                  <a:lnTo>
                    <a:pt x="107" y="80"/>
                  </a:lnTo>
                  <a:lnTo>
                    <a:pt x="111" y="79"/>
                  </a:lnTo>
                  <a:lnTo>
                    <a:pt x="113" y="76"/>
                  </a:lnTo>
                  <a:lnTo>
                    <a:pt x="121" y="67"/>
                  </a:lnTo>
                  <a:lnTo>
                    <a:pt x="124" y="52"/>
                  </a:lnTo>
                  <a:lnTo>
                    <a:pt x="123" y="47"/>
                  </a:lnTo>
                  <a:lnTo>
                    <a:pt x="123" y="41"/>
                  </a:lnTo>
                  <a:lnTo>
                    <a:pt x="121" y="37"/>
                  </a:lnTo>
                  <a:lnTo>
                    <a:pt x="119" y="33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7" y="25"/>
                  </a:lnTo>
                  <a:lnTo>
                    <a:pt x="101" y="24"/>
                  </a:lnTo>
                  <a:lnTo>
                    <a:pt x="94" y="24"/>
                  </a:lnTo>
                  <a:lnTo>
                    <a:pt x="83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02" y="1"/>
                  </a:lnTo>
                  <a:lnTo>
                    <a:pt x="117" y="2"/>
                  </a:lnTo>
                  <a:lnTo>
                    <a:pt x="127" y="5"/>
                  </a:lnTo>
                  <a:lnTo>
                    <a:pt x="136" y="11"/>
                  </a:lnTo>
                  <a:lnTo>
                    <a:pt x="142" y="15"/>
                  </a:lnTo>
                  <a:lnTo>
                    <a:pt x="146" y="21"/>
                  </a:lnTo>
                  <a:lnTo>
                    <a:pt x="150" y="28"/>
                  </a:lnTo>
                  <a:lnTo>
                    <a:pt x="154" y="39"/>
                  </a:lnTo>
                  <a:lnTo>
                    <a:pt x="155" y="51"/>
                  </a:lnTo>
                  <a:lnTo>
                    <a:pt x="154" y="62"/>
                  </a:lnTo>
                  <a:lnTo>
                    <a:pt x="150" y="72"/>
                  </a:lnTo>
                  <a:lnTo>
                    <a:pt x="148" y="79"/>
                  </a:lnTo>
                  <a:lnTo>
                    <a:pt x="144" y="84"/>
                  </a:lnTo>
                  <a:lnTo>
                    <a:pt x="138" y="89"/>
                  </a:lnTo>
                  <a:lnTo>
                    <a:pt x="134" y="92"/>
                  </a:lnTo>
                  <a:lnTo>
                    <a:pt x="130" y="95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25" y="104"/>
                  </a:lnTo>
                  <a:lnTo>
                    <a:pt x="132" y="108"/>
                  </a:lnTo>
                  <a:lnTo>
                    <a:pt x="137" y="113"/>
                  </a:lnTo>
                  <a:lnTo>
                    <a:pt x="142" y="119"/>
                  </a:lnTo>
                  <a:lnTo>
                    <a:pt x="145" y="124"/>
                  </a:lnTo>
                  <a:lnTo>
                    <a:pt x="146" y="128"/>
                  </a:lnTo>
                  <a:lnTo>
                    <a:pt x="148" y="135"/>
                  </a:lnTo>
                  <a:lnTo>
                    <a:pt x="149" y="144"/>
                  </a:lnTo>
                  <a:lnTo>
                    <a:pt x="150" y="156"/>
                  </a:lnTo>
                  <a:lnTo>
                    <a:pt x="152" y="163"/>
                  </a:lnTo>
                  <a:lnTo>
                    <a:pt x="152" y="168"/>
                  </a:lnTo>
                  <a:lnTo>
                    <a:pt x="152" y="173"/>
                  </a:lnTo>
                  <a:lnTo>
                    <a:pt x="153" y="176"/>
                  </a:lnTo>
                  <a:lnTo>
                    <a:pt x="153" y="178"/>
                  </a:lnTo>
                  <a:lnTo>
                    <a:pt x="154" y="179"/>
                  </a:lnTo>
                  <a:lnTo>
                    <a:pt x="155" y="182"/>
                  </a:lnTo>
                  <a:lnTo>
                    <a:pt x="156" y="184"/>
                  </a:lnTo>
                  <a:lnTo>
                    <a:pt x="125" y="184"/>
                  </a:lnTo>
                  <a:lnTo>
                    <a:pt x="124" y="182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3" y="176"/>
                  </a:lnTo>
                  <a:lnTo>
                    <a:pt x="122" y="166"/>
                  </a:lnTo>
                  <a:lnTo>
                    <a:pt x="122" y="158"/>
                  </a:lnTo>
                  <a:lnTo>
                    <a:pt x="120" y="144"/>
                  </a:lnTo>
                  <a:lnTo>
                    <a:pt x="117" y="133"/>
                  </a:lnTo>
                  <a:lnTo>
                    <a:pt x="113" y="127"/>
                  </a:lnTo>
                  <a:lnTo>
                    <a:pt x="110" y="121"/>
                  </a:lnTo>
                  <a:lnTo>
                    <a:pt x="106" y="117"/>
                  </a:lnTo>
                  <a:lnTo>
                    <a:pt x="97" y="112"/>
                  </a:lnTo>
                  <a:lnTo>
                    <a:pt x="87" y="108"/>
                  </a:lnTo>
                  <a:lnTo>
                    <a:pt x="74" y="107"/>
                  </a:lnTo>
                  <a:lnTo>
                    <a:pt x="59" y="106"/>
                  </a:lnTo>
                  <a:lnTo>
                    <a:pt x="30" y="106"/>
                  </a:lnTo>
                  <a:lnTo>
                    <a:pt x="30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8402638" y="906463"/>
              <a:ext cx="69850" cy="73025"/>
            </a:xfrm>
            <a:custGeom>
              <a:avLst/>
              <a:gdLst>
                <a:gd name="T0" fmla="*/ 0 w 177"/>
                <a:gd name="T1" fmla="*/ 0 h 184"/>
                <a:gd name="T2" fmla="*/ 34 w 177"/>
                <a:gd name="T3" fmla="*/ 0 h 184"/>
                <a:gd name="T4" fmla="*/ 89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3 w 177"/>
                <a:gd name="T11" fmla="*/ 109 h 184"/>
                <a:gd name="T12" fmla="*/ 103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4" y="0"/>
                  </a:lnTo>
                  <a:lnTo>
                    <a:pt x="89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3" y="109"/>
                  </a:lnTo>
                  <a:lnTo>
                    <a:pt x="103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8482013" y="906463"/>
              <a:ext cx="60325" cy="73025"/>
            </a:xfrm>
            <a:custGeom>
              <a:avLst/>
              <a:gdLst>
                <a:gd name="T0" fmla="*/ 30 w 155"/>
                <a:gd name="T1" fmla="*/ 161 h 184"/>
                <a:gd name="T2" fmla="*/ 102 w 155"/>
                <a:gd name="T3" fmla="*/ 159 h 184"/>
                <a:gd name="T4" fmla="*/ 121 w 155"/>
                <a:gd name="T5" fmla="*/ 143 h 184"/>
                <a:gd name="T6" fmla="*/ 121 w 155"/>
                <a:gd name="T7" fmla="*/ 117 h 184"/>
                <a:gd name="T8" fmla="*/ 104 w 155"/>
                <a:gd name="T9" fmla="*/ 103 h 184"/>
                <a:gd name="T10" fmla="*/ 30 w 155"/>
                <a:gd name="T11" fmla="*/ 101 h 184"/>
                <a:gd name="T12" fmla="*/ 30 w 155"/>
                <a:gd name="T13" fmla="*/ 78 h 184"/>
                <a:gd name="T14" fmla="*/ 93 w 155"/>
                <a:gd name="T15" fmla="*/ 78 h 184"/>
                <a:gd name="T16" fmla="*/ 102 w 155"/>
                <a:gd name="T17" fmla="*/ 76 h 184"/>
                <a:gd name="T18" fmla="*/ 112 w 155"/>
                <a:gd name="T19" fmla="*/ 72 h 184"/>
                <a:gd name="T20" fmla="*/ 121 w 155"/>
                <a:gd name="T21" fmla="*/ 50 h 184"/>
                <a:gd name="T22" fmla="*/ 120 w 155"/>
                <a:gd name="T23" fmla="*/ 38 h 184"/>
                <a:gd name="T24" fmla="*/ 113 w 155"/>
                <a:gd name="T25" fmla="*/ 29 h 184"/>
                <a:gd name="T26" fmla="*/ 104 w 155"/>
                <a:gd name="T27" fmla="*/ 25 h 184"/>
                <a:gd name="T28" fmla="*/ 95 w 155"/>
                <a:gd name="T29" fmla="*/ 24 h 184"/>
                <a:gd name="T30" fmla="*/ 30 w 155"/>
                <a:gd name="T31" fmla="*/ 23 h 184"/>
                <a:gd name="T32" fmla="*/ 88 w 155"/>
                <a:gd name="T33" fmla="*/ 0 h 184"/>
                <a:gd name="T34" fmla="*/ 114 w 155"/>
                <a:gd name="T35" fmla="*/ 1 h 184"/>
                <a:gd name="T36" fmla="*/ 126 w 155"/>
                <a:gd name="T37" fmla="*/ 4 h 184"/>
                <a:gd name="T38" fmla="*/ 135 w 155"/>
                <a:gd name="T39" fmla="*/ 11 h 184"/>
                <a:gd name="T40" fmla="*/ 143 w 155"/>
                <a:gd name="T41" fmla="*/ 18 h 184"/>
                <a:gd name="T42" fmla="*/ 148 w 155"/>
                <a:gd name="T43" fmla="*/ 29 h 184"/>
                <a:gd name="T44" fmla="*/ 152 w 155"/>
                <a:gd name="T45" fmla="*/ 47 h 184"/>
                <a:gd name="T46" fmla="*/ 145 w 155"/>
                <a:gd name="T47" fmla="*/ 72 h 184"/>
                <a:gd name="T48" fmla="*/ 123 w 155"/>
                <a:gd name="T49" fmla="*/ 90 h 184"/>
                <a:gd name="T50" fmla="*/ 147 w 155"/>
                <a:gd name="T51" fmla="*/ 105 h 184"/>
                <a:gd name="T52" fmla="*/ 155 w 155"/>
                <a:gd name="T53" fmla="*/ 131 h 184"/>
                <a:gd name="T54" fmla="*/ 149 w 155"/>
                <a:gd name="T55" fmla="*/ 156 h 184"/>
                <a:gd name="T56" fmla="*/ 139 w 155"/>
                <a:gd name="T57" fmla="*/ 170 h 184"/>
                <a:gd name="T58" fmla="*/ 124 w 155"/>
                <a:gd name="T59" fmla="*/ 178 h 184"/>
                <a:gd name="T60" fmla="*/ 99 w 155"/>
                <a:gd name="T61" fmla="*/ 183 h 184"/>
                <a:gd name="T62" fmla="*/ 0 w 155"/>
                <a:gd name="T6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184">
                  <a:moveTo>
                    <a:pt x="30" y="101"/>
                  </a:moveTo>
                  <a:lnTo>
                    <a:pt x="30" y="161"/>
                  </a:lnTo>
                  <a:lnTo>
                    <a:pt x="86" y="161"/>
                  </a:lnTo>
                  <a:lnTo>
                    <a:pt x="102" y="159"/>
                  </a:lnTo>
                  <a:lnTo>
                    <a:pt x="114" y="153"/>
                  </a:lnTo>
                  <a:lnTo>
                    <a:pt x="121" y="143"/>
                  </a:lnTo>
                  <a:lnTo>
                    <a:pt x="123" y="130"/>
                  </a:lnTo>
                  <a:lnTo>
                    <a:pt x="121" y="117"/>
                  </a:lnTo>
                  <a:lnTo>
                    <a:pt x="115" y="107"/>
                  </a:lnTo>
                  <a:lnTo>
                    <a:pt x="104" y="103"/>
                  </a:lnTo>
                  <a:lnTo>
                    <a:pt x="88" y="101"/>
                  </a:lnTo>
                  <a:lnTo>
                    <a:pt x="30" y="101"/>
                  </a:lnTo>
                  <a:close/>
                  <a:moveTo>
                    <a:pt x="30" y="23"/>
                  </a:moveTo>
                  <a:lnTo>
                    <a:pt x="30" y="78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9" y="76"/>
                  </a:lnTo>
                  <a:lnTo>
                    <a:pt x="102" y="76"/>
                  </a:lnTo>
                  <a:lnTo>
                    <a:pt x="108" y="74"/>
                  </a:lnTo>
                  <a:lnTo>
                    <a:pt x="112" y="72"/>
                  </a:lnTo>
                  <a:lnTo>
                    <a:pt x="119" y="63"/>
                  </a:lnTo>
                  <a:lnTo>
                    <a:pt x="121" y="50"/>
                  </a:lnTo>
                  <a:lnTo>
                    <a:pt x="121" y="45"/>
                  </a:lnTo>
                  <a:lnTo>
                    <a:pt x="120" y="38"/>
                  </a:lnTo>
                  <a:lnTo>
                    <a:pt x="116" y="34"/>
                  </a:lnTo>
                  <a:lnTo>
                    <a:pt x="113" y="29"/>
                  </a:lnTo>
                  <a:lnTo>
                    <a:pt x="110" y="26"/>
                  </a:lnTo>
                  <a:lnTo>
                    <a:pt x="104" y="25"/>
                  </a:lnTo>
                  <a:lnTo>
                    <a:pt x="100" y="24"/>
                  </a:lnTo>
                  <a:lnTo>
                    <a:pt x="95" y="24"/>
                  </a:lnTo>
                  <a:lnTo>
                    <a:pt x="88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107" y="1"/>
                  </a:lnTo>
                  <a:lnTo>
                    <a:pt x="114" y="1"/>
                  </a:lnTo>
                  <a:lnTo>
                    <a:pt x="121" y="3"/>
                  </a:lnTo>
                  <a:lnTo>
                    <a:pt x="126" y="4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9" y="14"/>
                  </a:lnTo>
                  <a:lnTo>
                    <a:pt x="143" y="18"/>
                  </a:lnTo>
                  <a:lnTo>
                    <a:pt x="146" y="24"/>
                  </a:lnTo>
                  <a:lnTo>
                    <a:pt x="148" y="29"/>
                  </a:lnTo>
                  <a:lnTo>
                    <a:pt x="150" y="38"/>
                  </a:lnTo>
                  <a:lnTo>
                    <a:pt x="152" y="47"/>
                  </a:lnTo>
                  <a:lnTo>
                    <a:pt x="150" y="60"/>
                  </a:lnTo>
                  <a:lnTo>
                    <a:pt x="145" y="72"/>
                  </a:lnTo>
                  <a:lnTo>
                    <a:pt x="136" y="82"/>
                  </a:lnTo>
                  <a:lnTo>
                    <a:pt x="123" y="90"/>
                  </a:lnTo>
                  <a:lnTo>
                    <a:pt x="137" y="96"/>
                  </a:lnTo>
                  <a:lnTo>
                    <a:pt x="147" y="105"/>
                  </a:lnTo>
                  <a:lnTo>
                    <a:pt x="153" y="117"/>
                  </a:lnTo>
                  <a:lnTo>
                    <a:pt x="155" y="131"/>
                  </a:lnTo>
                  <a:lnTo>
                    <a:pt x="153" y="144"/>
                  </a:lnTo>
                  <a:lnTo>
                    <a:pt x="149" y="156"/>
                  </a:lnTo>
                  <a:lnTo>
                    <a:pt x="145" y="163"/>
                  </a:lnTo>
                  <a:lnTo>
                    <a:pt x="139" y="170"/>
                  </a:lnTo>
                  <a:lnTo>
                    <a:pt x="133" y="174"/>
                  </a:lnTo>
                  <a:lnTo>
                    <a:pt x="124" y="178"/>
                  </a:lnTo>
                  <a:lnTo>
                    <a:pt x="113" y="182"/>
                  </a:lnTo>
                  <a:lnTo>
                    <a:pt x="99" y="183"/>
                  </a:lnTo>
                  <a:lnTo>
                    <a:pt x="8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8553450" y="906463"/>
              <a:ext cx="61912" cy="74612"/>
            </a:xfrm>
            <a:custGeom>
              <a:avLst/>
              <a:gdLst>
                <a:gd name="T0" fmla="*/ 0 w 157"/>
                <a:gd name="T1" fmla="*/ 0 h 186"/>
                <a:gd name="T2" fmla="*/ 30 w 157"/>
                <a:gd name="T3" fmla="*/ 0 h 186"/>
                <a:gd name="T4" fmla="*/ 30 w 157"/>
                <a:gd name="T5" fmla="*/ 109 h 186"/>
                <a:gd name="T6" fmla="*/ 31 w 157"/>
                <a:gd name="T7" fmla="*/ 124 h 186"/>
                <a:gd name="T8" fmla="*/ 32 w 157"/>
                <a:gd name="T9" fmla="*/ 135 h 186"/>
                <a:gd name="T10" fmla="*/ 34 w 157"/>
                <a:gd name="T11" fmla="*/ 140 h 186"/>
                <a:gd name="T12" fmla="*/ 36 w 157"/>
                <a:gd name="T13" fmla="*/ 144 h 186"/>
                <a:gd name="T14" fmla="*/ 40 w 157"/>
                <a:gd name="T15" fmla="*/ 149 h 186"/>
                <a:gd name="T16" fmla="*/ 48 w 157"/>
                <a:gd name="T17" fmla="*/ 156 h 186"/>
                <a:gd name="T18" fmla="*/ 61 w 157"/>
                <a:gd name="T19" fmla="*/ 162 h 186"/>
                <a:gd name="T20" fmla="*/ 79 w 157"/>
                <a:gd name="T21" fmla="*/ 163 h 186"/>
                <a:gd name="T22" fmla="*/ 93 w 157"/>
                <a:gd name="T23" fmla="*/ 162 h 186"/>
                <a:gd name="T24" fmla="*/ 105 w 157"/>
                <a:gd name="T25" fmla="*/ 159 h 186"/>
                <a:gd name="T26" fmla="*/ 111 w 157"/>
                <a:gd name="T27" fmla="*/ 155 h 186"/>
                <a:gd name="T28" fmla="*/ 115 w 157"/>
                <a:gd name="T29" fmla="*/ 152 h 186"/>
                <a:gd name="T30" fmla="*/ 120 w 157"/>
                <a:gd name="T31" fmla="*/ 149 h 186"/>
                <a:gd name="T32" fmla="*/ 122 w 157"/>
                <a:gd name="T33" fmla="*/ 144 h 186"/>
                <a:gd name="T34" fmla="*/ 124 w 157"/>
                <a:gd name="T35" fmla="*/ 142 h 186"/>
                <a:gd name="T36" fmla="*/ 125 w 157"/>
                <a:gd name="T37" fmla="*/ 139 h 186"/>
                <a:gd name="T38" fmla="*/ 126 w 157"/>
                <a:gd name="T39" fmla="*/ 136 h 186"/>
                <a:gd name="T40" fmla="*/ 126 w 157"/>
                <a:gd name="T41" fmla="*/ 131 h 186"/>
                <a:gd name="T42" fmla="*/ 127 w 157"/>
                <a:gd name="T43" fmla="*/ 127 h 186"/>
                <a:gd name="T44" fmla="*/ 127 w 157"/>
                <a:gd name="T45" fmla="*/ 121 h 186"/>
                <a:gd name="T46" fmla="*/ 127 w 157"/>
                <a:gd name="T47" fmla="*/ 115 h 186"/>
                <a:gd name="T48" fmla="*/ 127 w 157"/>
                <a:gd name="T49" fmla="*/ 107 h 186"/>
                <a:gd name="T50" fmla="*/ 127 w 157"/>
                <a:gd name="T51" fmla="*/ 0 h 186"/>
                <a:gd name="T52" fmla="*/ 157 w 157"/>
                <a:gd name="T53" fmla="*/ 0 h 186"/>
                <a:gd name="T54" fmla="*/ 157 w 157"/>
                <a:gd name="T55" fmla="*/ 107 h 186"/>
                <a:gd name="T56" fmla="*/ 157 w 157"/>
                <a:gd name="T57" fmla="*/ 119 h 186"/>
                <a:gd name="T58" fmla="*/ 157 w 157"/>
                <a:gd name="T59" fmla="*/ 129 h 186"/>
                <a:gd name="T60" fmla="*/ 156 w 157"/>
                <a:gd name="T61" fmla="*/ 138 h 186"/>
                <a:gd name="T62" fmla="*/ 153 w 157"/>
                <a:gd name="T63" fmla="*/ 145 h 186"/>
                <a:gd name="T64" fmla="*/ 151 w 157"/>
                <a:gd name="T65" fmla="*/ 151 h 186"/>
                <a:gd name="T66" fmla="*/ 149 w 157"/>
                <a:gd name="T67" fmla="*/ 156 h 186"/>
                <a:gd name="T68" fmla="*/ 145 w 157"/>
                <a:gd name="T69" fmla="*/ 162 h 186"/>
                <a:gd name="T70" fmla="*/ 140 w 157"/>
                <a:gd name="T71" fmla="*/ 166 h 186"/>
                <a:gd name="T72" fmla="*/ 128 w 157"/>
                <a:gd name="T73" fmla="*/ 175 h 186"/>
                <a:gd name="T74" fmla="*/ 113 w 157"/>
                <a:gd name="T75" fmla="*/ 182 h 186"/>
                <a:gd name="T76" fmla="*/ 95 w 157"/>
                <a:gd name="T77" fmla="*/ 185 h 186"/>
                <a:gd name="T78" fmla="*/ 75 w 157"/>
                <a:gd name="T79" fmla="*/ 186 h 186"/>
                <a:gd name="T80" fmla="*/ 54 w 157"/>
                <a:gd name="T81" fmla="*/ 185 h 186"/>
                <a:gd name="T82" fmla="*/ 36 w 157"/>
                <a:gd name="T83" fmla="*/ 181 h 186"/>
                <a:gd name="T84" fmla="*/ 23 w 157"/>
                <a:gd name="T85" fmla="*/ 172 h 186"/>
                <a:gd name="T86" fmla="*/ 12 w 157"/>
                <a:gd name="T87" fmla="*/ 160 h 186"/>
                <a:gd name="T88" fmla="*/ 9 w 157"/>
                <a:gd name="T89" fmla="*/ 155 h 186"/>
                <a:gd name="T90" fmla="*/ 7 w 157"/>
                <a:gd name="T91" fmla="*/ 150 h 186"/>
                <a:gd name="T92" fmla="*/ 5 w 157"/>
                <a:gd name="T93" fmla="*/ 145 h 186"/>
                <a:gd name="T94" fmla="*/ 3 w 157"/>
                <a:gd name="T95" fmla="*/ 140 h 186"/>
                <a:gd name="T96" fmla="*/ 2 w 157"/>
                <a:gd name="T97" fmla="*/ 133 h 186"/>
                <a:gd name="T98" fmla="*/ 1 w 157"/>
                <a:gd name="T99" fmla="*/ 126 h 186"/>
                <a:gd name="T100" fmla="*/ 1 w 157"/>
                <a:gd name="T101" fmla="*/ 118 h 186"/>
                <a:gd name="T102" fmla="*/ 0 w 157"/>
                <a:gd name="T103" fmla="*/ 109 h 186"/>
                <a:gd name="T104" fmla="*/ 0 w 157"/>
                <a:gd name="T10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86">
                  <a:moveTo>
                    <a:pt x="0" y="0"/>
                  </a:moveTo>
                  <a:lnTo>
                    <a:pt x="30" y="0"/>
                  </a:lnTo>
                  <a:lnTo>
                    <a:pt x="30" y="109"/>
                  </a:lnTo>
                  <a:lnTo>
                    <a:pt x="31" y="124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6" y="144"/>
                  </a:lnTo>
                  <a:lnTo>
                    <a:pt x="40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9" y="163"/>
                  </a:lnTo>
                  <a:lnTo>
                    <a:pt x="93" y="162"/>
                  </a:lnTo>
                  <a:lnTo>
                    <a:pt x="105" y="159"/>
                  </a:lnTo>
                  <a:lnTo>
                    <a:pt x="111" y="155"/>
                  </a:lnTo>
                  <a:lnTo>
                    <a:pt x="115" y="152"/>
                  </a:lnTo>
                  <a:lnTo>
                    <a:pt x="120" y="149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5" y="139"/>
                  </a:lnTo>
                  <a:lnTo>
                    <a:pt x="126" y="136"/>
                  </a:lnTo>
                  <a:lnTo>
                    <a:pt x="126" y="131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27" y="115"/>
                  </a:lnTo>
                  <a:lnTo>
                    <a:pt x="127" y="107"/>
                  </a:lnTo>
                  <a:lnTo>
                    <a:pt x="127" y="0"/>
                  </a:lnTo>
                  <a:lnTo>
                    <a:pt x="157" y="0"/>
                  </a:lnTo>
                  <a:lnTo>
                    <a:pt x="157" y="107"/>
                  </a:lnTo>
                  <a:lnTo>
                    <a:pt x="157" y="119"/>
                  </a:lnTo>
                  <a:lnTo>
                    <a:pt x="157" y="129"/>
                  </a:lnTo>
                  <a:lnTo>
                    <a:pt x="156" y="138"/>
                  </a:lnTo>
                  <a:lnTo>
                    <a:pt x="153" y="145"/>
                  </a:lnTo>
                  <a:lnTo>
                    <a:pt x="151" y="151"/>
                  </a:lnTo>
                  <a:lnTo>
                    <a:pt x="149" y="156"/>
                  </a:lnTo>
                  <a:lnTo>
                    <a:pt x="145" y="162"/>
                  </a:lnTo>
                  <a:lnTo>
                    <a:pt x="140" y="166"/>
                  </a:lnTo>
                  <a:lnTo>
                    <a:pt x="128" y="175"/>
                  </a:lnTo>
                  <a:lnTo>
                    <a:pt x="113" y="182"/>
                  </a:lnTo>
                  <a:lnTo>
                    <a:pt x="95" y="185"/>
                  </a:lnTo>
                  <a:lnTo>
                    <a:pt x="75" y="186"/>
                  </a:lnTo>
                  <a:lnTo>
                    <a:pt x="54" y="185"/>
                  </a:lnTo>
                  <a:lnTo>
                    <a:pt x="36" y="181"/>
                  </a:lnTo>
                  <a:lnTo>
                    <a:pt x="23" y="172"/>
                  </a:lnTo>
                  <a:lnTo>
                    <a:pt x="12" y="160"/>
                  </a:lnTo>
                  <a:lnTo>
                    <a:pt x="9" y="155"/>
                  </a:lnTo>
                  <a:lnTo>
                    <a:pt x="7" y="150"/>
                  </a:lnTo>
                  <a:lnTo>
                    <a:pt x="5" y="145"/>
                  </a:lnTo>
                  <a:lnTo>
                    <a:pt x="3" y="140"/>
                  </a:lnTo>
                  <a:lnTo>
                    <a:pt x="2" y="133"/>
                  </a:lnTo>
                  <a:lnTo>
                    <a:pt x="1" y="126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626475" y="906463"/>
              <a:ext cx="58737" cy="73025"/>
            </a:xfrm>
            <a:custGeom>
              <a:avLst/>
              <a:gdLst>
                <a:gd name="T0" fmla="*/ 89 w 148"/>
                <a:gd name="T1" fmla="*/ 0 h 184"/>
                <a:gd name="T2" fmla="*/ 148 w 148"/>
                <a:gd name="T3" fmla="*/ 0 h 184"/>
                <a:gd name="T4" fmla="*/ 148 w 148"/>
                <a:gd name="T5" fmla="*/ 23 h 184"/>
                <a:gd name="T6" fmla="*/ 91 w 148"/>
                <a:gd name="T7" fmla="*/ 23 h 184"/>
                <a:gd name="T8" fmla="*/ 82 w 148"/>
                <a:gd name="T9" fmla="*/ 24 h 184"/>
                <a:gd name="T10" fmla="*/ 75 w 148"/>
                <a:gd name="T11" fmla="*/ 24 h 184"/>
                <a:gd name="T12" fmla="*/ 68 w 148"/>
                <a:gd name="T13" fmla="*/ 25 h 184"/>
                <a:gd name="T14" fmla="*/ 63 w 148"/>
                <a:gd name="T15" fmla="*/ 26 h 184"/>
                <a:gd name="T16" fmla="*/ 57 w 148"/>
                <a:gd name="T17" fmla="*/ 28 h 184"/>
                <a:gd name="T18" fmla="*/ 53 w 148"/>
                <a:gd name="T19" fmla="*/ 30 h 184"/>
                <a:gd name="T20" fmla="*/ 49 w 148"/>
                <a:gd name="T21" fmla="*/ 34 h 184"/>
                <a:gd name="T22" fmla="*/ 46 w 148"/>
                <a:gd name="T23" fmla="*/ 38 h 184"/>
                <a:gd name="T24" fmla="*/ 40 w 148"/>
                <a:gd name="T25" fmla="*/ 48 h 184"/>
                <a:gd name="T26" fmla="*/ 35 w 148"/>
                <a:gd name="T27" fmla="*/ 61 h 184"/>
                <a:gd name="T28" fmla="*/ 32 w 148"/>
                <a:gd name="T29" fmla="*/ 78 h 184"/>
                <a:gd name="T30" fmla="*/ 31 w 148"/>
                <a:gd name="T31" fmla="*/ 94 h 184"/>
                <a:gd name="T32" fmla="*/ 32 w 148"/>
                <a:gd name="T33" fmla="*/ 110 h 184"/>
                <a:gd name="T34" fmla="*/ 35 w 148"/>
                <a:gd name="T35" fmla="*/ 125 h 184"/>
                <a:gd name="T36" fmla="*/ 41 w 148"/>
                <a:gd name="T37" fmla="*/ 137 h 184"/>
                <a:gd name="T38" fmla="*/ 48 w 148"/>
                <a:gd name="T39" fmla="*/ 147 h 184"/>
                <a:gd name="T40" fmla="*/ 52 w 148"/>
                <a:gd name="T41" fmla="*/ 151 h 184"/>
                <a:gd name="T42" fmla="*/ 56 w 148"/>
                <a:gd name="T43" fmla="*/ 153 h 184"/>
                <a:gd name="T44" fmla="*/ 60 w 148"/>
                <a:gd name="T45" fmla="*/ 155 h 184"/>
                <a:gd name="T46" fmla="*/ 65 w 148"/>
                <a:gd name="T47" fmla="*/ 158 h 184"/>
                <a:gd name="T48" fmla="*/ 70 w 148"/>
                <a:gd name="T49" fmla="*/ 159 h 184"/>
                <a:gd name="T50" fmla="*/ 77 w 148"/>
                <a:gd name="T51" fmla="*/ 160 h 184"/>
                <a:gd name="T52" fmla="*/ 84 w 148"/>
                <a:gd name="T53" fmla="*/ 160 h 184"/>
                <a:gd name="T54" fmla="*/ 93 w 148"/>
                <a:gd name="T55" fmla="*/ 161 h 184"/>
                <a:gd name="T56" fmla="*/ 148 w 148"/>
                <a:gd name="T57" fmla="*/ 161 h 184"/>
                <a:gd name="T58" fmla="*/ 148 w 148"/>
                <a:gd name="T59" fmla="*/ 184 h 184"/>
                <a:gd name="T60" fmla="*/ 91 w 148"/>
                <a:gd name="T61" fmla="*/ 184 h 184"/>
                <a:gd name="T62" fmla="*/ 68 w 148"/>
                <a:gd name="T63" fmla="*/ 183 h 184"/>
                <a:gd name="T64" fmla="*/ 49 w 148"/>
                <a:gd name="T65" fmla="*/ 179 h 184"/>
                <a:gd name="T66" fmla="*/ 42 w 148"/>
                <a:gd name="T67" fmla="*/ 176 h 184"/>
                <a:gd name="T68" fmla="*/ 35 w 148"/>
                <a:gd name="T69" fmla="*/ 173 h 184"/>
                <a:gd name="T70" fmla="*/ 30 w 148"/>
                <a:gd name="T71" fmla="*/ 168 h 184"/>
                <a:gd name="T72" fmla="*/ 23 w 148"/>
                <a:gd name="T73" fmla="*/ 163 h 184"/>
                <a:gd name="T74" fmla="*/ 13 w 148"/>
                <a:gd name="T75" fmla="*/ 150 h 184"/>
                <a:gd name="T76" fmla="*/ 7 w 148"/>
                <a:gd name="T77" fmla="*/ 132 h 184"/>
                <a:gd name="T78" fmla="*/ 1 w 148"/>
                <a:gd name="T79" fmla="*/ 114 h 184"/>
                <a:gd name="T80" fmla="*/ 0 w 148"/>
                <a:gd name="T81" fmla="*/ 93 h 184"/>
                <a:gd name="T82" fmla="*/ 2 w 148"/>
                <a:gd name="T83" fmla="*/ 68 h 184"/>
                <a:gd name="T84" fmla="*/ 9 w 148"/>
                <a:gd name="T85" fmla="*/ 46 h 184"/>
                <a:gd name="T86" fmla="*/ 20 w 148"/>
                <a:gd name="T87" fmla="*/ 26 h 184"/>
                <a:gd name="T88" fmla="*/ 26 w 148"/>
                <a:gd name="T89" fmla="*/ 18 h 184"/>
                <a:gd name="T90" fmla="*/ 33 w 148"/>
                <a:gd name="T91" fmla="*/ 13 h 184"/>
                <a:gd name="T92" fmla="*/ 44 w 148"/>
                <a:gd name="T93" fmla="*/ 6 h 184"/>
                <a:gd name="T94" fmla="*/ 56 w 148"/>
                <a:gd name="T95" fmla="*/ 3 h 184"/>
                <a:gd name="T96" fmla="*/ 71 w 148"/>
                <a:gd name="T97" fmla="*/ 1 h 184"/>
                <a:gd name="T98" fmla="*/ 89 w 148"/>
                <a:gd name="T9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84">
                  <a:moveTo>
                    <a:pt x="89" y="0"/>
                  </a:moveTo>
                  <a:lnTo>
                    <a:pt x="148" y="0"/>
                  </a:lnTo>
                  <a:lnTo>
                    <a:pt x="148" y="23"/>
                  </a:lnTo>
                  <a:lnTo>
                    <a:pt x="91" y="23"/>
                  </a:lnTo>
                  <a:lnTo>
                    <a:pt x="82" y="24"/>
                  </a:lnTo>
                  <a:lnTo>
                    <a:pt x="75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8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6" y="38"/>
                  </a:lnTo>
                  <a:lnTo>
                    <a:pt x="40" y="48"/>
                  </a:lnTo>
                  <a:lnTo>
                    <a:pt x="35" y="61"/>
                  </a:lnTo>
                  <a:lnTo>
                    <a:pt x="32" y="78"/>
                  </a:lnTo>
                  <a:lnTo>
                    <a:pt x="31" y="94"/>
                  </a:lnTo>
                  <a:lnTo>
                    <a:pt x="32" y="110"/>
                  </a:lnTo>
                  <a:lnTo>
                    <a:pt x="35" y="125"/>
                  </a:lnTo>
                  <a:lnTo>
                    <a:pt x="41" y="137"/>
                  </a:lnTo>
                  <a:lnTo>
                    <a:pt x="48" y="147"/>
                  </a:lnTo>
                  <a:lnTo>
                    <a:pt x="52" y="151"/>
                  </a:lnTo>
                  <a:lnTo>
                    <a:pt x="56" y="153"/>
                  </a:lnTo>
                  <a:lnTo>
                    <a:pt x="60" y="155"/>
                  </a:lnTo>
                  <a:lnTo>
                    <a:pt x="65" y="158"/>
                  </a:lnTo>
                  <a:lnTo>
                    <a:pt x="70" y="159"/>
                  </a:lnTo>
                  <a:lnTo>
                    <a:pt x="77" y="160"/>
                  </a:lnTo>
                  <a:lnTo>
                    <a:pt x="84" y="160"/>
                  </a:lnTo>
                  <a:lnTo>
                    <a:pt x="93" y="161"/>
                  </a:lnTo>
                  <a:lnTo>
                    <a:pt x="148" y="161"/>
                  </a:lnTo>
                  <a:lnTo>
                    <a:pt x="148" y="184"/>
                  </a:lnTo>
                  <a:lnTo>
                    <a:pt x="91" y="184"/>
                  </a:lnTo>
                  <a:lnTo>
                    <a:pt x="68" y="183"/>
                  </a:lnTo>
                  <a:lnTo>
                    <a:pt x="49" y="179"/>
                  </a:lnTo>
                  <a:lnTo>
                    <a:pt x="42" y="176"/>
                  </a:lnTo>
                  <a:lnTo>
                    <a:pt x="35" y="173"/>
                  </a:lnTo>
                  <a:lnTo>
                    <a:pt x="30" y="168"/>
                  </a:lnTo>
                  <a:lnTo>
                    <a:pt x="23" y="163"/>
                  </a:lnTo>
                  <a:lnTo>
                    <a:pt x="13" y="150"/>
                  </a:lnTo>
                  <a:lnTo>
                    <a:pt x="7" y="132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2" y="68"/>
                  </a:lnTo>
                  <a:lnTo>
                    <a:pt x="9" y="46"/>
                  </a:lnTo>
                  <a:lnTo>
                    <a:pt x="20" y="26"/>
                  </a:lnTo>
                  <a:lnTo>
                    <a:pt x="26" y="18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6" y="3"/>
                  </a:lnTo>
                  <a:lnTo>
                    <a:pt x="71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8689975" y="906463"/>
              <a:ext cx="44450" cy="73025"/>
            </a:xfrm>
            <a:custGeom>
              <a:avLst/>
              <a:gdLst>
                <a:gd name="T0" fmla="*/ 86 w 115"/>
                <a:gd name="T1" fmla="*/ 0 h 184"/>
                <a:gd name="T2" fmla="*/ 115 w 115"/>
                <a:gd name="T3" fmla="*/ 0 h 184"/>
                <a:gd name="T4" fmla="*/ 115 w 115"/>
                <a:gd name="T5" fmla="*/ 107 h 184"/>
                <a:gd name="T6" fmla="*/ 115 w 115"/>
                <a:gd name="T7" fmla="*/ 120 h 184"/>
                <a:gd name="T8" fmla="*/ 115 w 115"/>
                <a:gd name="T9" fmla="*/ 130 h 184"/>
                <a:gd name="T10" fmla="*/ 114 w 115"/>
                <a:gd name="T11" fmla="*/ 140 h 184"/>
                <a:gd name="T12" fmla="*/ 112 w 115"/>
                <a:gd name="T13" fmla="*/ 147 h 184"/>
                <a:gd name="T14" fmla="*/ 109 w 115"/>
                <a:gd name="T15" fmla="*/ 153 h 184"/>
                <a:gd name="T16" fmla="*/ 107 w 115"/>
                <a:gd name="T17" fmla="*/ 159 h 184"/>
                <a:gd name="T18" fmla="*/ 104 w 115"/>
                <a:gd name="T19" fmla="*/ 163 h 184"/>
                <a:gd name="T20" fmla="*/ 99 w 115"/>
                <a:gd name="T21" fmla="*/ 167 h 184"/>
                <a:gd name="T22" fmla="*/ 94 w 115"/>
                <a:gd name="T23" fmla="*/ 172 h 184"/>
                <a:gd name="T24" fmla="*/ 89 w 115"/>
                <a:gd name="T25" fmla="*/ 175 h 184"/>
                <a:gd name="T26" fmla="*/ 82 w 115"/>
                <a:gd name="T27" fmla="*/ 178 h 184"/>
                <a:gd name="T28" fmla="*/ 75 w 115"/>
                <a:gd name="T29" fmla="*/ 181 h 184"/>
                <a:gd name="T30" fmla="*/ 68 w 115"/>
                <a:gd name="T31" fmla="*/ 182 h 184"/>
                <a:gd name="T32" fmla="*/ 59 w 115"/>
                <a:gd name="T33" fmla="*/ 183 h 184"/>
                <a:gd name="T34" fmla="*/ 48 w 115"/>
                <a:gd name="T35" fmla="*/ 184 h 184"/>
                <a:gd name="T36" fmla="*/ 35 w 115"/>
                <a:gd name="T37" fmla="*/ 184 h 184"/>
                <a:gd name="T38" fmla="*/ 0 w 115"/>
                <a:gd name="T39" fmla="*/ 184 h 184"/>
                <a:gd name="T40" fmla="*/ 0 w 115"/>
                <a:gd name="T41" fmla="*/ 161 h 184"/>
                <a:gd name="T42" fmla="*/ 35 w 115"/>
                <a:gd name="T43" fmla="*/ 161 h 184"/>
                <a:gd name="T44" fmla="*/ 50 w 115"/>
                <a:gd name="T45" fmla="*/ 160 h 184"/>
                <a:gd name="T46" fmla="*/ 62 w 115"/>
                <a:gd name="T47" fmla="*/ 159 h 184"/>
                <a:gd name="T48" fmla="*/ 69 w 115"/>
                <a:gd name="T49" fmla="*/ 158 h 184"/>
                <a:gd name="T50" fmla="*/ 73 w 115"/>
                <a:gd name="T51" fmla="*/ 154 h 184"/>
                <a:gd name="T52" fmla="*/ 78 w 115"/>
                <a:gd name="T53" fmla="*/ 151 h 184"/>
                <a:gd name="T54" fmla="*/ 81 w 115"/>
                <a:gd name="T55" fmla="*/ 148 h 184"/>
                <a:gd name="T56" fmla="*/ 83 w 115"/>
                <a:gd name="T57" fmla="*/ 142 h 184"/>
                <a:gd name="T58" fmla="*/ 84 w 115"/>
                <a:gd name="T59" fmla="*/ 136 h 184"/>
                <a:gd name="T60" fmla="*/ 85 w 115"/>
                <a:gd name="T61" fmla="*/ 124 h 184"/>
                <a:gd name="T62" fmla="*/ 86 w 115"/>
                <a:gd name="T63" fmla="*/ 107 h 184"/>
                <a:gd name="T64" fmla="*/ 86 w 115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84">
                  <a:moveTo>
                    <a:pt x="86" y="0"/>
                  </a:moveTo>
                  <a:lnTo>
                    <a:pt x="115" y="0"/>
                  </a:lnTo>
                  <a:lnTo>
                    <a:pt x="115" y="107"/>
                  </a:lnTo>
                  <a:lnTo>
                    <a:pt x="115" y="120"/>
                  </a:lnTo>
                  <a:lnTo>
                    <a:pt x="115" y="130"/>
                  </a:lnTo>
                  <a:lnTo>
                    <a:pt x="114" y="140"/>
                  </a:lnTo>
                  <a:lnTo>
                    <a:pt x="112" y="147"/>
                  </a:lnTo>
                  <a:lnTo>
                    <a:pt x="109" y="153"/>
                  </a:lnTo>
                  <a:lnTo>
                    <a:pt x="107" y="159"/>
                  </a:lnTo>
                  <a:lnTo>
                    <a:pt x="104" y="163"/>
                  </a:lnTo>
                  <a:lnTo>
                    <a:pt x="99" y="167"/>
                  </a:lnTo>
                  <a:lnTo>
                    <a:pt x="94" y="172"/>
                  </a:lnTo>
                  <a:lnTo>
                    <a:pt x="89" y="175"/>
                  </a:lnTo>
                  <a:lnTo>
                    <a:pt x="82" y="178"/>
                  </a:lnTo>
                  <a:lnTo>
                    <a:pt x="75" y="181"/>
                  </a:lnTo>
                  <a:lnTo>
                    <a:pt x="68" y="182"/>
                  </a:lnTo>
                  <a:lnTo>
                    <a:pt x="59" y="183"/>
                  </a:lnTo>
                  <a:lnTo>
                    <a:pt x="48" y="184"/>
                  </a:lnTo>
                  <a:lnTo>
                    <a:pt x="35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35" y="161"/>
                  </a:lnTo>
                  <a:lnTo>
                    <a:pt x="50" y="160"/>
                  </a:lnTo>
                  <a:lnTo>
                    <a:pt x="62" y="159"/>
                  </a:lnTo>
                  <a:lnTo>
                    <a:pt x="69" y="158"/>
                  </a:lnTo>
                  <a:lnTo>
                    <a:pt x="73" y="154"/>
                  </a:lnTo>
                  <a:lnTo>
                    <a:pt x="78" y="151"/>
                  </a:lnTo>
                  <a:lnTo>
                    <a:pt x="81" y="148"/>
                  </a:lnTo>
                  <a:lnTo>
                    <a:pt x="83" y="142"/>
                  </a:lnTo>
                  <a:lnTo>
                    <a:pt x="84" y="136"/>
                  </a:lnTo>
                  <a:lnTo>
                    <a:pt x="85" y="124"/>
                  </a:lnTo>
                  <a:lnTo>
                    <a:pt x="86" y="10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8739188" y="906463"/>
              <a:ext cx="74612" cy="73025"/>
            </a:xfrm>
            <a:custGeom>
              <a:avLst/>
              <a:gdLst>
                <a:gd name="T0" fmla="*/ 95 w 188"/>
                <a:gd name="T1" fmla="*/ 22 h 184"/>
                <a:gd name="T2" fmla="*/ 59 w 188"/>
                <a:gd name="T3" fmla="*/ 113 h 184"/>
                <a:gd name="T4" fmla="*/ 128 w 188"/>
                <a:gd name="T5" fmla="*/ 113 h 184"/>
                <a:gd name="T6" fmla="*/ 95 w 188"/>
                <a:gd name="T7" fmla="*/ 22 h 184"/>
                <a:gd name="T8" fmla="*/ 76 w 188"/>
                <a:gd name="T9" fmla="*/ 0 h 184"/>
                <a:gd name="T10" fmla="*/ 115 w 188"/>
                <a:gd name="T11" fmla="*/ 0 h 184"/>
                <a:gd name="T12" fmla="*/ 188 w 188"/>
                <a:gd name="T13" fmla="*/ 184 h 184"/>
                <a:gd name="T14" fmla="*/ 156 w 188"/>
                <a:gd name="T15" fmla="*/ 184 h 184"/>
                <a:gd name="T16" fmla="*/ 138 w 188"/>
                <a:gd name="T17" fmla="*/ 136 h 184"/>
                <a:gd name="T18" fmla="*/ 50 w 188"/>
                <a:gd name="T19" fmla="*/ 136 h 184"/>
                <a:gd name="T20" fmla="*/ 32 w 188"/>
                <a:gd name="T21" fmla="*/ 184 h 184"/>
                <a:gd name="T22" fmla="*/ 0 w 188"/>
                <a:gd name="T23" fmla="*/ 184 h 184"/>
                <a:gd name="T24" fmla="*/ 76 w 18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4">
                  <a:moveTo>
                    <a:pt x="95" y="22"/>
                  </a:moveTo>
                  <a:lnTo>
                    <a:pt x="59" y="113"/>
                  </a:lnTo>
                  <a:lnTo>
                    <a:pt x="128" y="113"/>
                  </a:lnTo>
                  <a:lnTo>
                    <a:pt x="95" y="22"/>
                  </a:lnTo>
                  <a:close/>
                  <a:moveTo>
                    <a:pt x="76" y="0"/>
                  </a:moveTo>
                  <a:lnTo>
                    <a:pt x="115" y="0"/>
                  </a:lnTo>
                  <a:lnTo>
                    <a:pt x="188" y="184"/>
                  </a:lnTo>
                  <a:lnTo>
                    <a:pt x="156" y="184"/>
                  </a:lnTo>
                  <a:lnTo>
                    <a:pt x="138" y="136"/>
                  </a:lnTo>
                  <a:lnTo>
                    <a:pt x="50" y="136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7843838" y="695325"/>
              <a:ext cx="144462" cy="168275"/>
            </a:xfrm>
            <a:custGeom>
              <a:avLst/>
              <a:gdLst>
                <a:gd name="T0" fmla="*/ 0 w 367"/>
                <a:gd name="T1" fmla="*/ 0 h 425"/>
                <a:gd name="T2" fmla="*/ 367 w 367"/>
                <a:gd name="T3" fmla="*/ 0 h 425"/>
                <a:gd name="T4" fmla="*/ 367 w 367"/>
                <a:gd name="T5" fmla="*/ 76 h 425"/>
                <a:gd name="T6" fmla="*/ 227 w 367"/>
                <a:gd name="T7" fmla="*/ 76 h 425"/>
                <a:gd name="T8" fmla="*/ 227 w 367"/>
                <a:gd name="T9" fmla="*/ 425 h 425"/>
                <a:gd name="T10" fmla="*/ 137 w 367"/>
                <a:gd name="T11" fmla="*/ 425 h 425"/>
                <a:gd name="T12" fmla="*/ 137 w 367"/>
                <a:gd name="T13" fmla="*/ 76 h 425"/>
                <a:gd name="T14" fmla="*/ 0 w 367"/>
                <a:gd name="T15" fmla="*/ 76 h 425"/>
                <a:gd name="T16" fmla="*/ 0 w 367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425">
                  <a:moveTo>
                    <a:pt x="0" y="0"/>
                  </a:moveTo>
                  <a:lnTo>
                    <a:pt x="367" y="0"/>
                  </a:lnTo>
                  <a:lnTo>
                    <a:pt x="367" y="76"/>
                  </a:lnTo>
                  <a:lnTo>
                    <a:pt x="227" y="76"/>
                  </a:lnTo>
                  <a:lnTo>
                    <a:pt x="227" y="425"/>
                  </a:lnTo>
                  <a:lnTo>
                    <a:pt x="137" y="425"/>
                  </a:lnTo>
                  <a:lnTo>
                    <a:pt x="137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7953375" y="695325"/>
              <a:ext cx="180975" cy="168275"/>
            </a:xfrm>
            <a:custGeom>
              <a:avLst/>
              <a:gdLst>
                <a:gd name="T0" fmla="*/ 228 w 456"/>
                <a:gd name="T1" fmla="*/ 102 h 425"/>
                <a:gd name="T2" fmla="*/ 168 w 456"/>
                <a:gd name="T3" fmla="*/ 251 h 425"/>
                <a:gd name="T4" fmla="*/ 289 w 456"/>
                <a:gd name="T5" fmla="*/ 251 h 425"/>
                <a:gd name="T6" fmla="*/ 228 w 456"/>
                <a:gd name="T7" fmla="*/ 102 h 425"/>
                <a:gd name="T8" fmla="*/ 177 w 456"/>
                <a:gd name="T9" fmla="*/ 0 h 425"/>
                <a:gd name="T10" fmla="*/ 281 w 456"/>
                <a:gd name="T11" fmla="*/ 0 h 425"/>
                <a:gd name="T12" fmla="*/ 456 w 456"/>
                <a:gd name="T13" fmla="*/ 425 h 425"/>
                <a:gd name="T14" fmla="*/ 351 w 456"/>
                <a:gd name="T15" fmla="*/ 425 h 425"/>
                <a:gd name="T16" fmla="*/ 309 w 456"/>
                <a:gd name="T17" fmla="*/ 327 h 425"/>
                <a:gd name="T18" fmla="*/ 147 w 456"/>
                <a:gd name="T19" fmla="*/ 327 h 425"/>
                <a:gd name="T20" fmla="*/ 106 w 456"/>
                <a:gd name="T21" fmla="*/ 425 h 425"/>
                <a:gd name="T22" fmla="*/ 0 w 456"/>
                <a:gd name="T23" fmla="*/ 425 h 425"/>
                <a:gd name="T24" fmla="*/ 177 w 456"/>
                <a:gd name="T2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425">
                  <a:moveTo>
                    <a:pt x="228" y="102"/>
                  </a:moveTo>
                  <a:lnTo>
                    <a:pt x="168" y="251"/>
                  </a:lnTo>
                  <a:lnTo>
                    <a:pt x="289" y="251"/>
                  </a:lnTo>
                  <a:lnTo>
                    <a:pt x="228" y="102"/>
                  </a:lnTo>
                  <a:close/>
                  <a:moveTo>
                    <a:pt x="177" y="0"/>
                  </a:moveTo>
                  <a:lnTo>
                    <a:pt x="281" y="0"/>
                  </a:lnTo>
                  <a:lnTo>
                    <a:pt x="456" y="425"/>
                  </a:lnTo>
                  <a:lnTo>
                    <a:pt x="351" y="425"/>
                  </a:lnTo>
                  <a:lnTo>
                    <a:pt x="309" y="327"/>
                  </a:lnTo>
                  <a:lnTo>
                    <a:pt x="147" y="327"/>
                  </a:lnTo>
                  <a:lnTo>
                    <a:pt x="106" y="425"/>
                  </a:lnTo>
                  <a:lnTo>
                    <a:pt x="0" y="4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135938" y="695325"/>
              <a:ext cx="147637" cy="169862"/>
            </a:xfrm>
            <a:custGeom>
              <a:avLst/>
              <a:gdLst>
                <a:gd name="T0" fmla="*/ 0 w 371"/>
                <a:gd name="T1" fmla="*/ 0 h 429"/>
                <a:gd name="T2" fmla="*/ 91 w 371"/>
                <a:gd name="T3" fmla="*/ 0 h 429"/>
                <a:gd name="T4" fmla="*/ 91 w 371"/>
                <a:gd name="T5" fmla="*/ 256 h 429"/>
                <a:gd name="T6" fmla="*/ 91 w 371"/>
                <a:gd name="T7" fmla="*/ 275 h 429"/>
                <a:gd name="T8" fmla="*/ 93 w 371"/>
                <a:gd name="T9" fmla="*/ 291 h 429"/>
                <a:gd name="T10" fmla="*/ 96 w 371"/>
                <a:gd name="T11" fmla="*/ 304 h 429"/>
                <a:gd name="T12" fmla="*/ 103 w 371"/>
                <a:gd name="T13" fmla="*/ 320 h 429"/>
                <a:gd name="T14" fmla="*/ 114 w 371"/>
                <a:gd name="T15" fmla="*/ 333 h 429"/>
                <a:gd name="T16" fmla="*/ 128 w 371"/>
                <a:gd name="T17" fmla="*/ 343 h 429"/>
                <a:gd name="T18" fmla="*/ 147 w 371"/>
                <a:gd name="T19" fmla="*/ 351 h 429"/>
                <a:gd name="T20" fmla="*/ 166 w 371"/>
                <a:gd name="T21" fmla="*/ 356 h 429"/>
                <a:gd name="T22" fmla="*/ 187 w 371"/>
                <a:gd name="T23" fmla="*/ 357 h 429"/>
                <a:gd name="T24" fmla="*/ 207 w 371"/>
                <a:gd name="T25" fmla="*/ 356 h 429"/>
                <a:gd name="T26" fmla="*/ 225 w 371"/>
                <a:gd name="T27" fmla="*/ 353 h 429"/>
                <a:gd name="T28" fmla="*/ 242 w 371"/>
                <a:gd name="T29" fmla="*/ 346 h 429"/>
                <a:gd name="T30" fmla="*/ 255 w 371"/>
                <a:gd name="T31" fmla="*/ 339 h 429"/>
                <a:gd name="T32" fmla="*/ 265 w 371"/>
                <a:gd name="T33" fmla="*/ 329 h 429"/>
                <a:gd name="T34" fmla="*/ 273 w 371"/>
                <a:gd name="T35" fmla="*/ 317 h 429"/>
                <a:gd name="T36" fmla="*/ 276 w 371"/>
                <a:gd name="T37" fmla="*/ 306 h 429"/>
                <a:gd name="T38" fmla="*/ 279 w 371"/>
                <a:gd name="T39" fmla="*/ 293 h 429"/>
                <a:gd name="T40" fmla="*/ 280 w 371"/>
                <a:gd name="T41" fmla="*/ 276 h 429"/>
                <a:gd name="T42" fmla="*/ 280 w 371"/>
                <a:gd name="T43" fmla="*/ 256 h 429"/>
                <a:gd name="T44" fmla="*/ 280 w 371"/>
                <a:gd name="T45" fmla="*/ 0 h 429"/>
                <a:gd name="T46" fmla="*/ 371 w 371"/>
                <a:gd name="T47" fmla="*/ 0 h 429"/>
                <a:gd name="T48" fmla="*/ 371 w 371"/>
                <a:gd name="T49" fmla="*/ 251 h 429"/>
                <a:gd name="T50" fmla="*/ 370 w 371"/>
                <a:gd name="T51" fmla="*/ 283 h 429"/>
                <a:gd name="T52" fmla="*/ 367 w 371"/>
                <a:gd name="T53" fmla="*/ 311 h 429"/>
                <a:gd name="T54" fmla="*/ 360 w 371"/>
                <a:gd name="T55" fmla="*/ 334 h 429"/>
                <a:gd name="T56" fmla="*/ 351 w 371"/>
                <a:gd name="T57" fmla="*/ 355 h 429"/>
                <a:gd name="T58" fmla="*/ 339 w 371"/>
                <a:gd name="T59" fmla="*/ 373 h 429"/>
                <a:gd name="T60" fmla="*/ 325 w 371"/>
                <a:gd name="T61" fmla="*/ 387 h 429"/>
                <a:gd name="T62" fmla="*/ 308 w 371"/>
                <a:gd name="T63" fmla="*/ 400 h 429"/>
                <a:gd name="T64" fmla="*/ 288 w 371"/>
                <a:gd name="T65" fmla="*/ 411 h 429"/>
                <a:gd name="T66" fmla="*/ 266 w 371"/>
                <a:gd name="T67" fmla="*/ 419 h 429"/>
                <a:gd name="T68" fmla="*/ 242 w 371"/>
                <a:gd name="T69" fmla="*/ 424 h 429"/>
                <a:gd name="T70" fmla="*/ 214 w 371"/>
                <a:gd name="T71" fmla="*/ 428 h 429"/>
                <a:gd name="T72" fmla="*/ 186 w 371"/>
                <a:gd name="T73" fmla="*/ 429 h 429"/>
                <a:gd name="T74" fmla="*/ 148 w 371"/>
                <a:gd name="T75" fmla="*/ 428 h 429"/>
                <a:gd name="T76" fmla="*/ 114 w 371"/>
                <a:gd name="T77" fmla="*/ 422 h 429"/>
                <a:gd name="T78" fmla="*/ 84 w 371"/>
                <a:gd name="T79" fmla="*/ 412 h 429"/>
                <a:gd name="T80" fmla="*/ 59 w 371"/>
                <a:gd name="T81" fmla="*/ 399 h 429"/>
                <a:gd name="T82" fmla="*/ 39 w 371"/>
                <a:gd name="T83" fmla="*/ 383 h 429"/>
                <a:gd name="T84" fmla="*/ 21 w 371"/>
                <a:gd name="T85" fmla="*/ 360 h 429"/>
                <a:gd name="T86" fmla="*/ 13 w 371"/>
                <a:gd name="T87" fmla="*/ 348 h 429"/>
                <a:gd name="T88" fmla="*/ 9 w 371"/>
                <a:gd name="T89" fmla="*/ 333 h 429"/>
                <a:gd name="T90" fmla="*/ 4 w 371"/>
                <a:gd name="T91" fmla="*/ 318 h 429"/>
                <a:gd name="T92" fmla="*/ 2 w 371"/>
                <a:gd name="T93" fmla="*/ 300 h 429"/>
                <a:gd name="T94" fmla="*/ 1 w 371"/>
                <a:gd name="T95" fmla="*/ 280 h 429"/>
                <a:gd name="T96" fmla="*/ 0 w 371"/>
                <a:gd name="T97" fmla="*/ 258 h 429"/>
                <a:gd name="T98" fmla="*/ 0 w 371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1" h="429">
                  <a:moveTo>
                    <a:pt x="0" y="0"/>
                  </a:moveTo>
                  <a:lnTo>
                    <a:pt x="91" y="0"/>
                  </a:lnTo>
                  <a:lnTo>
                    <a:pt x="91" y="256"/>
                  </a:lnTo>
                  <a:lnTo>
                    <a:pt x="91" y="275"/>
                  </a:lnTo>
                  <a:lnTo>
                    <a:pt x="93" y="291"/>
                  </a:lnTo>
                  <a:lnTo>
                    <a:pt x="96" y="304"/>
                  </a:lnTo>
                  <a:lnTo>
                    <a:pt x="103" y="320"/>
                  </a:lnTo>
                  <a:lnTo>
                    <a:pt x="114" y="333"/>
                  </a:lnTo>
                  <a:lnTo>
                    <a:pt x="128" y="343"/>
                  </a:lnTo>
                  <a:lnTo>
                    <a:pt x="147" y="351"/>
                  </a:lnTo>
                  <a:lnTo>
                    <a:pt x="166" y="356"/>
                  </a:lnTo>
                  <a:lnTo>
                    <a:pt x="187" y="357"/>
                  </a:lnTo>
                  <a:lnTo>
                    <a:pt x="207" y="356"/>
                  </a:lnTo>
                  <a:lnTo>
                    <a:pt x="225" y="353"/>
                  </a:lnTo>
                  <a:lnTo>
                    <a:pt x="242" y="346"/>
                  </a:lnTo>
                  <a:lnTo>
                    <a:pt x="255" y="339"/>
                  </a:lnTo>
                  <a:lnTo>
                    <a:pt x="265" y="329"/>
                  </a:lnTo>
                  <a:lnTo>
                    <a:pt x="273" y="317"/>
                  </a:lnTo>
                  <a:lnTo>
                    <a:pt x="276" y="306"/>
                  </a:lnTo>
                  <a:lnTo>
                    <a:pt x="279" y="293"/>
                  </a:lnTo>
                  <a:lnTo>
                    <a:pt x="280" y="276"/>
                  </a:lnTo>
                  <a:lnTo>
                    <a:pt x="280" y="256"/>
                  </a:lnTo>
                  <a:lnTo>
                    <a:pt x="280" y="0"/>
                  </a:lnTo>
                  <a:lnTo>
                    <a:pt x="371" y="0"/>
                  </a:lnTo>
                  <a:lnTo>
                    <a:pt x="371" y="251"/>
                  </a:lnTo>
                  <a:lnTo>
                    <a:pt x="370" y="283"/>
                  </a:lnTo>
                  <a:lnTo>
                    <a:pt x="367" y="311"/>
                  </a:lnTo>
                  <a:lnTo>
                    <a:pt x="360" y="334"/>
                  </a:lnTo>
                  <a:lnTo>
                    <a:pt x="351" y="355"/>
                  </a:lnTo>
                  <a:lnTo>
                    <a:pt x="339" y="373"/>
                  </a:lnTo>
                  <a:lnTo>
                    <a:pt x="325" y="387"/>
                  </a:lnTo>
                  <a:lnTo>
                    <a:pt x="308" y="400"/>
                  </a:lnTo>
                  <a:lnTo>
                    <a:pt x="288" y="411"/>
                  </a:lnTo>
                  <a:lnTo>
                    <a:pt x="266" y="419"/>
                  </a:lnTo>
                  <a:lnTo>
                    <a:pt x="242" y="424"/>
                  </a:lnTo>
                  <a:lnTo>
                    <a:pt x="214" y="428"/>
                  </a:lnTo>
                  <a:lnTo>
                    <a:pt x="186" y="429"/>
                  </a:lnTo>
                  <a:lnTo>
                    <a:pt x="148" y="428"/>
                  </a:lnTo>
                  <a:lnTo>
                    <a:pt x="114" y="422"/>
                  </a:lnTo>
                  <a:lnTo>
                    <a:pt x="84" y="412"/>
                  </a:lnTo>
                  <a:lnTo>
                    <a:pt x="59" y="399"/>
                  </a:lnTo>
                  <a:lnTo>
                    <a:pt x="39" y="383"/>
                  </a:lnTo>
                  <a:lnTo>
                    <a:pt x="21" y="360"/>
                  </a:lnTo>
                  <a:lnTo>
                    <a:pt x="13" y="348"/>
                  </a:lnTo>
                  <a:lnTo>
                    <a:pt x="9" y="333"/>
                  </a:lnTo>
                  <a:lnTo>
                    <a:pt x="4" y="318"/>
                  </a:lnTo>
                  <a:lnTo>
                    <a:pt x="2" y="300"/>
                  </a:lnTo>
                  <a:lnTo>
                    <a:pt x="1" y="280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 userDrawn="1"/>
          </p:nvSpPr>
          <p:spPr bwMode="auto">
            <a:xfrm>
              <a:off x="8307388" y="695325"/>
              <a:ext cx="155575" cy="168275"/>
            </a:xfrm>
            <a:custGeom>
              <a:avLst/>
              <a:gdLst>
                <a:gd name="T0" fmla="*/ 90 w 388"/>
                <a:gd name="T1" fmla="*/ 189 h 425"/>
                <a:gd name="T2" fmla="*/ 237 w 388"/>
                <a:gd name="T3" fmla="*/ 188 h 425"/>
                <a:gd name="T4" fmla="*/ 263 w 388"/>
                <a:gd name="T5" fmla="*/ 178 h 425"/>
                <a:gd name="T6" fmla="*/ 280 w 388"/>
                <a:gd name="T7" fmla="*/ 150 h 425"/>
                <a:gd name="T8" fmla="*/ 280 w 388"/>
                <a:gd name="T9" fmla="*/ 112 h 425"/>
                <a:gd name="T10" fmla="*/ 265 w 388"/>
                <a:gd name="T11" fmla="*/ 87 h 425"/>
                <a:gd name="T12" fmla="*/ 237 w 388"/>
                <a:gd name="T13" fmla="*/ 77 h 425"/>
                <a:gd name="T14" fmla="*/ 90 w 388"/>
                <a:gd name="T15" fmla="*/ 76 h 425"/>
                <a:gd name="T16" fmla="*/ 208 w 388"/>
                <a:gd name="T17" fmla="*/ 0 h 425"/>
                <a:gd name="T18" fmla="*/ 265 w 388"/>
                <a:gd name="T19" fmla="*/ 3 h 425"/>
                <a:gd name="T20" fmla="*/ 305 w 388"/>
                <a:gd name="T21" fmla="*/ 10 h 425"/>
                <a:gd name="T22" fmla="*/ 336 w 388"/>
                <a:gd name="T23" fmla="*/ 26 h 425"/>
                <a:gd name="T24" fmla="*/ 361 w 388"/>
                <a:gd name="T25" fmla="*/ 50 h 425"/>
                <a:gd name="T26" fmla="*/ 379 w 388"/>
                <a:gd name="T27" fmla="*/ 91 h 425"/>
                <a:gd name="T28" fmla="*/ 381 w 388"/>
                <a:gd name="T29" fmla="*/ 149 h 425"/>
                <a:gd name="T30" fmla="*/ 362 w 388"/>
                <a:gd name="T31" fmla="*/ 199 h 425"/>
                <a:gd name="T32" fmla="*/ 326 w 388"/>
                <a:gd name="T33" fmla="*/ 233 h 425"/>
                <a:gd name="T34" fmla="*/ 325 w 388"/>
                <a:gd name="T35" fmla="*/ 252 h 425"/>
                <a:gd name="T36" fmla="*/ 358 w 388"/>
                <a:gd name="T37" fmla="*/ 283 h 425"/>
                <a:gd name="T38" fmla="*/ 375 w 388"/>
                <a:gd name="T39" fmla="*/ 330 h 425"/>
                <a:gd name="T40" fmla="*/ 379 w 388"/>
                <a:gd name="T41" fmla="*/ 375 h 425"/>
                <a:gd name="T42" fmla="*/ 382 w 388"/>
                <a:gd name="T43" fmla="*/ 395 h 425"/>
                <a:gd name="T44" fmla="*/ 384 w 388"/>
                <a:gd name="T45" fmla="*/ 409 h 425"/>
                <a:gd name="T46" fmla="*/ 388 w 388"/>
                <a:gd name="T47" fmla="*/ 425 h 425"/>
                <a:gd name="T48" fmla="*/ 286 w 388"/>
                <a:gd name="T49" fmla="*/ 421 h 425"/>
                <a:gd name="T50" fmla="*/ 284 w 388"/>
                <a:gd name="T51" fmla="*/ 414 h 425"/>
                <a:gd name="T52" fmla="*/ 282 w 388"/>
                <a:gd name="T53" fmla="*/ 402 h 425"/>
                <a:gd name="T54" fmla="*/ 279 w 388"/>
                <a:gd name="T55" fmla="*/ 365 h 425"/>
                <a:gd name="T56" fmla="*/ 268 w 388"/>
                <a:gd name="T57" fmla="*/ 317 h 425"/>
                <a:gd name="T58" fmla="*/ 248 w 388"/>
                <a:gd name="T59" fmla="*/ 286 h 425"/>
                <a:gd name="T60" fmla="*/ 214 w 388"/>
                <a:gd name="T61" fmla="*/ 269 h 425"/>
                <a:gd name="T62" fmla="*/ 163 w 388"/>
                <a:gd name="T63" fmla="*/ 264 h 425"/>
                <a:gd name="T64" fmla="*/ 90 w 388"/>
                <a:gd name="T65" fmla="*/ 425 h 425"/>
                <a:gd name="T66" fmla="*/ 0 w 388"/>
                <a:gd name="T6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425">
                  <a:moveTo>
                    <a:pt x="90" y="76"/>
                  </a:moveTo>
                  <a:lnTo>
                    <a:pt x="90" y="189"/>
                  </a:lnTo>
                  <a:lnTo>
                    <a:pt x="217" y="189"/>
                  </a:lnTo>
                  <a:lnTo>
                    <a:pt x="237" y="188"/>
                  </a:lnTo>
                  <a:lnTo>
                    <a:pt x="252" y="183"/>
                  </a:lnTo>
                  <a:lnTo>
                    <a:pt x="263" y="178"/>
                  </a:lnTo>
                  <a:lnTo>
                    <a:pt x="274" y="166"/>
                  </a:lnTo>
                  <a:lnTo>
                    <a:pt x="280" y="150"/>
                  </a:lnTo>
                  <a:lnTo>
                    <a:pt x="282" y="130"/>
                  </a:lnTo>
                  <a:lnTo>
                    <a:pt x="280" y="112"/>
                  </a:lnTo>
                  <a:lnTo>
                    <a:pt x="274" y="98"/>
                  </a:lnTo>
                  <a:lnTo>
                    <a:pt x="265" y="87"/>
                  </a:lnTo>
                  <a:lnTo>
                    <a:pt x="251" y="79"/>
                  </a:lnTo>
                  <a:lnTo>
                    <a:pt x="237" y="77"/>
                  </a:lnTo>
                  <a:lnTo>
                    <a:pt x="217" y="76"/>
                  </a:lnTo>
                  <a:lnTo>
                    <a:pt x="90" y="76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38" y="1"/>
                  </a:lnTo>
                  <a:lnTo>
                    <a:pt x="265" y="3"/>
                  </a:lnTo>
                  <a:lnTo>
                    <a:pt x="286" y="6"/>
                  </a:lnTo>
                  <a:lnTo>
                    <a:pt x="305" y="10"/>
                  </a:lnTo>
                  <a:lnTo>
                    <a:pt x="321" y="17"/>
                  </a:lnTo>
                  <a:lnTo>
                    <a:pt x="336" y="26"/>
                  </a:lnTo>
                  <a:lnTo>
                    <a:pt x="349" y="36"/>
                  </a:lnTo>
                  <a:lnTo>
                    <a:pt x="361" y="50"/>
                  </a:lnTo>
                  <a:lnTo>
                    <a:pt x="370" y="65"/>
                  </a:lnTo>
                  <a:lnTo>
                    <a:pt x="379" y="91"/>
                  </a:lnTo>
                  <a:lnTo>
                    <a:pt x="383" y="119"/>
                  </a:lnTo>
                  <a:lnTo>
                    <a:pt x="381" y="149"/>
                  </a:lnTo>
                  <a:lnTo>
                    <a:pt x="373" y="176"/>
                  </a:lnTo>
                  <a:lnTo>
                    <a:pt x="362" y="199"/>
                  </a:lnTo>
                  <a:lnTo>
                    <a:pt x="347" y="217"/>
                  </a:lnTo>
                  <a:lnTo>
                    <a:pt x="326" y="233"/>
                  </a:lnTo>
                  <a:lnTo>
                    <a:pt x="302" y="244"/>
                  </a:lnTo>
                  <a:lnTo>
                    <a:pt x="325" y="252"/>
                  </a:lnTo>
                  <a:lnTo>
                    <a:pt x="343" y="265"/>
                  </a:lnTo>
                  <a:lnTo>
                    <a:pt x="358" y="283"/>
                  </a:lnTo>
                  <a:lnTo>
                    <a:pt x="369" y="304"/>
                  </a:lnTo>
                  <a:lnTo>
                    <a:pt x="375" y="330"/>
                  </a:lnTo>
                  <a:lnTo>
                    <a:pt x="378" y="362"/>
                  </a:lnTo>
                  <a:lnTo>
                    <a:pt x="379" y="375"/>
                  </a:lnTo>
                  <a:lnTo>
                    <a:pt x="381" y="386"/>
                  </a:lnTo>
                  <a:lnTo>
                    <a:pt x="382" y="395"/>
                  </a:lnTo>
                  <a:lnTo>
                    <a:pt x="383" y="402"/>
                  </a:lnTo>
                  <a:lnTo>
                    <a:pt x="384" y="409"/>
                  </a:lnTo>
                  <a:lnTo>
                    <a:pt x="385" y="414"/>
                  </a:lnTo>
                  <a:lnTo>
                    <a:pt x="388" y="425"/>
                  </a:lnTo>
                  <a:lnTo>
                    <a:pt x="288" y="425"/>
                  </a:lnTo>
                  <a:lnTo>
                    <a:pt x="286" y="421"/>
                  </a:lnTo>
                  <a:lnTo>
                    <a:pt x="285" y="418"/>
                  </a:lnTo>
                  <a:lnTo>
                    <a:pt x="284" y="414"/>
                  </a:lnTo>
                  <a:lnTo>
                    <a:pt x="283" y="409"/>
                  </a:lnTo>
                  <a:lnTo>
                    <a:pt x="282" y="402"/>
                  </a:lnTo>
                  <a:lnTo>
                    <a:pt x="280" y="383"/>
                  </a:lnTo>
                  <a:lnTo>
                    <a:pt x="279" y="365"/>
                  </a:lnTo>
                  <a:lnTo>
                    <a:pt x="274" y="339"/>
                  </a:lnTo>
                  <a:lnTo>
                    <a:pt x="268" y="317"/>
                  </a:lnTo>
                  <a:lnTo>
                    <a:pt x="260" y="299"/>
                  </a:lnTo>
                  <a:lnTo>
                    <a:pt x="248" y="286"/>
                  </a:lnTo>
                  <a:lnTo>
                    <a:pt x="233" y="275"/>
                  </a:lnTo>
                  <a:lnTo>
                    <a:pt x="214" y="269"/>
                  </a:lnTo>
                  <a:lnTo>
                    <a:pt x="191" y="265"/>
                  </a:lnTo>
                  <a:lnTo>
                    <a:pt x="163" y="264"/>
                  </a:lnTo>
                  <a:lnTo>
                    <a:pt x="90" y="264"/>
                  </a:lnTo>
                  <a:lnTo>
                    <a:pt x="90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8477250" y="693738"/>
              <a:ext cx="166687" cy="171450"/>
            </a:xfrm>
            <a:custGeom>
              <a:avLst/>
              <a:gdLst>
                <a:gd name="T0" fmla="*/ 190 w 419"/>
                <a:gd name="T1" fmla="*/ 72 h 432"/>
                <a:gd name="T2" fmla="*/ 155 w 419"/>
                <a:gd name="T3" fmla="*/ 83 h 432"/>
                <a:gd name="T4" fmla="*/ 129 w 419"/>
                <a:gd name="T5" fmla="*/ 102 h 432"/>
                <a:gd name="T6" fmla="*/ 110 w 419"/>
                <a:gd name="T7" fmla="*/ 133 h 432"/>
                <a:gd name="T8" fmla="*/ 100 w 419"/>
                <a:gd name="T9" fmla="*/ 183 h 432"/>
                <a:gd name="T10" fmla="*/ 100 w 419"/>
                <a:gd name="T11" fmla="*/ 250 h 432"/>
                <a:gd name="T12" fmla="*/ 113 w 419"/>
                <a:gd name="T13" fmla="*/ 305 h 432"/>
                <a:gd name="T14" fmla="*/ 141 w 419"/>
                <a:gd name="T15" fmla="*/ 341 h 432"/>
                <a:gd name="T16" fmla="*/ 182 w 419"/>
                <a:gd name="T17" fmla="*/ 358 h 432"/>
                <a:gd name="T18" fmla="*/ 236 w 419"/>
                <a:gd name="T19" fmla="*/ 358 h 432"/>
                <a:gd name="T20" fmla="*/ 278 w 419"/>
                <a:gd name="T21" fmla="*/ 341 h 432"/>
                <a:gd name="T22" fmla="*/ 305 w 419"/>
                <a:gd name="T23" fmla="*/ 306 h 432"/>
                <a:gd name="T24" fmla="*/ 318 w 419"/>
                <a:gd name="T25" fmla="*/ 251 h 432"/>
                <a:gd name="T26" fmla="*/ 318 w 419"/>
                <a:gd name="T27" fmla="*/ 181 h 432"/>
                <a:gd name="T28" fmla="*/ 305 w 419"/>
                <a:gd name="T29" fmla="*/ 126 h 432"/>
                <a:gd name="T30" fmla="*/ 279 w 419"/>
                <a:gd name="T31" fmla="*/ 91 h 432"/>
                <a:gd name="T32" fmla="*/ 236 w 419"/>
                <a:gd name="T33" fmla="*/ 73 h 432"/>
                <a:gd name="T34" fmla="*/ 209 w 419"/>
                <a:gd name="T35" fmla="*/ 0 h 432"/>
                <a:gd name="T36" fmla="*/ 280 w 419"/>
                <a:gd name="T37" fmla="*/ 8 h 432"/>
                <a:gd name="T38" fmla="*/ 337 w 419"/>
                <a:gd name="T39" fmla="*/ 30 h 432"/>
                <a:gd name="T40" fmla="*/ 378 w 419"/>
                <a:gd name="T41" fmla="*/ 66 h 432"/>
                <a:gd name="T42" fmla="*/ 400 w 419"/>
                <a:gd name="T43" fmla="*/ 107 h 432"/>
                <a:gd name="T44" fmla="*/ 415 w 419"/>
                <a:gd name="T45" fmla="*/ 160 h 432"/>
                <a:gd name="T46" fmla="*/ 419 w 419"/>
                <a:gd name="T47" fmla="*/ 222 h 432"/>
                <a:gd name="T48" fmla="*/ 411 w 419"/>
                <a:gd name="T49" fmla="*/ 291 h 432"/>
                <a:gd name="T50" fmla="*/ 389 w 419"/>
                <a:gd name="T51" fmla="*/ 349 h 432"/>
                <a:gd name="T52" fmla="*/ 353 w 419"/>
                <a:gd name="T53" fmla="*/ 392 h 432"/>
                <a:gd name="T54" fmla="*/ 316 w 419"/>
                <a:gd name="T55" fmla="*/ 413 h 432"/>
                <a:gd name="T56" fmla="*/ 270 w 419"/>
                <a:gd name="T57" fmla="*/ 427 h 432"/>
                <a:gd name="T58" fmla="*/ 215 w 419"/>
                <a:gd name="T59" fmla="*/ 432 h 432"/>
                <a:gd name="T60" fmla="*/ 140 w 419"/>
                <a:gd name="T61" fmla="*/ 423 h 432"/>
                <a:gd name="T62" fmla="*/ 79 w 419"/>
                <a:gd name="T63" fmla="*/ 398 h 432"/>
                <a:gd name="T64" fmla="*/ 37 w 419"/>
                <a:gd name="T65" fmla="*/ 357 h 432"/>
                <a:gd name="T66" fmla="*/ 13 w 419"/>
                <a:gd name="T67" fmla="*/ 309 h 432"/>
                <a:gd name="T68" fmla="*/ 1 w 419"/>
                <a:gd name="T69" fmla="*/ 251 h 432"/>
                <a:gd name="T70" fmla="*/ 1 w 419"/>
                <a:gd name="T71" fmla="*/ 179 h 432"/>
                <a:gd name="T72" fmla="*/ 16 w 419"/>
                <a:gd name="T73" fmla="*/ 112 h 432"/>
                <a:gd name="T74" fmla="*/ 44 w 419"/>
                <a:gd name="T75" fmla="*/ 60 h 432"/>
                <a:gd name="T76" fmla="*/ 82 w 419"/>
                <a:gd name="T77" fmla="*/ 30 h 432"/>
                <a:gd name="T78" fmla="*/ 127 w 419"/>
                <a:gd name="T79" fmla="*/ 11 h 432"/>
                <a:gd name="T80" fmla="*/ 180 w 419"/>
                <a:gd name="T81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32">
                  <a:moveTo>
                    <a:pt x="210" y="71"/>
                  </a:moveTo>
                  <a:lnTo>
                    <a:pt x="190" y="72"/>
                  </a:lnTo>
                  <a:lnTo>
                    <a:pt x="171" y="77"/>
                  </a:lnTo>
                  <a:lnTo>
                    <a:pt x="155" y="83"/>
                  </a:lnTo>
                  <a:lnTo>
                    <a:pt x="141" y="91"/>
                  </a:lnTo>
                  <a:lnTo>
                    <a:pt x="129" y="102"/>
                  </a:lnTo>
                  <a:lnTo>
                    <a:pt x="119" y="114"/>
                  </a:lnTo>
                  <a:lnTo>
                    <a:pt x="110" y="133"/>
                  </a:lnTo>
                  <a:lnTo>
                    <a:pt x="104" y="156"/>
                  </a:lnTo>
                  <a:lnTo>
                    <a:pt x="100" y="183"/>
                  </a:lnTo>
                  <a:lnTo>
                    <a:pt x="99" y="215"/>
                  </a:lnTo>
                  <a:lnTo>
                    <a:pt x="100" y="250"/>
                  </a:lnTo>
                  <a:lnTo>
                    <a:pt x="106" y="280"/>
                  </a:lnTo>
                  <a:lnTo>
                    <a:pt x="113" y="305"/>
                  </a:lnTo>
                  <a:lnTo>
                    <a:pt x="125" y="325"/>
                  </a:lnTo>
                  <a:lnTo>
                    <a:pt x="141" y="341"/>
                  </a:lnTo>
                  <a:lnTo>
                    <a:pt x="159" y="352"/>
                  </a:lnTo>
                  <a:lnTo>
                    <a:pt x="182" y="358"/>
                  </a:lnTo>
                  <a:lnTo>
                    <a:pt x="210" y="360"/>
                  </a:lnTo>
                  <a:lnTo>
                    <a:pt x="236" y="358"/>
                  </a:lnTo>
                  <a:lnTo>
                    <a:pt x="259" y="352"/>
                  </a:lnTo>
                  <a:lnTo>
                    <a:pt x="278" y="341"/>
                  </a:lnTo>
                  <a:lnTo>
                    <a:pt x="293" y="325"/>
                  </a:lnTo>
                  <a:lnTo>
                    <a:pt x="305" y="306"/>
                  </a:lnTo>
                  <a:lnTo>
                    <a:pt x="313" y="280"/>
                  </a:lnTo>
                  <a:lnTo>
                    <a:pt x="318" y="251"/>
                  </a:lnTo>
                  <a:lnTo>
                    <a:pt x="319" y="216"/>
                  </a:lnTo>
                  <a:lnTo>
                    <a:pt x="318" y="181"/>
                  </a:lnTo>
                  <a:lnTo>
                    <a:pt x="313" y="151"/>
                  </a:lnTo>
                  <a:lnTo>
                    <a:pt x="305" y="126"/>
                  </a:lnTo>
                  <a:lnTo>
                    <a:pt x="293" y="106"/>
                  </a:lnTo>
                  <a:lnTo>
                    <a:pt x="279" y="91"/>
                  </a:lnTo>
                  <a:lnTo>
                    <a:pt x="259" y="80"/>
                  </a:lnTo>
                  <a:lnTo>
                    <a:pt x="236" y="73"/>
                  </a:lnTo>
                  <a:lnTo>
                    <a:pt x="210" y="71"/>
                  </a:lnTo>
                  <a:close/>
                  <a:moveTo>
                    <a:pt x="209" y="0"/>
                  </a:moveTo>
                  <a:lnTo>
                    <a:pt x="246" y="2"/>
                  </a:lnTo>
                  <a:lnTo>
                    <a:pt x="280" y="8"/>
                  </a:lnTo>
                  <a:lnTo>
                    <a:pt x="311" y="18"/>
                  </a:lnTo>
                  <a:lnTo>
                    <a:pt x="337" y="30"/>
                  </a:lnTo>
                  <a:lnTo>
                    <a:pt x="360" y="46"/>
                  </a:lnTo>
                  <a:lnTo>
                    <a:pt x="378" y="66"/>
                  </a:lnTo>
                  <a:lnTo>
                    <a:pt x="390" y="84"/>
                  </a:lnTo>
                  <a:lnTo>
                    <a:pt x="400" y="107"/>
                  </a:lnTo>
                  <a:lnTo>
                    <a:pt x="408" y="133"/>
                  </a:lnTo>
                  <a:lnTo>
                    <a:pt x="415" y="160"/>
                  </a:lnTo>
                  <a:lnTo>
                    <a:pt x="418" y="190"/>
                  </a:lnTo>
                  <a:lnTo>
                    <a:pt x="419" y="222"/>
                  </a:lnTo>
                  <a:lnTo>
                    <a:pt x="417" y="259"/>
                  </a:lnTo>
                  <a:lnTo>
                    <a:pt x="411" y="291"/>
                  </a:lnTo>
                  <a:lnTo>
                    <a:pt x="402" y="322"/>
                  </a:lnTo>
                  <a:lnTo>
                    <a:pt x="389" y="349"/>
                  </a:lnTo>
                  <a:lnTo>
                    <a:pt x="373" y="372"/>
                  </a:lnTo>
                  <a:lnTo>
                    <a:pt x="353" y="392"/>
                  </a:lnTo>
                  <a:lnTo>
                    <a:pt x="336" y="403"/>
                  </a:lnTo>
                  <a:lnTo>
                    <a:pt x="316" y="413"/>
                  </a:lnTo>
                  <a:lnTo>
                    <a:pt x="294" y="421"/>
                  </a:lnTo>
                  <a:lnTo>
                    <a:pt x="270" y="427"/>
                  </a:lnTo>
                  <a:lnTo>
                    <a:pt x="244" y="431"/>
                  </a:lnTo>
                  <a:lnTo>
                    <a:pt x="215" y="432"/>
                  </a:lnTo>
                  <a:lnTo>
                    <a:pt x="176" y="429"/>
                  </a:lnTo>
                  <a:lnTo>
                    <a:pt x="140" y="423"/>
                  </a:lnTo>
                  <a:lnTo>
                    <a:pt x="108" y="412"/>
                  </a:lnTo>
                  <a:lnTo>
                    <a:pt x="79" y="398"/>
                  </a:lnTo>
                  <a:lnTo>
                    <a:pt x="55" y="379"/>
                  </a:lnTo>
                  <a:lnTo>
                    <a:pt x="37" y="357"/>
                  </a:lnTo>
                  <a:lnTo>
                    <a:pt x="23" y="334"/>
                  </a:lnTo>
                  <a:lnTo>
                    <a:pt x="13" y="309"/>
                  </a:lnTo>
                  <a:lnTo>
                    <a:pt x="5" y="282"/>
                  </a:lnTo>
                  <a:lnTo>
                    <a:pt x="1" y="251"/>
                  </a:lnTo>
                  <a:lnTo>
                    <a:pt x="0" y="218"/>
                  </a:lnTo>
                  <a:lnTo>
                    <a:pt x="1" y="179"/>
                  </a:lnTo>
                  <a:lnTo>
                    <a:pt x="6" y="144"/>
                  </a:lnTo>
                  <a:lnTo>
                    <a:pt x="16" y="112"/>
                  </a:lnTo>
                  <a:lnTo>
                    <a:pt x="28" y="83"/>
                  </a:lnTo>
                  <a:lnTo>
                    <a:pt x="44" y="60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2" y="19"/>
                  </a:lnTo>
                  <a:lnTo>
                    <a:pt x="127" y="11"/>
                  </a:lnTo>
                  <a:lnTo>
                    <a:pt x="152" y="4"/>
                  </a:lnTo>
                  <a:lnTo>
                    <a:pt x="180" y="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8666163" y="695325"/>
              <a:ext cx="147637" cy="168275"/>
            </a:xfrm>
            <a:custGeom>
              <a:avLst/>
              <a:gdLst>
                <a:gd name="T0" fmla="*/ 0 w 371"/>
                <a:gd name="T1" fmla="*/ 0 h 425"/>
                <a:gd name="T2" fmla="*/ 116 w 371"/>
                <a:gd name="T3" fmla="*/ 0 h 425"/>
                <a:gd name="T4" fmla="*/ 286 w 371"/>
                <a:gd name="T5" fmla="*/ 317 h 425"/>
                <a:gd name="T6" fmla="*/ 286 w 371"/>
                <a:gd name="T7" fmla="*/ 0 h 425"/>
                <a:gd name="T8" fmla="*/ 371 w 371"/>
                <a:gd name="T9" fmla="*/ 0 h 425"/>
                <a:gd name="T10" fmla="*/ 371 w 371"/>
                <a:gd name="T11" fmla="*/ 425 h 425"/>
                <a:gd name="T12" fmla="*/ 260 w 371"/>
                <a:gd name="T13" fmla="*/ 425 h 425"/>
                <a:gd name="T14" fmla="*/ 85 w 371"/>
                <a:gd name="T15" fmla="*/ 114 h 425"/>
                <a:gd name="T16" fmla="*/ 85 w 371"/>
                <a:gd name="T17" fmla="*/ 425 h 425"/>
                <a:gd name="T18" fmla="*/ 0 w 371"/>
                <a:gd name="T19" fmla="*/ 425 h 425"/>
                <a:gd name="T20" fmla="*/ 0 w 371"/>
                <a:gd name="T21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425">
                  <a:moveTo>
                    <a:pt x="0" y="0"/>
                  </a:moveTo>
                  <a:lnTo>
                    <a:pt x="116" y="0"/>
                  </a:lnTo>
                  <a:lnTo>
                    <a:pt x="286" y="317"/>
                  </a:lnTo>
                  <a:lnTo>
                    <a:pt x="286" y="0"/>
                  </a:lnTo>
                  <a:lnTo>
                    <a:pt x="371" y="0"/>
                  </a:lnTo>
                  <a:lnTo>
                    <a:pt x="371" y="425"/>
                  </a:lnTo>
                  <a:lnTo>
                    <a:pt x="260" y="425"/>
                  </a:lnTo>
                  <a:lnTo>
                    <a:pt x="85" y="114"/>
                  </a:lnTo>
                  <a:lnTo>
                    <a:pt x="85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7546975" y="306388"/>
              <a:ext cx="239712" cy="239712"/>
            </a:xfrm>
            <a:custGeom>
              <a:avLst/>
              <a:gdLst>
                <a:gd name="T0" fmla="*/ 604 w 604"/>
                <a:gd name="T1" fmla="*/ 0 h 604"/>
                <a:gd name="T2" fmla="*/ 604 w 604"/>
                <a:gd name="T3" fmla="*/ 24 h 604"/>
                <a:gd name="T4" fmla="*/ 604 w 604"/>
                <a:gd name="T5" fmla="*/ 50 h 604"/>
                <a:gd name="T6" fmla="*/ 604 w 604"/>
                <a:gd name="T7" fmla="*/ 80 h 604"/>
                <a:gd name="T8" fmla="*/ 604 w 604"/>
                <a:gd name="T9" fmla="*/ 109 h 604"/>
                <a:gd name="T10" fmla="*/ 604 w 604"/>
                <a:gd name="T11" fmla="*/ 135 h 604"/>
                <a:gd name="T12" fmla="*/ 604 w 604"/>
                <a:gd name="T13" fmla="*/ 159 h 604"/>
                <a:gd name="T14" fmla="*/ 604 w 604"/>
                <a:gd name="T15" fmla="*/ 178 h 604"/>
                <a:gd name="T16" fmla="*/ 604 w 604"/>
                <a:gd name="T17" fmla="*/ 190 h 604"/>
                <a:gd name="T18" fmla="*/ 600 w 604"/>
                <a:gd name="T19" fmla="*/ 212 h 604"/>
                <a:gd name="T20" fmla="*/ 591 w 604"/>
                <a:gd name="T21" fmla="*/ 233 h 604"/>
                <a:gd name="T22" fmla="*/ 576 w 604"/>
                <a:gd name="T23" fmla="*/ 253 h 604"/>
                <a:gd name="T24" fmla="*/ 558 w 604"/>
                <a:gd name="T25" fmla="*/ 273 h 604"/>
                <a:gd name="T26" fmla="*/ 535 w 604"/>
                <a:gd name="T27" fmla="*/ 291 h 604"/>
                <a:gd name="T28" fmla="*/ 507 w 604"/>
                <a:gd name="T29" fmla="*/ 308 h 604"/>
                <a:gd name="T30" fmla="*/ 478 w 604"/>
                <a:gd name="T31" fmla="*/ 325 h 604"/>
                <a:gd name="T32" fmla="*/ 445 w 604"/>
                <a:gd name="T33" fmla="*/ 342 h 604"/>
                <a:gd name="T34" fmla="*/ 410 w 604"/>
                <a:gd name="T35" fmla="*/ 357 h 604"/>
                <a:gd name="T36" fmla="*/ 373 w 604"/>
                <a:gd name="T37" fmla="*/ 373 h 604"/>
                <a:gd name="T38" fmla="*/ 335 w 604"/>
                <a:gd name="T39" fmla="*/ 388 h 604"/>
                <a:gd name="T40" fmla="*/ 302 w 604"/>
                <a:gd name="T41" fmla="*/ 402 h 604"/>
                <a:gd name="T42" fmla="*/ 265 w 604"/>
                <a:gd name="T43" fmla="*/ 417 h 604"/>
                <a:gd name="T44" fmla="*/ 228 w 604"/>
                <a:gd name="T45" fmla="*/ 434 h 604"/>
                <a:gd name="T46" fmla="*/ 190 w 604"/>
                <a:gd name="T47" fmla="*/ 452 h 604"/>
                <a:gd name="T48" fmla="*/ 153 w 604"/>
                <a:gd name="T49" fmla="*/ 472 h 604"/>
                <a:gd name="T50" fmla="*/ 116 w 604"/>
                <a:gd name="T51" fmla="*/ 494 h 604"/>
                <a:gd name="T52" fmla="*/ 83 w 604"/>
                <a:gd name="T53" fmla="*/ 518 h 604"/>
                <a:gd name="T54" fmla="*/ 51 w 604"/>
                <a:gd name="T55" fmla="*/ 544 h 604"/>
                <a:gd name="T56" fmla="*/ 23 w 604"/>
                <a:gd name="T57" fmla="*/ 573 h 604"/>
                <a:gd name="T58" fmla="*/ 0 w 604"/>
                <a:gd name="T59" fmla="*/ 604 h 604"/>
                <a:gd name="T60" fmla="*/ 20 w 604"/>
                <a:gd name="T61" fmla="*/ 544 h 604"/>
                <a:gd name="T62" fmla="*/ 40 w 604"/>
                <a:gd name="T63" fmla="*/ 482 h 604"/>
                <a:gd name="T64" fmla="*/ 61 w 604"/>
                <a:gd name="T65" fmla="*/ 421 h 604"/>
                <a:gd name="T66" fmla="*/ 79 w 604"/>
                <a:gd name="T67" fmla="*/ 362 h 604"/>
                <a:gd name="T68" fmla="*/ 90 w 604"/>
                <a:gd name="T69" fmla="*/ 336 h 604"/>
                <a:gd name="T70" fmla="*/ 106 w 604"/>
                <a:gd name="T71" fmla="*/ 312 h 604"/>
                <a:gd name="T72" fmla="*/ 124 w 604"/>
                <a:gd name="T73" fmla="*/ 291 h 604"/>
                <a:gd name="T74" fmla="*/ 147 w 604"/>
                <a:gd name="T75" fmla="*/ 272 h 604"/>
                <a:gd name="T76" fmla="*/ 175 w 604"/>
                <a:gd name="T77" fmla="*/ 253 h 604"/>
                <a:gd name="T78" fmla="*/ 205 w 604"/>
                <a:gd name="T79" fmla="*/ 236 h 604"/>
                <a:gd name="T80" fmla="*/ 240 w 604"/>
                <a:gd name="T81" fmla="*/ 219 h 604"/>
                <a:gd name="T82" fmla="*/ 277 w 604"/>
                <a:gd name="T83" fmla="*/ 202 h 604"/>
                <a:gd name="T84" fmla="*/ 319 w 604"/>
                <a:gd name="T85" fmla="*/ 185 h 604"/>
                <a:gd name="T86" fmla="*/ 354 w 604"/>
                <a:gd name="T87" fmla="*/ 171 h 604"/>
                <a:gd name="T88" fmla="*/ 390 w 604"/>
                <a:gd name="T89" fmla="*/ 157 h 604"/>
                <a:gd name="T90" fmla="*/ 424 w 604"/>
                <a:gd name="T91" fmla="*/ 142 h 604"/>
                <a:gd name="T92" fmla="*/ 457 w 604"/>
                <a:gd name="T93" fmla="*/ 128 h 604"/>
                <a:gd name="T94" fmla="*/ 489 w 604"/>
                <a:gd name="T95" fmla="*/ 114 h 604"/>
                <a:gd name="T96" fmla="*/ 517 w 604"/>
                <a:gd name="T97" fmla="*/ 99 h 604"/>
                <a:gd name="T98" fmla="*/ 542 w 604"/>
                <a:gd name="T99" fmla="*/ 82 h 604"/>
                <a:gd name="T100" fmla="*/ 564 w 604"/>
                <a:gd name="T101" fmla="*/ 64 h 604"/>
                <a:gd name="T102" fmla="*/ 583 w 604"/>
                <a:gd name="T103" fmla="*/ 45 h 604"/>
                <a:gd name="T104" fmla="*/ 595 w 604"/>
                <a:gd name="T105" fmla="*/ 23 h 604"/>
                <a:gd name="T106" fmla="*/ 604 w 604"/>
                <a:gd name="T10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4" h="604">
                  <a:moveTo>
                    <a:pt x="604" y="0"/>
                  </a:moveTo>
                  <a:lnTo>
                    <a:pt x="604" y="24"/>
                  </a:lnTo>
                  <a:lnTo>
                    <a:pt x="604" y="50"/>
                  </a:lnTo>
                  <a:lnTo>
                    <a:pt x="604" y="80"/>
                  </a:lnTo>
                  <a:lnTo>
                    <a:pt x="604" y="109"/>
                  </a:lnTo>
                  <a:lnTo>
                    <a:pt x="604" y="135"/>
                  </a:lnTo>
                  <a:lnTo>
                    <a:pt x="604" y="159"/>
                  </a:lnTo>
                  <a:lnTo>
                    <a:pt x="604" y="178"/>
                  </a:lnTo>
                  <a:lnTo>
                    <a:pt x="604" y="190"/>
                  </a:lnTo>
                  <a:lnTo>
                    <a:pt x="600" y="212"/>
                  </a:lnTo>
                  <a:lnTo>
                    <a:pt x="591" y="233"/>
                  </a:lnTo>
                  <a:lnTo>
                    <a:pt x="576" y="253"/>
                  </a:lnTo>
                  <a:lnTo>
                    <a:pt x="558" y="273"/>
                  </a:lnTo>
                  <a:lnTo>
                    <a:pt x="535" y="291"/>
                  </a:lnTo>
                  <a:lnTo>
                    <a:pt x="507" y="308"/>
                  </a:lnTo>
                  <a:lnTo>
                    <a:pt x="478" y="325"/>
                  </a:lnTo>
                  <a:lnTo>
                    <a:pt x="445" y="342"/>
                  </a:lnTo>
                  <a:lnTo>
                    <a:pt x="410" y="357"/>
                  </a:lnTo>
                  <a:lnTo>
                    <a:pt x="373" y="373"/>
                  </a:lnTo>
                  <a:lnTo>
                    <a:pt x="335" y="388"/>
                  </a:lnTo>
                  <a:lnTo>
                    <a:pt x="302" y="402"/>
                  </a:lnTo>
                  <a:lnTo>
                    <a:pt x="265" y="417"/>
                  </a:lnTo>
                  <a:lnTo>
                    <a:pt x="228" y="434"/>
                  </a:lnTo>
                  <a:lnTo>
                    <a:pt x="190" y="452"/>
                  </a:lnTo>
                  <a:lnTo>
                    <a:pt x="153" y="472"/>
                  </a:lnTo>
                  <a:lnTo>
                    <a:pt x="116" y="494"/>
                  </a:lnTo>
                  <a:lnTo>
                    <a:pt x="83" y="518"/>
                  </a:lnTo>
                  <a:lnTo>
                    <a:pt x="51" y="544"/>
                  </a:lnTo>
                  <a:lnTo>
                    <a:pt x="23" y="573"/>
                  </a:lnTo>
                  <a:lnTo>
                    <a:pt x="0" y="604"/>
                  </a:lnTo>
                  <a:lnTo>
                    <a:pt x="20" y="544"/>
                  </a:lnTo>
                  <a:lnTo>
                    <a:pt x="40" y="482"/>
                  </a:lnTo>
                  <a:lnTo>
                    <a:pt x="61" y="421"/>
                  </a:lnTo>
                  <a:lnTo>
                    <a:pt x="79" y="362"/>
                  </a:lnTo>
                  <a:lnTo>
                    <a:pt x="90" y="336"/>
                  </a:lnTo>
                  <a:lnTo>
                    <a:pt x="106" y="312"/>
                  </a:lnTo>
                  <a:lnTo>
                    <a:pt x="124" y="291"/>
                  </a:lnTo>
                  <a:lnTo>
                    <a:pt x="147" y="272"/>
                  </a:lnTo>
                  <a:lnTo>
                    <a:pt x="175" y="253"/>
                  </a:lnTo>
                  <a:lnTo>
                    <a:pt x="205" y="236"/>
                  </a:lnTo>
                  <a:lnTo>
                    <a:pt x="240" y="219"/>
                  </a:lnTo>
                  <a:lnTo>
                    <a:pt x="277" y="202"/>
                  </a:lnTo>
                  <a:lnTo>
                    <a:pt x="319" y="185"/>
                  </a:lnTo>
                  <a:lnTo>
                    <a:pt x="354" y="171"/>
                  </a:lnTo>
                  <a:lnTo>
                    <a:pt x="390" y="157"/>
                  </a:lnTo>
                  <a:lnTo>
                    <a:pt x="424" y="142"/>
                  </a:lnTo>
                  <a:lnTo>
                    <a:pt x="457" y="128"/>
                  </a:lnTo>
                  <a:lnTo>
                    <a:pt x="489" y="114"/>
                  </a:lnTo>
                  <a:lnTo>
                    <a:pt x="517" y="99"/>
                  </a:lnTo>
                  <a:lnTo>
                    <a:pt x="542" y="82"/>
                  </a:lnTo>
                  <a:lnTo>
                    <a:pt x="564" y="64"/>
                  </a:lnTo>
                  <a:lnTo>
                    <a:pt x="583" y="45"/>
                  </a:lnTo>
                  <a:lnTo>
                    <a:pt x="595" y="2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7380288" y="482600"/>
              <a:ext cx="252412" cy="150812"/>
            </a:xfrm>
            <a:custGeom>
              <a:avLst/>
              <a:gdLst>
                <a:gd name="T0" fmla="*/ 234 w 637"/>
                <a:gd name="T1" fmla="*/ 0 h 379"/>
                <a:gd name="T2" fmla="*/ 258 w 637"/>
                <a:gd name="T3" fmla="*/ 1 h 379"/>
                <a:gd name="T4" fmla="*/ 279 w 637"/>
                <a:gd name="T5" fmla="*/ 6 h 379"/>
                <a:gd name="T6" fmla="*/ 299 w 637"/>
                <a:gd name="T7" fmla="*/ 16 h 379"/>
                <a:gd name="T8" fmla="*/ 318 w 637"/>
                <a:gd name="T9" fmla="*/ 30 h 379"/>
                <a:gd name="T10" fmla="*/ 335 w 637"/>
                <a:gd name="T11" fmla="*/ 49 h 379"/>
                <a:gd name="T12" fmla="*/ 351 w 637"/>
                <a:gd name="T13" fmla="*/ 70 h 379"/>
                <a:gd name="T14" fmla="*/ 367 w 637"/>
                <a:gd name="T15" fmla="*/ 94 h 379"/>
                <a:gd name="T16" fmla="*/ 383 w 637"/>
                <a:gd name="T17" fmla="*/ 120 h 379"/>
                <a:gd name="T18" fmla="*/ 399 w 637"/>
                <a:gd name="T19" fmla="*/ 148 h 379"/>
                <a:gd name="T20" fmla="*/ 415 w 637"/>
                <a:gd name="T21" fmla="*/ 176 h 379"/>
                <a:gd name="T22" fmla="*/ 432 w 637"/>
                <a:gd name="T23" fmla="*/ 207 h 379"/>
                <a:gd name="T24" fmla="*/ 451 w 637"/>
                <a:gd name="T25" fmla="*/ 236 h 379"/>
                <a:gd name="T26" fmla="*/ 472 w 637"/>
                <a:gd name="T27" fmla="*/ 265 h 379"/>
                <a:gd name="T28" fmla="*/ 493 w 637"/>
                <a:gd name="T29" fmla="*/ 291 h 379"/>
                <a:gd name="T30" fmla="*/ 517 w 637"/>
                <a:gd name="T31" fmla="*/ 315 h 379"/>
                <a:gd name="T32" fmla="*/ 543 w 637"/>
                <a:gd name="T33" fmla="*/ 337 h 379"/>
                <a:gd name="T34" fmla="*/ 572 w 637"/>
                <a:gd name="T35" fmla="*/ 355 h 379"/>
                <a:gd name="T36" fmla="*/ 603 w 637"/>
                <a:gd name="T37" fmla="*/ 369 h 379"/>
                <a:gd name="T38" fmla="*/ 637 w 637"/>
                <a:gd name="T39" fmla="*/ 379 h 379"/>
                <a:gd name="T40" fmla="*/ 588 w 637"/>
                <a:gd name="T41" fmla="*/ 378 h 379"/>
                <a:gd name="T42" fmla="*/ 546 w 637"/>
                <a:gd name="T43" fmla="*/ 378 h 379"/>
                <a:gd name="T44" fmla="*/ 509 w 637"/>
                <a:gd name="T45" fmla="*/ 378 h 379"/>
                <a:gd name="T46" fmla="*/ 477 w 637"/>
                <a:gd name="T47" fmla="*/ 378 h 379"/>
                <a:gd name="T48" fmla="*/ 448 w 637"/>
                <a:gd name="T49" fmla="*/ 378 h 379"/>
                <a:gd name="T50" fmla="*/ 420 w 637"/>
                <a:gd name="T51" fmla="*/ 378 h 379"/>
                <a:gd name="T52" fmla="*/ 392 w 637"/>
                <a:gd name="T53" fmla="*/ 378 h 379"/>
                <a:gd name="T54" fmla="*/ 363 w 637"/>
                <a:gd name="T55" fmla="*/ 378 h 379"/>
                <a:gd name="T56" fmla="*/ 333 w 637"/>
                <a:gd name="T57" fmla="*/ 378 h 379"/>
                <a:gd name="T58" fmla="*/ 303 w 637"/>
                <a:gd name="T59" fmla="*/ 375 h 379"/>
                <a:gd name="T60" fmla="*/ 278 w 637"/>
                <a:gd name="T61" fmla="*/ 369 h 379"/>
                <a:gd name="T62" fmla="*/ 255 w 637"/>
                <a:gd name="T63" fmla="*/ 359 h 379"/>
                <a:gd name="T64" fmla="*/ 235 w 637"/>
                <a:gd name="T65" fmla="*/ 346 h 379"/>
                <a:gd name="T66" fmla="*/ 217 w 637"/>
                <a:gd name="T67" fmla="*/ 329 h 379"/>
                <a:gd name="T68" fmla="*/ 200 w 637"/>
                <a:gd name="T69" fmla="*/ 311 h 379"/>
                <a:gd name="T70" fmla="*/ 186 w 637"/>
                <a:gd name="T71" fmla="*/ 290 h 379"/>
                <a:gd name="T72" fmla="*/ 172 w 637"/>
                <a:gd name="T73" fmla="*/ 266 h 379"/>
                <a:gd name="T74" fmla="*/ 159 w 637"/>
                <a:gd name="T75" fmla="*/ 241 h 379"/>
                <a:gd name="T76" fmla="*/ 145 w 637"/>
                <a:gd name="T77" fmla="*/ 213 h 379"/>
                <a:gd name="T78" fmla="*/ 131 w 637"/>
                <a:gd name="T79" fmla="*/ 185 h 379"/>
                <a:gd name="T80" fmla="*/ 119 w 637"/>
                <a:gd name="T81" fmla="*/ 157 h 379"/>
                <a:gd name="T82" fmla="*/ 106 w 637"/>
                <a:gd name="T83" fmla="*/ 131 h 379"/>
                <a:gd name="T84" fmla="*/ 93 w 637"/>
                <a:gd name="T85" fmla="*/ 107 h 379"/>
                <a:gd name="T86" fmla="*/ 80 w 637"/>
                <a:gd name="T87" fmla="*/ 84 h 379"/>
                <a:gd name="T88" fmla="*/ 67 w 637"/>
                <a:gd name="T89" fmla="*/ 64 h 379"/>
                <a:gd name="T90" fmla="*/ 51 w 637"/>
                <a:gd name="T91" fmla="*/ 48 h 379"/>
                <a:gd name="T92" fmla="*/ 36 w 637"/>
                <a:gd name="T93" fmla="*/ 36 h 379"/>
                <a:gd name="T94" fmla="*/ 19 w 637"/>
                <a:gd name="T95" fmla="*/ 28 h 379"/>
                <a:gd name="T96" fmla="*/ 0 w 637"/>
                <a:gd name="T97" fmla="*/ 25 h 379"/>
                <a:gd name="T98" fmla="*/ 32 w 637"/>
                <a:gd name="T99" fmla="*/ 22 h 379"/>
                <a:gd name="T100" fmla="*/ 64 w 637"/>
                <a:gd name="T101" fmla="*/ 18 h 379"/>
                <a:gd name="T102" fmla="*/ 96 w 637"/>
                <a:gd name="T103" fmla="*/ 15 h 379"/>
                <a:gd name="T104" fmla="*/ 127 w 637"/>
                <a:gd name="T105" fmla="*/ 12 h 379"/>
                <a:gd name="T106" fmla="*/ 157 w 637"/>
                <a:gd name="T107" fmla="*/ 8 h 379"/>
                <a:gd name="T108" fmla="*/ 183 w 637"/>
                <a:gd name="T109" fmla="*/ 6 h 379"/>
                <a:gd name="T110" fmla="*/ 206 w 637"/>
                <a:gd name="T111" fmla="*/ 3 h 379"/>
                <a:gd name="T112" fmla="*/ 223 w 637"/>
                <a:gd name="T113" fmla="*/ 2 h 379"/>
                <a:gd name="T114" fmla="*/ 234 w 637"/>
                <a:gd name="T11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7" h="379">
                  <a:moveTo>
                    <a:pt x="234" y="0"/>
                  </a:moveTo>
                  <a:lnTo>
                    <a:pt x="258" y="1"/>
                  </a:lnTo>
                  <a:lnTo>
                    <a:pt x="279" y="6"/>
                  </a:lnTo>
                  <a:lnTo>
                    <a:pt x="299" y="16"/>
                  </a:lnTo>
                  <a:lnTo>
                    <a:pt x="318" y="30"/>
                  </a:lnTo>
                  <a:lnTo>
                    <a:pt x="335" y="49"/>
                  </a:lnTo>
                  <a:lnTo>
                    <a:pt x="351" y="70"/>
                  </a:lnTo>
                  <a:lnTo>
                    <a:pt x="367" y="94"/>
                  </a:lnTo>
                  <a:lnTo>
                    <a:pt x="383" y="120"/>
                  </a:lnTo>
                  <a:lnTo>
                    <a:pt x="399" y="148"/>
                  </a:lnTo>
                  <a:lnTo>
                    <a:pt x="415" y="176"/>
                  </a:lnTo>
                  <a:lnTo>
                    <a:pt x="432" y="207"/>
                  </a:lnTo>
                  <a:lnTo>
                    <a:pt x="451" y="236"/>
                  </a:lnTo>
                  <a:lnTo>
                    <a:pt x="472" y="265"/>
                  </a:lnTo>
                  <a:lnTo>
                    <a:pt x="493" y="291"/>
                  </a:lnTo>
                  <a:lnTo>
                    <a:pt x="517" y="315"/>
                  </a:lnTo>
                  <a:lnTo>
                    <a:pt x="543" y="337"/>
                  </a:lnTo>
                  <a:lnTo>
                    <a:pt x="572" y="355"/>
                  </a:lnTo>
                  <a:lnTo>
                    <a:pt x="603" y="369"/>
                  </a:lnTo>
                  <a:lnTo>
                    <a:pt x="637" y="379"/>
                  </a:lnTo>
                  <a:lnTo>
                    <a:pt x="588" y="378"/>
                  </a:lnTo>
                  <a:lnTo>
                    <a:pt x="546" y="378"/>
                  </a:lnTo>
                  <a:lnTo>
                    <a:pt x="509" y="378"/>
                  </a:lnTo>
                  <a:lnTo>
                    <a:pt x="477" y="378"/>
                  </a:lnTo>
                  <a:lnTo>
                    <a:pt x="448" y="378"/>
                  </a:lnTo>
                  <a:lnTo>
                    <a:pt x="420" y="378"/>
                  </a:lnTo>
                  <a:lnTo>
                    <a:pt x="392" y="378"/>
                  </a:lnTo>
                  <a:lnTo>
                    <a:pt x="363" y="378"/>
                  </a:lnTo>
                  <a:lnTo>
                    <a:pt x="333" y="378"/>
                  </a:lnTo>
                  <a:lnTo>
                    <a:pt x="303" y="375"/>
                  </a:lnTo>
                  <a:lnTo>
                    <a:pt x="278" y="369"/>
                  </a:lnTo>
                  <a:lnTo>
                    <a:pt x="255" y="359"/>
                  </a:lnTo>
                  <a:lnTo>
                    <a:pt x="235" y="346"/>
                  </a:lnTo>
                  <a:lnTo>
                    <a:pt x="217" y="329"/>
                  </a:lnTo>
                  <a:lnTo>
                    <a:pt x="200" y="311"/>
                  </a:lnTo>
                  <a:lnTo>
                    <a:pt x="186" y="290"/>
                  </a:lnTo>
                  <a:lnTo>
                    <a:pt x="172" y="266"/>
                  </a:lnTo>
                  <a:lnTo>
                    <a:pt x="159" y="241"/>
                  </a:lnTo>
                  <a:lnTo>
                    <a:pt x="145" y="213"/>
                  </a:lnTo>
                  <a:lnTo>
                    <a:pt x="131" y="185"/>
                  </a:lnTo>
                  <a:lnTo>
                    <a:pt x="119" y="157"/>
                  </a:lnTo>
                  <a:lnTo>
                    <a:pt x="106" y="131"/>
                  </a:lnTo>
                  <a:lnTo>
                    <a:pt x="93" y="107"/>
                  </a:lnTo>
                  <a:lnTo>
                    <a:pt x="80" y="84"/>
                  </a:lnTo>
                  <a:lnTo>
                    <a:pt x="67" y="64"/>
                  </a:lnTo>
                  <a:lnTo>
                    <a:pt x="51" y="48"/>
                  </a:lnTo>
                  <a:lnTo>
                    <a:pt x="36" y="36"/>
                  </a:lnTo>
                  <a:lnTo>
                    <a:pt x="19" y="28"/>
                  </a:lnTo>
                  <a:lnTo>
                    <a:pt x="0" y="25"/>
                  </a:lnTo>
                  <a:lnTo>
                    <a:pt x="32" y="22"/>
                  </a:lnTo>
                  <a:lnTo>
                    <a:pt x="64" y="18"/>
                  </a:lnTo>
                  <a:lnTo>
                    <a:pt x="96" y="15"/>
                  </a:lnTo>
                  <a:lnTo>
                    <a:pt x="127" y="12"/>
                  </a:lnTo>
                  <a:lnTo>
                    <a:pt x="157" y="8"/>
                  </a:lnTo>
                  <a:lnTo>
                    <a:pt x="183" y="6"/>
                  </a:lnTo>
                  <a:lnTo>
                    <a:pt x="206" y="3"/>
                  </a:lnTo>
                  <a:lnTo>
                    <a:pt x="223" y="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7437438" y="555625"/>
              <a:ext cx="349250" cy="328612"/>
            </a:xfrm>
            <a:custGeom>
              <a:avLst/>
              <a:gdLst>
                <a:gd name="T0" fmla="*/ 878 w 879"/>
                <a:gd name="T1" fmla="*/ 27 h 828"/>
                <a:gd name="T2" fmla="*/ 878 w 879"/>
                <a:gd name="T3" fmla="*/ 93 h 828"/>
                <a:gd name="T4" fmla="*/ 878 w 879"/>
                <a:gd name="T5" fmla="*/ 164 h 828"/>
                <a:gd name="T6" fmla="*/ 879 w 879"/>
                <a:gd name="T7" fmla="*/ 228 h 828"/>
                <a:gd name="T8" fmla="*/ 878 w 879"/>
                <a:gd name="T9" fmla="*/ 276 h 828"/>
                <a:gd name="T10" fmla="*/ 875 w 879"/>
                <a:gd name="T11" fmla="*/ 317 h 828"/>
                <a:gd name="T12" fmla="*/ 854 w 879"/>
                <a:gd name="T13" fmla="*/ 366 h 828"/>
                <a:gd name="T14" fmla="*/ 813 w 879"/>
                <a:gd name="T15" fmla="*/ 409 h 828"/>
                <a:gd name="T16" fmla="*/ 757 w 879"/>
                <a:gd name="T17" fmla="*/ 448 h 828"/>
                <a:gd name="T18" fmla="*/ 691 w 879"/>
                <a:gd name="T19" fmla="*/ 482 h 828"/>
                <a:gd name="T20" fmla="*/ 617 w 879"/>
                <a:gd name="T21" fmla="*/ 512 h 828"/>
                <a:gd name="T22" fmla="*/ 539 w 879"/>
                <a:gd name="T23" fmla="*/ 542 h 828"/>
                <a:gd name="T24" fmla="*/ 457 w 879"/>
                <a:gd name="T25" fmla="*/ 570 h 828"/>
                <a:gd name="T26" fmla="*/ 368 w 879"/>
                <a:gd name="T27" fmla="*/ 601 h 828"/>
                <a:gd name="T28" fmla="*/ 280 w 879"/>
                <a:gd name="T29" fmla="*/ 635 h 828"/>
                <a:gd name="T30" fmla="*/ 196 w 879"/>
                <a:gd name="T31" fmla="*/ 672 h 828"/>
                <a:gd name="T32" fmla="*/ 118 w 879"/>
                <a:gd name="T33" fmla="*/ 716 h 828"/>
                <a:gd name="T34" fmla="*/ 51 w 879"/>
                <a:gd name="T35" fmla="*/ 767 h 828"/>
                <a:gd name="T36" fmla="*/ 0 w 879"/>
                <a:gd name="T37" fmla="*/ 828 h 828"/>
                <a:gd name="T38" fmla="*/ 84 w 879"/>
                <a:gd name="T39" fmla="*/ 570 h 828"/>
                <a:gd name="T40" fmla="*/ 137 w 879"/>
                <a:gd name="T41" fmla="*/ 408 h 828"/>
                <a:gd name="T42" fmla="*/ 176 w 879"/>
                <a:gd name="T43" fmla="*/ 353 h 828"/>
                <a:gd name="T44" fmla="*/ 228 w 879"/>
                <a:gd name="T45" fmla="*/ 311 h 828"/>
                <a:gd name="T46" fmla="*/ 294 w 879"/>
                <a:gd name="T47" fmla="*/ 277 h 828"/>
                <a:gd name="T48" fmla="*/ 370 w 879"/>
                <a:gd name="T49" fmla="*/ 247 h 828"/>
                <a:gd name="T50" fmla="*/ 454 w 879"/>
                <a:gd name="T51" fmla="*/ 222 h 828"/>
                <a:gd name="T52" fmla="*/ 543 w 879"/>
                <a:gd name="T53" fmla="*/ 197 h 828"/>
                <a:gd name="T54" fmla="*/ 642 w 879"/>
                <a:gd name="T55" fmla="*/ 167 h 828"/>
                <a:gd name="T56" fmla="*/ 725 w 879"/>
                <a:gd name="T57" fmla="*/ 139 h 828"/>
                <a:gd name="T58" fmla="*/ 791 w 879"/>
                <a:gd name="T59" fmla="*/ 108 h 828"/>
                <a:gd name="T60" fmla="*/ 839 w 879"/>
                <a:gd name="T61" fmla="*/ 72 h 828"/>
                <a:gd name="T62" fmla="*/ 870 w 879"/>
                <a:gd name="T63" fmla="*/ 27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9" h="828">
                  <a:moveTo>
                    <a:pt x="878" y="0"/>
                  </a:moveTo>
                  <a:lnTo>
                    <a:pt x="878" y="27"/>
                  </a:lnTo>
                  <a:lnTo>
                    <a:pt x="878" y="59"/>
                  </a:lnTo>
                  <a:lnTo>
                    <a:pt x="878" y="93"/>
                  </a:lnTo>
                  <a:lnTo>
                    <a:pt x="878" y="129"/>
                  </a:lnTo>
                  <a:lnTo>
                    <a:pt x="878" y="164"/>
                  </a:lnTo>
                  <a:lnTo>
                    <a:pt x="879" y="198"/>
                  </a:lnTo>
                  <a:lnTo>
                    <a:pt x="879" y="228"/>
                  </a:lnTo>
                  <a:lnTo>
                    <a:pt x="878" y="255"/>
                  </a:lnTo>
                  <a:lnTo>
                    <a:pt x="878" y="276"/>
                  </a:lnTo>
                  <a:lnTo>
                    <a:pt x="878" y="290"/>
                  </a:lnTo>
                  <a:lnTo>
                    <a:pt x="875" y="317"/>
                  </a:lnTo>
                  <a:lnTo>
                    <a:pt x="867" y="342"/>
                  </a:lnTo>
                  <a:lnTo>
                    <a:pt x="854" y="366"/>
                  </a:lnTo>
                  <a:lnTo>
                    <a:pt x="835" y="388"/>
                  </a:lnTo>
                  <a:lnTo>
                    <a:pt x="813" y="409"/>
                  </a:lnTo>
                  <a:lnTo>
                    <a:pt x="787" y="429"/>
                  </a:lnTo>
                  <a:lnTo>
                    <a:pt x="757" y="448"/>
                  </a:lnTo>
                  <a:lnTo>
                    <a:pt x="725" y="465"/>
                  </a:lnTo>
                  <a:lnTo>
                    <a:pt x="691" y="482"/>
                  </a:lnTo>
                  <a:lnTo>
                    <a:pt x="654" y="497"/>
                  </a:lnTo>
                  <a:lnTo>
                    <a:pt x="617" y="512"/>
                  </a:lnTo>
                  <a:lnTo>
                    <a:pt x="579" y="528"/>
                  </a:lnTo>
                  <a:lnTo>
                    <a:pt x="539" y="542"/>
                  </a:lnTo>
                  <a:lnTo>
                    <a:pt x="500" y="555"/>
                  </a:lnTo>
                  <a:lnTo>
                    <a:pt x="457" y="570"/>
                  </a:lnTo>
                  <a:lnTo>
                    <a:pt x="413" y="586"/>
                  </a:lnTo>
                  <a:lnTo>
                    <a:pt x="368" y="601"/>
                  </a:lnTo>
                  <a:lnTo>
                    <a:pt x="325" y="617"/>
                  </a:lnTo>
                  <a:lnTo>
                    <a:pt x="280" y="635"/>
                  </a:lnTo>
                  <a:lnTo>
                    <a:pt x="237" y="652"/>
                  </a:lnTo>
                  <a:lnTo>
                    <a:pt x="196" y="672"/>
                  </a:lnTo>
                  <a:lnTo>
                    <a:pt x="155" y="693"/>
                  </a:lnTo>
                  <a:lnTo>
                    <a:pt x="118" y="716"/>
                  </a:lnTo>
                  <a:lnTo>
                    <a:pt x="83" y="740"/>
                  </a:lnTo>
                  <a:lnTo>
                    <a:pt x="51" y="767"/>
                  </a:lnTo>
                  <a:lnTo>
                    <a:pt x="24" y="796"/>
                  </a:lnTo>
                  <a:lnTo>
                    <a:pt x="0" y="828"/>
                  </a:lnTo>
                  <a:lnTo>
                    <a:pt x="42" y="698"/>
                  </a:lnTo>
                  <a:lnTo>
                    <a:pt x="84" y="570"/>
                  </a:lnTo>
                  <a:lnTo>
                    <a:pt x="125" y="441"/>
                  </a:lnTo>
                  <a:lnTo>
                    <a:pt x="137" y="408"/>
                  </a:lnTo>
                  <a:lnTo>
                    <a:pt x="155" y="380"/>
                  </a:lnTo>
                  <a:lnTo>
                    <a:pt x="176" y="353"/>
                  </a:lnTo>
                  <a:lnTo>
                    <a:pt x="200" y="331"/>
                  </a:lnTo>
                  <a:lnTo>
                    <a:pt x="228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1"/>
                  </a:lnTo>
                  <a:lnTo>
                    <a:pt x="370" y="247"/>
                  </a:lnTo>
                  <a:lnTo>
                    <a:pt x="410" y="235"/>
                  </a:lnTo>
                  <a:lnTo>
                    <a:pt x="454" y="222"/>
                  </a:lnTo>
                  <a:lnTo>
                    <a:pt x="498" y="209"/>
                  </a:lnTo>
                  <a:lnTo>
                    <a:pt x="543" y="197"/>
                  </a:lnTo>
                  <a:lnTo>
                    <a:pt x="595" y="181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60" y="123"/>
                  </a:lnTo>
                  <a:lnTo>
                    <a:pt x="791" y="108"/>
                  </a:lnTo>
                  <a:lnTo>
                    <a:pt x="817" y="90"/>
                  </a:lnTo>
                  <a:lnTo>
                    <a:pt x="839" y="72"/>
                  </a:lnTo>
                  <a:lnTo>
                    <a:pt x="857" y="50"/>
                  </a:lnTo>
                  <a:lnTo>
                    <a:pt x="870" y="2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7694613" y="446088"/>
              <a:ext cx="366712" cy="187325"/>
            </a:xfrm>
            <a:custGeom>
              <a:avLst/>
              <a:gdLst>
                <a:gd name="T0" fmla="*/ 349 w 925"/>
                <a:gd name="T1" fmla="*/ 0 h 471"/>
                <a:gd name="T2" fmla="*/ 378 w 925"/>
                <a:gd name="T3" fmla="*/ 6 h 471"/>
                <a:gd name="T4" fmla="*/ 408 w 925"/>
                <a:gd name="T5" fmla="*/ 18 h 471"/>
                <a:gd name="T6" fmla="*/ 436 w 925"/>
                <a:gd name="T7" fmla="*/ 35 h 471"/>
                <a:gd name="T8" fmla="*/ 464 w 925"/>
                <a:gd name="T9" fmla="*/ 56 h 471"/>
                <a:gd name="T10" fmla="*/ 491 w 925"/>
                <a:gd name="T11" fmla="*/ 82 h 471"/>
                <a:gd name="T12" fmla="*/ 517 w 925"/>
                <a:gd name="T13" fmla="*/ 111 h 471"/>
                <a:gd name="T14" fmla="*/ 543 w 925"/>
                <a:gd name="T15" fmla="*/ 143 h 471"/>
                <a:gd name="T16" fmla="*/ 567 w 925"/>
                <a:gd name="T17" fmla="*/ 178 h 471"/>
                <a:gd name="T18" fmla="*/ 590 w 925"/>
                <a:gd name="T19" fmla="*/ 215 h 471"/>
                <a:gd name="T20" fmla="*/ 614 w 925"/>
                <a:gd name="T21" fmla="*/ 254 h 471"/>
                <a:gd name="T22" fmla="*/ 640 w 925"/>
                <a:gd name="T23" fmla="*/ 290 h 471"/>
                <a:gd name="T24" fmla="*/ 669 w 925"/>
                <a:gd name="T25" fmla="*/ 325 h 471"/>
                <a:gd name="T26" fmla="*/ 698 w 925"/>
                <a:gd name="T27" fmla="*/ 357 h 471"/>
                <a:gd name="T28" fmla="*/ 730 w 925"/>
                <a:gd name="T29" fmla="*/ 386 h 471"/>
                <a:gd name="T30" fmla="*/ 765 w 925"/>
                <a:gd name="T31" fmla="*/ 412 h 471"/>
                <a:gd name="T32" fmla="*/ 801 w 925"/>
                <a:gd name="T33" fmla="*/ 433 h 471"/>
                <a:gd name="T34" fmla="*/ 839 w 925"/>
                <a:gd name="T35" fmla="*/ 451 h 471"/>
                <a:gd name="T36" fmla="*/ 881 w 925"/>
                <a:gd name="T37" fmla="*/ 463 h 471"/>
                <a:gd name="T38" fmla="*/ 925 w 925"/>
                <a:gd name="T39" fmla="*/ 471 h 471"/>
                <a:gd name="T40" fmla="*/ 855 w 925"/>
                <a:gd name="T41" fmla="*/ 471 h 471"/>
                <a:gd name="T42" fmla="*/ 792 w 925"/>
                <a:gd name="T43" fmla="*/ 471 h 471"/>
                <a:gd name="T44" fmla="*/ 734 w 925"/>
                <a:gd name="T45" fmla="*/ 471 h 471"/>
                <a:gd name="T46" fmla="*/ 682 w 925"/>
                <a:gd name="T47" fmla="*/ 471 h 471"/>
                <a:gd name="T48" fmla="*/ 631 w 925"/>
                <a:gd name="T49" fmla="*/ 471 h 471"/>
                <a:gd name="T50" fmla="*/ 585 w 925"/>
                <a:gd name="T51" fmla="*/ 470 h 471"/>
                <a:gd name="T52" fmla="*/ 540 w 925"/>
                <a:gd name="T53" fmla="*/ 470 h 471"/>
                <a:gd name="T54" fmla="*/ 497 w 925"/>
                <a:gd name="T55" fmla="*/ 470 h 471"/>
                <a:gd name="T56" fmla="*/ 453 w 925"/>
                <a:gd name="T57" fmla="*/ 470 h 471"/>
                <a:gd name="T58" fmla="*/ 421 w 925"/>
                <a:gd name="T59" fmla="*/ 467 h 471"/>
                <a:gd name="T60" fmla="*/ 393 w 925"/>
                <a:gd name="T61" fmla="*/ 461 h 471"/>
                <a:gd name="T62" fmla="*/ 369 w 925"/>
                <a:gd name="T63" fmla="*/ 451 h 471"/>
                <a:gd name="T64" fmla="*/ 348 w 925"/>
                <a:gd name="T65" fmla="*/ 438 h 471"/>
                <a:gd name="T66" fmla="*/ 329 w 925"/>
                <a:gd name="T67" fmla="*/ 423 h 471"/>
                <a:gd name="T68" fmla="*/ 313 w 925"/>
                <a:gd name="T69" fmla="*/ 404 h 471"/>
                <a:gd name="T70" fmla="*/ 298 w 925"/>
                <a:gd name="T71" fmla="*/ 384 h 471"/>
                <a:gd name="T72" fmla="*/ 286 w 925"/>
                <a:gd name="T73" fmla="*/ 362 h 471"/>
                <a:gd name="T74" fmla="*/ 274 w 925"/>
                <a:gd name="T75" fmla="*/ 339 h 471"/>
                <a:gd name="T76" fmla="*/ 263 w 925"/>
                <a:gd name="T77" fmla="*/ 315 h 471"/>
                <a:gd name="T78" fmla="*/ 254 w 925"/>
                <a:gd name="T79" fmla="*/ 290 h 471"/>
                <a:gd name="T80" fmla="*/ 243 w 925"/>
                <a:gd name="T81" fmla="*/ 265 h 471"/>
                <a:gd name="T82" fmla="*/ 232 w 925"/>
                <a:gd name="T83" fmla="*/ 240 h 471"/>
                <a:gd name="T84" fmla="*/ 213 w 925"/>
                <a:gd name="T85" fmla="*/ 205 h 471"/>
                <a:gd name="T86" fmla="*/ 193 w 925"/>
                <a:gd name="T87" fmla="*/ 172 h 471"/>
                <a:gd name="T88" fmla="*/ 173 w 925"/>
                <a:gd name="T89" fmla="*/ 140 h 471"/>
                <a:gd name="T90" fmla="*/ 148 w 925"/>
                <a:gd name="T91" fmla="*/ 113 h 471"/>
                <a:gd name="T92" fmla="*/ 123 w 925"/>
                <a:gd name="T93" fmla="*/ 87 h 471"/>
                <a:gd name="T94" fmla="*/ 96 w 925"/>
                <a:gd name="T95" fmla="*/ 68 h 471"/>
                <a:gd name="T96" fmla="*/ 66 w 925"/>
                <a:gd name="T97" fmla="*/ 51 h 471"/>
                <a:gd name="T98" fmla="*/ 34 w 925"/>
                <a:gd name="T99" fmla="*/ 39 h 471"/>
                <a:gd name="T100" fmla="*/ 0 w 925"/>
                <a:gd name="T101" fmla="*/ 34 h 471"/>
                <a:gd name="T102" fmla="*/ 32 w 925"/>
                <a:gd name="T103" fmla="*/ 30 h 471"/>
                <a:gd name="T104" fmla="*/ 67 w 925"/>
                <a:gd name="T105" fmla="*/ 26 h 471"/>
                <a:gd name="T106" fmla="*/ 104 w 925"/>
                <a:gd name="T107" fmla="*/ 23 h 471"/>
                <a:gd name="T108" fmla="*/ 140 w 925"/>
                <a:gd name="T109" fmla="*/ 18 h 471"/>
                <a:gd name="T110" fmla="*/ 175 w 925"/>
                <a:gd name="T111" fmla="*/ 15 h 471"/>
                <a:gd name="T112" fmla="*/ 208 w 925"/>
                <a:gd name="T113" fmla="*/ 12 h 471"/>
                <a:gd name="T114" fmla="*/ 238 w 925"/>
                <a:gd name="T115" fmla="*/ 8 h 471"/>
                <a:gd name="T116" fmla="*/ 266 w 925"/>
                <a:gd name="T117" fmla="*/ 5 h 471"/>
                <a:gd name="T118" fmla="*/ 289 w 925"/>
                <a:gd name="T119" fmla="*/ 3 h 471"/>
                <a:gd name="T120" fmla="*/ 306 w 925"/>
                <a:gd name="T121" fmla="*/ 2 h 471"/>
                <a:gd name="T122" fmla="*/ 318 w 925"/>
                <a:gd name="T123" fmla="*/ 0 h 471"/>
                <a:gd name="T124" fmla="*/ 349 w 925"/>
                <a:gd name="T12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5" h="471">
                  <a:moveTo>
                    <a:pt x="349" y="0"/>
                  </a:moveTo>
                  <a:lnTo>
                    <a:pt x="378" y="6"/>
                  </a:lnTo>
                  <a:lnTo>
                    <a:pt x="408" y="18"/>
                  </a:lnTo>
                  <a:lnTo>
                    <a:pt x="436" y="35"/>
                  </a:lnTo>
                  <a:lnTo>
                    <a:pt x="464" y="56"/>
                  </a:lnTo>
                  <a:lnTo>
                    <a:pt x="491" y="82"/>
                  </a:lnTo>
                  <a:lnTo>
                    <a:pt x="517" y="111"/>
                  </a:lnTo>
                  <a:lnTo>
                    <a:pt x="543" y="143"/>
                  </a:lnTo>
                  <a:lnTo>
                    <a:pt x="567" y="178"/>
                  </a:lnTo>
                  <a:lnTo>
                    <a:pt x="590" y="215"/>
                  </a:lnTo>
                  <a:lnTo>
                    <a:pt x="614" y="254"/>
                  </a:lnTo>
                  <a:lnTo>
                    <a:pt x="640" y="290"/>
                  </a:lnTo>
                  <a:lnTo>
                    <a:pt x="669" y="325"/>
                  </a:lnTo>
                  <a:lnTo>
                    <a:pt x="698" y="357"/>
                  </a:lnTo>
                  <a:lnTo>
                    <a:pt x="730" y="386"/>
                  </a:lnTo>
                  <a:lnTo>
                    <a:pt x="765" y="412"/>
                  </a:lnTo>
                  <a:lnTo>
                    <a:pt x="801" y="433"/>
                  </a:lnTo>
                  <a:lnTo>
                    <a:pt x="839" y="451"/>
                  </a:lnTo>
                  <a:lnTo>
                    <a:pt x="881" y="463"/>
                  </a:lnTo>
                  <a:lnTo>
                    <a:pt x="925" y="471"/>
                  </a:lnTo>
                  <a:lnTo>
                    <a:pt x="855" y="471"/>
                  </a:lnTo>
                  <a:lnTo>
                    <a:pt x="792" y="471"/>
                  </a:lnTo>
                  <a:lnTo>
                    <a:pt x="734" y="471"/>
                  </a:lnTo>
                  <a:lnTo>
                    <a:pt x="682" y="471"/>
                  </a:lnTo>
                  <a:lnTo>
                    <a:pt x="631" y="471"/>
                  </a:lnTo>
                  <a:lnTo>
                    <a:pt x="585" y="470"/>
                  </a:lnTo>
                  <a:lnTo>
                    <a:pt x="540" y="470"/>
                  </a:lnTo>
                  <a:lnTo>
                    <a:pt x="497" y="470"/>
                  </a:lnTo>
                  <a:lnTo>
                    <a:pt x="453" y="470"/>
                  </a:lnTo>
                  <a:lnTo>
                    <a:pt x="421" y="467"/>
                  </a:lnTo>
                  <a:lnTo>
                    <a:pt x="393" y="461"/>
                  </a:lnTo>
                  <a:lnTo>
                    <a:pt x="369" y="451"/>
                  </a:lnTo>
                  <a:lnTo>
                    <a:pt x="348" y="438"/>
                  </a:lnTo>
                  <a:lnTo>
                    <a:pt x="329" y="423"/>
                  </a:lnTo>
                  <a:lnTo>
                    <a:pt x="313" y="404"/>
                  </a:lnTo>
                  <a:lnTo>
                    <a:pt x="298" y="384"/>
                  </a:lnTo>
                  <a:lnTo>
                    <a:pt x="286" y="362"/>
                  </a:lnTo>
                  <a:lnTo>
                    <a:pt x="274" y="339"/>
                  </a:lnTo>
                  <a:lnTo>
                    <a:pt x="263" y="315"/>
                  </a:lnTo>
                  <a:lnTo>
                    <a:pt x="254" y="290"/>
                  </a:lnTo>
                  <a:lnTo>
                    <a:pt x="243" y="265"/>
                  </a:lnTo>
                  <a:lnTo>
                    <a:pt x="232" y="240"/>
                  </a:lnTo>
                  <a:lnTo>
                    <a:pt x="213" y="205"/>
                  </a:lnTo>
                  <a:lnTo>
                    <a:pt x="193" y="172"/>
                  </a:lnTo>
                  <a:lnTo>
                    <a:pt x="173" y="140"/>
                  </a:lnTo>
                  <a:lnTo>
                    <a:pt x="148" y="113"/>
                  </a:lnTo>
                  <a:lnTo>
                    <a:pt x="123" y="87"/>
                  </a:lnTo>
                  <a:lnTo>
                    <a:pt x="96" y="68"/>
                  </a:lnTo>
                  <a:lnTo>
                    <a:pt x="66" y="51"/>
                  </a:lnTo>
                  <a:lnTo>
                    <a:pt x="34" y="39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67" y="26"/>
                  </a:lnTo>
                  <a:lnTo>
                    <a:pt x="104" y="23"/>
                  </a:lnTo>
                  <a:lnTo>
                    <a:pt x="140" y="18"/>
                  </a:lnTo>
                  <a:lnTo>
                    <a:pt x="175" y="15"/>
                  </a:lnTo>
                  <a:lnTo>
                    <a:pt x="208" y="12"/>
                  </a:lnTo>
                  <a:lnTo>
                    <a:pt x="238" y="8"/>
                  </a:lnTo>
                  <a:lnTo>
                    <a:pt x="266" y="5"/>
                  </a:lnTo>
                  <a:lnTo>
                    <a:pt x="289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25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z 4 zdjeci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0" y="4608000"/>
            <a:ext cx="7161902" cy="2250000"/>
          </a:xfrm>
          <a:solidFill>
            <a:schemeClr val="tx2"/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6" name="Symbol zastępczy obrazu 7"/>
          <p:cNvSpPr>
            <a:spLocks noGrp="1"/>
          </p:cNvSpPr>
          <p:nvPr>
            <p:ph type="pic" sz="quarter" idx="15"/>
          </p:nvPr>
        </p:nvSpPr>
        <p:spPr>
          <a:xfrm>
            <a:off x="0" y="2312246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3615902" y="-4123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obrazu 7"/>
          <p:cNvSpPr>
            <a:spLocks noGrp="1"/>
          </p:cNvSpPr>
          <p:nvPr>
            <p:ph type="pic" sz="quarter" idx="17"/>
          </p:nvPr>
        </p:nvSpPr>
        <p:spPr>
          <a:xfrm>
            <a:off x="3615902" y="2312246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380288" y="306388"/>
            <a:ext cx="1433512" cy="674687"/>
            <a:chOff x="7380288" y="306388"/>
            <a:chExt cx="1433512" cy="674687"/>
          </a:xfrm>
        </p:grpSpPr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067675" y="906463"/>
              <a:ext cx="65087" cy="73025"/>
            </a:xfrm>
            <a:custGeom>
              <a:avLst/>
              <a:gdLst>
                <a:gd name="T0" fmla="*/ 30 w 162"/>
                <a:gd name="T1" fmla="*/ 23 h 184"/>
                <a:gd name="T2" fmla="*/ 30 w 162"/>
                <a:gd name="T3" fmla="*/ 161 h 184"/>
                <a:gd name="T4" fmla="*/ 76 w 162"/>
                <a:gd name="T5" fmla="*/ 161 h 184"/>
                <a:gd name="T6" fmla="*/ 91 w 162"/>
                <a:gd name="T7" fmla="*/ 160 h 184"/>
                <a:gd name="T8" fmla="*/ 103 w 162"/>
                <a:gd name="T9" fmla="*/ 155 h 184"/>
                <a:gd name="T10" fmla="*/ 109 w 162"/>
                <a:gd name="T11" fmla="*/ 153 h 184"/>
                <a:gd name="T12" fmla="*/ 113 w 162"/>
                <a:gd name="T13" fmla="*/ 150 h 184"/>
                <a:gd name="T14" fmla="*/ 117 w 162"/>
                <a:gd name="T15" fmla="*/ 145 h 184"/>
                <a:gd name="T16" fmla="*/ 121 w 162"/>
                <a:gd name="T17" fmla="*/ 141 h 184"/>
                <a:gd name="T18" fmla="*/ 125 w 162"/>
                <a:gd name="T19" fmla="*/ 132 h 184"/>
                <a:gd name="T20" fmla="*/ 128 w 162"/>
                <a:gd name="T21" fmla="*/ 121 h 184"/>
                <a:gd name="T22" fmla="*/ 130 w 162"/>
                <a:gd name="T23" fmla="*/ 108 h 184"/>
                <a:gd name="T24" fmla="*/ 132 w 162"/>
                <a:gd name="T25" fmla="*/ 94 h 184"/>
                <a:gd name="T26" fmla="*/ 130 w 162"/>
                <a:gd name="T27" fmla="*/ 78 h 184"/>
                <a:gd name="T28" fmla="*/ 127 w 162"/>
                <a:gd name="T29" fmla="*/ 62 h 184"/>
                <a:gd name="T30" fmla="*/ 123 w 162"/>
                <a:gd name="T31" fmla="*/ 49 h 184"/>
                <a:gd name="T32" fmla="*/ 117 w 162"/>
                <a:gd name="T33" fmla="*/ 38 h 184"/>
                <a:gd name="T34" fmla="*/ 113 w 162"/>
                <a:gd name="T35" fmla="*/ 34 h 184"/>
                <a:gd name="T36" fmla="*/ 107 w 162"/>
                <a:gd name="T37" fmla="*/ 29 h 184"/>
                <a:gd name="T38" fmla="*/ 101 w 162"/>
                <a:gd name="T39" fmla="*/ 27 h 184"/>
                <a:gd name="T40" fmla="*/ 89 w 162"/>
                <a:gd name="T41" fmla="*/ 24 h 184"/>
                <a:gd name="T42" fmla="*/ 75 w 162"/>
                <a:gd name="T43" fmla="*/ 23 h 184"/>
                <a:gd name="T44" fmla="*/ 30 w 162"/>
                <a:gd name="T45" fmla="*/ 23 h 184"/>
                <a:gd name="T46" fmla="*/ 0 w 162"/>
                <a:gd name="T47" fmla="*/ 0 h 184"/>
                <a:gd name="T48" fmla="*/ 70 w 162"/>
                <a:gd name="T49" fmla="*/ 0 h 184"/>
                <a:gd name="T50" fmla="*/ 83 w 162"/>
                <a:gd name="T51" fmla="*/ 0 h 184"/>
                <a:gd name="T52" fmla="*/ 95 w 162"/>
                <a:gd name="T53" fmla="*/ 1 h 184"/>
                <a:gd name="T54" fmla="*/ 113 w 162"/>
                <a:gd name="T55" fmla="*/ 4 h 184"/>
                <a:gd name="T56" fmla="*/ 121 w 162"/>
                <a:gd name="T57" fmla="*/ 6 h 184"/>
                <a:gd name="T58" fmla="*/ 127 w 162"/>
                <a:gd name="T59" fmla="*/ 11 h 184"/>
                <a:gd name="T60" fmla="*/ 134 w 162"/>
                <a:gd name="T61" fmla="*/ 15 h 184"/>
                <a:gd name="T62" fmla="*/ 139 w 162"/>
                <a:gd name="T63" fmla="*/ 21 h 184"/>
                <a:gd name="T64" fmla="*/ 150 w 162"/>
                <a:gd name="T65" fmla="*/ 34 h 184"/>
                <a:gd name="T66" fmla="*/ 157 w 162"/>
                <a:gd name="T67" fmla="*/ 50 h 184"/>
                <a:gd name="T68" fmla="*/ 161 w 162"/>
                <a:gd name="T69" fmla="*/ 68 h 184"/>
                <a:gd name="T70" fmla="*/ 162 w 162"/>
                <a:gd name="T71" fmla="*/ 90 h 184"/>
                <a:gd name="T72" fmla="*/ 161 w 162"/>
                <a:gd name="T73" fmla="*/ 109 h 184"/>
                <a:gd name="T74" fmla="*/ 159 w 162"/>
                <a:gd name="T75" fmla="*/ 127 h 184"/>
                <a:gd name="T76" fmla="*/ 153 w 162"/>
                <a:gd name="T77" fmla="*/ 142 h 184"/>
                <a:gd name="T78" fmla="*/ 147 w 162"/>
                <a:gd name="T79" fmla="*/ 155 h 184"/>
                <a:gd name="T80" fmla="*/ 138 w 162"/>
                <a:gd name="T81" fmla="*/ 166 h 184"/>
                <a:gd name="T82" fmla="*/ 127 w 162"/>
                <a:gd name="T83" fmla="*/ 174 h 184"/>
                <a:gd name="T84" fmla="*/ 123 w 162"/>
                <a:gd name="T85" fmla="*/ 176 h 184"/>
                <a:gd name="T86" fmla="*/ 117 w 162"/>
                <a:gd name="T87" fmla="*/ 178 h 184"/>
                <a:gd name="T88" fmla="*/ 112 w 162"/>
                <a:gd name="T89" fmla="*/ 181 h 184"/>
                <a:gd name="T90" fmla="*/ 106 w 162"/>
                <a:gd name="T91" fmla="*/ 182 h 184"/>
                <a:gd name="T92" fmla="*/ 100 w 162"/>
                <a:gd name="T93" fmla="*/ 183 h 184"/>
                <a:gd name="T94" fmla="*/ 92 w 162"/>
                <a:gd name="T95" fmla="*/ 184 h 184"/>
                <a:gd name="T96" fmla="*/ 72 w 162"/>
                <a:gd name="T97" fmla="*/ 184 h 184"/>
                <a:gd name="T98" fmla="*/ 0 w 162"/>
                <a:gd name="T99" fmla="*/ 184 h 184"/>
                <a:gd name="T100" fmla="*/ 0 w 162"/>
                <a:gd name="T10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4">
                  <a:moveTo>
                    <a:pt x="30" y="23"/>
                  </a:moveTo>
                  <a:lnTo>
                    <a:pt x="30" y="161"/>
                  </a:lnTo>
                  <a:lnTo>
                    <a:pt x="76" y="161"/>
                  </a:lnTo>
                  <a:lnTo>
                    <a:pt x="91" y="160"/>
                  </a:lnTo>
                  <a:lnTo>
                    <a:pt x="103" y="155"/>
                  </a:lnTo>
                  <a:lnTo>
                    <a:pt x="109" y="153"/>
                  </a:lnTo>
                  <a:lnTo>
                    <a:pt x="113" y="150"/>
                  </a:lnTo>
                  <a:lnTo>
                    <a:pt x="117" y="145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8" y="121"/>
                  </a:lnTo>
                  <a:lnTo>
                    <a:pt x="130" y="108"/>
                  </a:lnTo>
                  <a:lnTo>
                    <a:pt x="132" y="94"/>
                  </a:lnTo>
                  <a:lnTo>
                    <a:pt x="130" y="78"/>
                  </a:lnTo>
                  <a:lnTo>
                    <a:pt x="127" y="62"/>
                  </a:lnTo>
                  <a:lnTo>
                    <a:pt x="123" y="49"/>
                  </a:lnTo>
                  <a:lnTo>
                    <a:pt x="117" y="38"/>
                  </a:lnTo>
                  <a:lnTo>
                    <a:pt x="113" y="34"/>
                  </a:lnTo>
                  <a:lnTo>
                    <a:pt x="107" y="29"/>
                  </a:lnTo>
                  <a:lnTo>
                    <a:pt x="101" y="27"/>
                  </a:lnTo>
                  <a:lnTo>
                    <a:pt x="89" y="24"/>
                  </a:lnTo>
                  <a:lnTo>
                    <a:pt x="75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113" y="4"/>
                  </a:lnTo>
                  <a:lnTo>
                    <a:pt x="121" y="6"/>
                  </a:lnTo>
                  <a:lnTo>
                    <a:pt x="127" y="11"/>
                  </a:lnTo>
                  <a:lnTo>
                    <a:pt x="134" y="15"/>
                  </a:lnTo>
                  <a:lnTo>
                    <a:pt x="139" y="21"/>
                  </a:lnTo>
                  <a:lnTo>
                    <a:pt x="150" y="34"/>
                  </a:lnTo>
                  <a:lnTo>
                    <a:pt x="157" y="50"/>
                  </a:lnTo>
                  <a:lnTo>
                    <a:pt x="161" y="68"/>
                  </a:lnTo>
                  <a:lnTo>
                    <a:pt x="162" y="90"/>
                  </a:lnTo>
                  <a:lnTo>
                    <a:pt x="161" y="109"/>
                  </a:lnTo>
                  <a:lnTo>
                    <a:pt x="159" y="127"/>
                  </a:lnTo>
                  <a:lnTo>
                    <a:pt x="153" y="142"/>
                  </a:lnTo>
                  <a:lnTo>
                    <a:pt x="147" y="155"/>
                  </a:lnTo>
                  <a:lnTo>
                    <a:pt x="138" y="166"/>
                  </a:lnTo>
                  <a:lnTo>
                    <a:pt x="127" y="174"/>
                  </a:lnTo>
                  <a:lnTo>
                    <a:pt x="123" y="176"/>
                  </a:lnTo>
                  <a:lnTo>
                    <a:pt x="117" y="178"/>
                  </a:lnTo>
                  <a:lnTo>
                    <a:pt x="112" y="181"/>
                  </a:lnTo>
                  <a:lnTo>
                    <a:pt x="106" y="182"/>
                  </a:lnTo>
                  <a:lnTo>
                    <a:pt x="100" y="183"/>
                  </a:lnTo>
                  <a:lnTo>
                    <a:pt x="92" y="184"/>
                  </a:lnTo>
                  <a:lnTo>
                    <a:pt x="72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8131175" y="906463"/>
              <a:ext cx="71437" cy="73025"/>
            </a:xfrm>
            <a:custGeom>
              <a:avLst/>
              <a:gdLst>
                <a:gd name="T0" fmla="*/ 0 w 177"/>
                <a:gd name="T1" fmla="*/ 0 h 184"/>
                <a:gd name="T2" fmla="*/ 35 w 177"/>
                <a:gd name="T3" fmla="*/ 0 h 184"/>
                <a:gd name="T4" fmla="*/ 90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4 w 177"/>
                <a:gd name="T11" fmla="*/ 109 h 184"/>
                <a:gd name="T12" fmla="*/ 104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5" y="0"/>
                  </a:lnTo>
                  <a:lnTo>
                    <a:pt x="90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4" y="109"/>
                  </a:lnTo>
                  <a:lnTo>
                    <a:pt x="104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8202613" y="906463"/>
              <a:ext cx="61912" cy="73025"/>
            </a:xfrm>
            <a:custGeom>
              <a:avLst/>
              <a:gdLst>
                <a:gd name="T0" fmla="*/ 146 w 155"/>
                <a:gd name="T1" fmla="*/ 0 h 184"/>
                <a:gd name="T2" fmla="*/ 71 w 155"/>
                <a:gd name="T3" fmla="*/ 23 h 184"/>
                <a:gd name="T4" fmla="*/ 52 w 155"/>
                <a:gd name="T5" fmla="*/ 24 h 184"/>
                <a:gd name="T6" fmla="*/ 41 w 155"/>
                <a:gd name="T7" fmla="*/ 28 h 184"/>
                <a:gd name="T8" fmla="*/ 36 w 155"/>
                <a:gd name="T9" fmla="*/ 34 h 184"/>
                <a:gd name="T10" fmla="*/ 33 w 155"/>
                <a:gd name="T11" fmla="*/ 41 h 184"/>
                <a:gd name="T12" fmla="*/ 30 w 155"/>
                <a:gd name="T13" fmla="*/ 51 h 184"/>
                <a:gd name="T14" fmla="*/ 35 w 155"/>
                <a:gd name="T15" fmla="*/ 67 h 184"/>
                <a:gd name="T16" fmla="*/ 48 w 155"/>
                <a:gd name="T17" fmla="*/ 74 h 184"/>
                <a:gd name="T18" fmla="*/ 71 w 155"/>
                <a:gd name="T19" fmla="*/ 76 h 184"/>
                <a:gd name="T20" fmla="*/ 103 w 155"/>
                <a:gd name="T21" fmla="*/ 78 h 184"/>
                <a:gd name="T22" fmla="*/ 118 w 155"/>
                <a:gd name="T23" fmla="*/ 79 h 184"/>
                <a:gd name="T24" fmla="*/ 129 w 155"/>
                <a:gd name="T25" fmla="*/ 82 h 184"/>
                <a:gd name="T26" fmla="*/ 138 w 155"/>
                <a:gd name="T27" fmla="*/ 87 h 184"/>
                <a:gd name="T28" fmla="*/ 151 w 155"/>
                <a:gd name="T29" fmla="*/ 106 h 184"/>
                <a:gd name="T30" fmla="*/ 155 w 155"/>
                <a:gd name="T31" fmla="*/ 131 h 184"/>
                <a:gd name="T32" fmla="*/ 149 w 155"/>
                <a:gd name="T33" fmla="*/ 160 h 184"/>
                <a:gd name="T34" fmla="*/ 129 w 155"/>
                <a:gd name="T35" fmla="*/ 177 h 184"/>
                <a:gd name="T36" fmla="*/ 116 w 155"/>
                <a:gd name="T37" fmla="*/ 182 h 184"/>
                <a:gd name="T38" fmla="*/ 105 w 155"/>
                <a:gd name="T39" fmla="*/ 183 h 184"/>
                <a:gd name="T40" fmla="*/ 91 w 155"/>
                <a:gd name="T41" fmla="*/ 184 h 184"/>
                <a:gd name="T42" fmla="*/ 6 w 155"/>
                <a:gd name="T43" fmla="*/ 184 h 184"/>
                <a:gd name="T44" fmla="*/ 85 w 155"/>
                <a:gd name="T45" fmla="*/ 161 h 184"/>
                <a:gd name="T46" fmla="*/ 108 w 155"/>
                <a:gd name="T47" fmla="*/ 158 h 184"/>
                <a:gd name="T48" fmla="*/ 120 w 155"/>
                <a:gd name="T49" fmla="*/ 149 h 184"/>
                <a:gd name="T50" fmla="*/ 125 w 155"/>
                <a:gd name="T51" fmla="*/ 132 h 184"/>
                <a:gd name="T52" fmla="*/ 122 w 155"/>
                <a:gd name="T53" fmla="*/ 119 h 184"/>
                <a:gd name="T54" fmla="*/ 117 w 155"/>
                <a:gd name="T55" fmla="*/ 110 h 184"/>
                <a:gd name="T56" fmla="*/ 108 w 155"/>
                <a:gd name="T57" fmla="*/ 105 h 184"/>
                <a:gd name="T58" fmla="*/ 98 w 155"/>
                <a:gd name="T59" fmla="*/ 104 h 184"/>
                <a:gd name="T60" fmla="*/ 80 w 155"/>
                <a:gd name="T61" fmla="*/ 103 h 184"/>
                <a:gd name="T62" fmla="*/ 49 w 155"/>
                <a:gd name="T63" fmla="*/ 103 h 184"/>
                <a:gd name="T64" fmla="*/ 26 w 155"/>
                <a:gd name="T65" fmla="*/ 98 h 184"/>
                <a:gd name="T66" fmla="*/ 13 w 155"/>
                <a:gd name="T67" fmla="*/ 90 h 184"/>
                <a:gd name="T68" fmla="*/ 4 w 155"/>
                <a:gd name="T69" fmla="*/ 78 h 184"/>
                <a:gd name="T70" fmla="*/ 0 w 155"/>
                <a:gd name="T71" fmla="*/ 56 h 184"/>
                <a:gd name="T72" fmla="*/ 6 w 155"/>
                <a:gd name="T73" fmla="*/ 27 h 184"/>
                <a:gd name="T74" fmla="*/ 26 w 155"/>
                <a:gd name="T75" fmla="*/ 7 h 184"/>
                <a:gd name="T76" fmla="*/ 45 w 155"/>
                <a:gd name="T77" fmla="*/ 2 h 184"/>
                <a:gd name="T78" fmla="*/ 71 w 155"/>
                <a:gd name="T7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184">
                  <a:moveTo>
                    <a:pt x="71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7" y="26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3" y="41"/>
                  </a:lnTo>
                  <a:lnTo>
                    <a:pt x="31" y="46"/>
                  </a:lnTo>
                  <a:lnTo>
                    <a:pt x="30" y="51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40" y="71"/>
                  </a:lnTo>
                  <a:lnTo>
                    <a:pt x="48" y="74"/>
                  </a:lnTo>
                  <a:lnTo>
                    <a:pt x="58" y="76"/>
                  </a:lnTo>
                  <a:lnTo>
                    <a:pt x="71" y="76"/>
                  </a:lnTo>
                  <a:lnTo>
                    <a:pt x="82" y="76"/>
                  </a:lnTo>
                  <a:lnTo>
                    <a:pt x="103" y="78"/>
                  </a:lnTo>
                  <a:lnTo>
                    <a:pt x="111" y="78"/>
                  </a:lnTo>
                  <a:lnTo>
                    <a:pt x="118" y="79"/>
                  </a:lnTo>
                  <a:lnTo>
                    <a:pt x="125" y="81"/>
                  </a:lnTo>
                  <a:lnTo>
                    <a:pt x="129" y="82"/>
                  </a:lnTo>
                  <a:lnTo>
                    <a:pt x="133" y="85"/>
                  </a:lnTo>
                  <a:lnTo>
                    <a:pt x="138" y="87"/>
                  </a:lnTo>
                  <a:lnTo>
                    <a:pt x="145" y="96"/>
                  </a:lnTo>
                  <a:lnTo>
                    <a:pt x="151" y="106"/>
                  </a:lnTo>
                  <a:lnTo>
                    <a:pt x="154" y="118"/>
                  </a:lnTo>
                  <a:lnTo>
                    <a:pt x="155" y="131"/>
                  </a:lnTo>
                  <a:lnTo>
                    <a:pt x="154" y="147"/>
                  </a:lnTo>
                  <a:lnTo>
                    <a:pt x="149" y="160"/>
                  </a:lnTo>
                  <a:lnTo>
                    <a:pt x="140" y="170"/>
                  </a:lnTo>
                  <a:lnTo>
                    <a:pt x="129" y="177"/>
                  </a:lnTo>
                  <a:lnTo>
                    <a:pt x="120" y="181"/>
                  </a:lnTo>
                  <a:lnTo>
                    <a:pt x="116" y="182"/>
                  </a:lnTo>
                  <a:lnTo>
                    <a:pt x="111" y="183"/>
                  </a:lnTo>
                  <a:lnTo>
                    <a:pt x="105" y="183"/>
                  </a:lnTo>
                  <a:lnTo>
                    <a:pt x="98" y="184"/>
                  </a:lnTo>
                  <a:lnTo>
                    <a:pt x="91" y="184"/>
                  </a:lnTo>
                  <a:lnTo>
                    <a:pt x="82" y="184"/>
                  </a:lnTo>
                  <a:lnTo>
                    <a:pt x="6" y="184"/>
                  </a:lnTo>
                  <a:lnTo>
                    <a:pt x="6" y="161"/>
                  </a:lnTo>
                  <a:lnTo>
                    <a:pt x="85" y="161"/>
                  </a:lnTo>
                  <a:lnTo>
                    <a:pt x="98" y="160"/>
                  </a:lnTo>
                  <a:lnTo>
                    <a:pt x="108" y="158"/>
                  </a:lnTo>
                  <a:lnTo>
                    <a:pt x="116" y="154"/>
                  </a:lnTo>
                  <a:lnTo>
                    <a:pt x="120" y="149"/>
                  </a:lnTo>
                  <a:lnTo>
                    <a:pt x="123" y="141"/>
                  </a:lnTo>
                  <a:lnTo>
                    <a:pt x="125" y="132"/>
                  </a:lnTo>
                  <a:lnTo>
                    <a:pt x="123" y="126"/>
                  </a:lnTo>
                  <a:lnTo>
                    <a:pt x="122" y="119"/>
                  </a:lnTo>
                  <a:lnTo>
                    <a:pt x="120" y="115"/>
                  </a:lnTo>
                  <a:lnTo>
                    <a:pt x="117" y="110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91" y="104"/>
                  </a:lnTo>
                  <a:lnTo>
                    <a:pt x="80" y="103"/>
                  </a:lnTo>
                  <a:lnTo>
                    <a:pt x="65" y="103"/>
                  </a:lnTo>
                  <a:lnTo>
                    <a:pt x="49" y="103"/>
                  </a:lnTo>
                  <a:lnTo>
                    <a:pt x="37" y="101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3" y="90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5" y="16"/>
                  </a:lnTo>
                  <a:lnTo>
                    <a:pt x="26" y="7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8269288" y="906463"/>
              <a:ext cx="61912" cy="73025"/>
            </a:xfrm>
            <a:custGeom>
              <a:avLst/>
              <a:gdLst>
                <a:gd name="T0" fmla="*/ 0 w 157"/>
                <a:gd name="T1" fmla="*/ 0 h 184"/>
                <a:gd name="T2" fmla="*/ 157 w 157"/>
                <a:gd name="T3" fmla="*/ 0 h 184"/>
                <a:gd name="T4" fmla="*/ 157 w 157"/>
                <a:gd name="T5" fmla="*/ 23 h 184"/>
                <a:gd name="T6" fmla="*/ 93 w 157"/>
                <a:gd name="T7" fmla="*/ 23 h 184"/>
                <a:gd name="T8" fmla="*/ 93 w 157"/>
                <a:gd name="T9" fmla="*/ 184 h 184"/>
                <a:gd name="T10" fmla="*/ 64 w 157"/>
                <a:gd name="T11" fmla="*/ 184 h 184"/>
                <a:gd name="T12" fmla="*/ 64 w 157"/>
                <a:gd name="T13" fmla="*/ 23 h 184"/>
                <a:gd name="T14" fmla="*/ 0 w 157"/>
                <a:gd name="T15" fmla="*/ 23 h 184"/>
                <a:gd name="T16" fmla="*/ 0 w 157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84">
                  <a:moveTo>
                    <a:pt x="0" y="0"/>
                  </a:moveTo>
                  <a:lnTo>
                    <a:pt x="157" y="0"/>
                  </a:lnTo>
                  <a:lnTo>
                    <a:pt x="157" y="23"/>
                  </a:lnTo>
                  <a:lnTo>
                    <a:pt x="93" y="23"/>
                  </a:lnTo>
                  <a:lnTo>
                    <a:pt x="93" y="184"/>
                  </a:lnTo>
                  <a:lnTo>
                    <a:pt x="64" y="18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7" name="Freeform 10"/>
            <p:cNvSpPr>
              <a:spLocks noEditPoints="1"/>
            </p:cNvSpPr>
            <p:nvPr userDrawn="1"/>
          </p:nvSpPr>
          <p:spPr bwMode="auto">
            <a:xfrm>
              <a:off x="8339138" y="906463"/>
              <a:ext cx="61912" cy="73025"/>
            </a:xfrm>
            <a:custGeom>
              <a:avLst/>
              <a:gdLst>
                <a:gd name="T0" fmla="*/ 30 w 156"/>
                <a:gd name="T1" fmla="*/ 83 h 184"/>
                <a:gd name="T2" fmla="*/ 94 w 156"/>
                <a:gd name="T3" fmla="*/ 82 h 184"/>
                <a:gd name="T4" fmla="*/ 107 w 156"/>
                <a:gd name="T5" fmla="*/ 80 h 184"/>
                <a:gd name="T6" fmla="*/ 113 w 156"/>
                <a:gd name="T7" fmla="*/ 76 h 184"/>
                <a:gd name="T8" fmla="*/ 124 w 156"/>
                <a:gd name="T9" fmla="*/ 52 h 184"/>
                <a:gd name="T10" fmla="*/ 123 w 156"/>
                <a:gd name="T11" fmla="*/ 41 h 184"/>
                <a:gd name="T12" fmla="*/ 119 w 156"/>
                <a:gd name="T13" fmla="*/ 33 h 184"/>
                <a:gd name="T14" fmla="*/ 111 w 156"/>
                <a:gd name="T15" fmla="*/ 27 h 184"/>
                <a:gd name="T16" fmla="*/ 101 w 156"/>
                <a:gd name="T17" fmla="*/ 24 h 184"/>
                <a:gd name="T18" fmla="*/ 83 w 156"/>
                <a:gd name="T19" fmla="*/ 23 h 184"/>
                <a:gd name="T20" fmla="*/ 0 w 156"/>
                <a:gd name="T21" fmla="*/ 0 h 184"/>
                <a:gd name="T22" fmla="*/ 102 w 156"/>
                <a:gd name="T23" fmla="*/ 1 h 184"/>
                <a:gd name="T24" fmla="*/ 127 w 156"/>
                <a:gd name="T25" fmla="*/ 5 h 184"/>
                <a:gd name="T26" fmla="*/ 142 w 156"/>
                <a:gd name="T27" fmla="*/ 15 h 184"/>
                <a:gd name="T28" fmla="*/ 150 w 156"/>
                <a:gd name="T29" fmla="*/ 28 h 184"/>
                <a:gd name="T30" fmla="*/ 155 w 156"/>
                <a:gd name="T31" fmla="*/ 51 h 184"/>
                <a:gd name="T32" fmla="*/ 150 w 156"/>
                <a:gd name="T33" fmla="*/ 72 h 184"/>
                <a:gd name="T34" fmla="*/ 144 w 156"/>
                <a:gd name="T35" fmla="*/ 84 h 184"/>
                <a:gd name="T36" fmla="*/ 134 w 156"/>
                <a:gd name="T37" fmla="*/ 92 h 184"/>
                <a:gd name="T38" fmla="*/ 124 w 156"/>
                <a:gd name="T39" fmla="*/ 97 h 184"/>
                <a:gd name="T40" fmla="*/ 125 w 156"/>
                <a:gd name="T41" fmla="*/ 104 h 184"/>
                <a:gd name="T42" fmla="*/ 137 w 156"/>
                <a:gd name="T43" fmla="*/ 113 h 184"/>
                <a:gd name="T44" fmla="*/ 145 w 156"/>
                <a:gd name="T45" fmla="*/ 124 h 184"/>
                <a:gd name="T46" fmla="*/ 148 w 156"/>
                <a:gd name="T47" fmla="*/ 135 h 184"/>
                <a:gd name="T48" fmla="*/ 150 w 156"/>
                <a:gd name="T49" fmla="*/ 156 h 184"/>
                <a:gd name="T50" fmla="*/ 152 w 156"/>
                <a:gd name="T51" fmla="*/ 168 h 184"/>
                <a:gd name="T52" fmla="*/ 153 w 156"/>
                <a:gd name="T53" fmla="*/ 176 h 184"/>
                <a:gd name="T54" fmla="*/ 154 w 156"/>
                <a:gd name="T55" fmla="*/ 179 h 184"/>
                <a:gd name="T56" fmla="*/ 156 w 156"/>
                <a:gd name="T57" fmla="*/ 184 h 184"/>
                <a:gd name="T58" fmla="*/ 124 w 156"/>
                <a:gd name="T59" fmla="*/ 182 h 184"/>
                <a:gd name="T60" fmla="*/ 124 w 156"/>
                <a:gd name="T61" fmla="*/ 179 h 184"/>
                <a:gd name="T62" fmla="*/ 122 w 156"/>
                <a:gd name="T63" fmla="*/ 166 h 184"/>
                <a:gd name="T64" fmla="*/ 120 w 156"/>
                <a:gd name="T65" fmla="*/ 144 h 184"/>
                <a:gd name="T66" fmla="*/ 113 w 156"/>
                <a:gd name="T67" fmla="*/ 127 h 184"/>
                <a:gd name="T68" fmla="*/ 106 w 156"/>
                <a:gd name="T69" fmla="*/ 117 h 184"/>
                <a:gd name="T70" fmla="*/ 87 w 156"/>
                <a:gd name="T71" fmla="*/ 108 h 184"/>
                <a:gd name="T72" fmla="*/ 59 w 156"/>
                <a:gd name="T73" fmla="*/ 106 h 184"/>
                <a:gd name="T74" fmla="*/ 30 w 156"/>
                <a:gd name="T75" fmla="*/ 184 h 184"/>
                <a:gd name="T76" fmla="*/ 0 w 156"/>
                <a:gd name="T7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84">
                  <a:moveTo>
                    <a:pt x="30" y="23"/>
                  </a:moveTo>
                  <a:lnTo>
                    <a:pt x="30" y="83"/>
                  </a:lnTo>
                  <a:lnTo>
                    <a:pt x="83" y="83"/>
                  </a:lnTo>
                  <a:lnTo>
                    <a:pt x="94" y="82"/>
                  </a:lnTo>
                  <a:lnTo>
                    <a:pt x="102" y="81"/>
                  </a:lnTo>
                  <a:lnTo>
                    <a:pt x="107" y="80"/>
                  </a:lnTo>
                  <a:lnTo>
                    <a:pt x="111" y="79"/>
                  </a:lnTo>
                  <a:lnTo>
                    <a:pt x="113" y="76"/>
                  </a:lnTo>
                  <a:lnTo>
                    <a:pt x="121" y="67"/>
                  </a:lnTo>
                  <a:lnTo>
                    <a:pt x="124" y="52"/>
                  </a:lnTo>
                  <a:lnTo>
                    <a:pt x="123" y="47"/>
                  </a:lnTo>
                  <a:lnTo>
                    <a:pt x="123" y="41"/>
                  </a:lnTo>
                  <a:lnTo>
                    <a:pt x="121" y="37"/>
                  </a:lnTo>
                  <a:lnTo>
                    <a:pt x="119" y="33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7" y="25"/>
                  </a:lnTo>
                  <a:lnTo>
                    <a:pt x="101" y="24"/>
                  </a:lnTo>
                  <a:lnTo>
                    <a:pt x="94" y="24"/>
                  </a:lnTo>
                  <a:lnTo>
                    <a:pt x="83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02" y="1"/>
                  </a:lnTo>
                  <a:lnTo>
                    <a:pt x="117" y="2"/>
                  </a:lnTo>
                  <a:lnTo>
                    <a:pt x="127" y="5"/>
                  </a:lnTo>
                  <a:lnTo>
                    <a:pt x="136" y="11"/>
                  </a:lnTo>
                  <a:lnTo>
                    <a:pt x="142" y="15"/>
                  </a:lnTo>
                  <a:lnTo>
                    <a:pt x="146" y="21"/>
                  </a:lnTo>
                  <a:lnTo>
                    <a:pt x="150" y="28"/>
                  </a:lnTo>
                  <a:lnTo>
                    <a:pt x="154" y="39"/>
                  </a:lnTo>
                  <a:lnTo>
                    <a:pt x="155" y="51"/>
                  </a:lnTo>
                  <a:lnTo>
                    <a:pt x="154" y="62"/>
                  </a:lnTo>
                  <a:lnTo>
                    <a:pt x="150" y="72"/>
                  </a:lnTo>
                  <a:lnTo>
                    <a:pt x="148" y="79"/>
                  </a:lnTo>
                  <a:lnTo>
                    <a:pt x="144" y="84"/>
                  </a:lnTo>
                  <a:lnTo>
                    <a:pt x="138" y="89"/>
                  </a:lnTo>
                  <a:lnTo>
                    <a:pt x="134" y="92"/>
                  </a:lnTo>
                  <a:lnTo>
                    <a:pt x="130" y="95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25" y="104"/>
                  </a:lnTo>
                  <a:lnTo>
                    <a:pt x="132" y="108"/>
                  </a:lnTo>
                  <a:lnTo>
                    <a:pt x="137" y="113"/>
                  </a:lnTo>
                  <a:lnTo>
                    <a:pt x="142" y="119"/>
                  </a:lnTo>
                  <a:lnTo>
                    <a:pt x="145" y="124"/>
                  </a:lnTo>
                  <a:lnTo>
                    <a:pt x="146" y="128"/>
                  </a:lnTo>
                  <a:lnTo>
                    <a:pt x="148" y="135"/>
                  </a:lnTo>
                  <a:lnTo>
                    <a:pt x="149" y="144"/>
                  </a:lnTo>
                  <a:lnTo>
                    <a:pt x="150" y="156"/>
                  </a:lnTo>
                  <a:lnTo>
                    <a:pt x="152" y="163"/>
                  </a:lnTo>
                  <a:lnTo>
                    <a:pt x="152" y="168"/>
                  </a:lnTo>
                  <a:lnTo>
                    <a:pt x="152" y="173"/>
                  </a:lnTo>
                  <a:lnTo>
                    <a:pt x="153" y="176"/>
                  </a:lnTo>
                  <a:lnTo>
                    <a:pt x="153" y="178"/>
                  </a:lnTo>
                  <a:lnTo>
                    <a:pt x="154" y="179"/>
                  </a:lnTo>
                  <a:lnTo>
                    <a:pt x="155" y="182"/>
                  </a:lnTo>
                  <a:lnTo>
                    <a:pt x="156" y="184"/>
                  </a:lnTo>
                  <a:lnTo>
                    <a:pt x="125" y="184"/>
                  </a:lnTo>
                  <a:lnTo>
                    <a:pt x="124" y="182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3" y="176"/>
                  </a:lnTo>
                  <a:lnTo>
                    <a:pt x="122" y="166"/>
                  </a:lnTo>
                  <a:lnTo>
                    <a:pt x="122" y="158"/>
                  </a:lnTo>
                  <a:lnTo>
                    <a:pt x="120" y="144"/>
                  </a:lnTo>
                  <a:lnTo>
                    <a:pt x="117" y="133"/>
                  </a:lnTo>
                  <a:lnTo>
                    <a:pt x="113" y="127"/>
                  </a:lnTo>
                  <a:lnTo>
                    <a:pt x="110" y="121"/>
                  </a:lnTo>
                  <a:lnTo>
                    <a:pt x="106" y="117"/>
                  </a:lnTo>
                  <a:lnTo>
                    <a:pt x="97" y="112"/>
                  </a:lnTo>
                  <a:lnTo>
                    <a:pt x="87" y="108"/>
                  </a:lnTo>
                  <a:lnTo>
                    <a:pt x="74" y="107"/>
                  </a:lnTo>
                  <a:lnTo>
                    <a:pt x="59" y="106"/>
                  </a:lnTo>
                  <a:lnTo>
                    <a:pt x="30" y="106"/>
                  </a:lnTo>
                  <a:lnTo>
                    <a:pt x="30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402638" y="906463"/>
              <a:ext cx="69850" cy="73025"/>
            </a:xfrm>
            <a:custGeom>
              <a:avLst/>
              <a:gdLst>
                <a:gd name="T0" fmla="*/ 0 w 177"/>
                <a:gd name="T1" fmla="*/ 0 h 184"/>
                <a:gd name="T2" fmla="*/ 34 w 177"/>
                <a:gd name="T3" fmla="*/ 0 h 184"/>
                <a:gd name="T4" fmla="*/ 89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3 w 177"/>
                <a:gd name="T11" fmla="*/ 109 h 184"/>
                <a:gd name="T12" fmla="*/ 103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4" y="0"/>
                  </a:lnTo>
                  <a:lnTo>
                    <a:pt x="89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3" y="109"/>
                  </a:lnTo>
                  <a:lnTo>
                    <a:pt x="103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8482013" y="906463"/>
              <a:ext cx="60325" cy="73025"/>
            </a:xfrm>
            <a:custGeom>
              <a:avLst/>
              <a:gdLst>
                <a:gd name="T0" fmla="*/ 30 w 155"/>
                <a:gd name="T1" fmla="*/ 161 h 184"/>
                <a:gd name="T2" fmla="*/ 102 w 155"/>
                <a:gd name="T3" fmla="*/ 159 h 184"/>
                <a:gd name="T4" fmla="*/ 121 w 155"/>
                <a:gd name="T5" fmla="*/ 143 h 184"/>
                <a:gd name="T6" fmla="*/ 121 w 155"/>
                <a:gd name="T7" fmla="*/ 117 h 184"/>
                <a:gd name="T8" fmla="*/ 104 w 155"/>
                <a:gd name="T9" fmla="*/ 103 h 184"/>
                <a:gd name="T10" fmla="*/ 30 w 155"/>
                <a:gd name="T11" fmla="*/ 101 h 184"/>
                <a:gd name="T12" fmla="*/ 30 w 155"/>
                <a:gd name="T13" fmla="*/ 78 h 184"/>
                <a:gd name="T14" fmla="*/ 93 w 155"/>
                <a:gd name="T15" fmla="*/ 78 h 184"/>
                <a:gd name="T16" fmla="*/ 102 w 155"/>
                <a:gd name="T17" fmla="*/ 76 h 184"/>
                <a:gd name="T18" fmla="*/ 112 w 155"/>
                <a:gd name="T19" fmla="*/ 72 h 184"/>
                <a:gd name="T20" fmla="*/ 121 w 155"/>
                <a:gd name="T21" fmla="*/ 50 h 184"/>
                <a:gd name="T22" fmla="*/ 120 w 155"/>
                <a:gd name="T23" fmla="*/ 38 h 184"/>
                <a:gd name="T24" fmla="*/ 113 w 155"/>
                <a:gd name="T25" fmla="*/ 29 h 184"/>
                <a:gd name="T26" fmla="*/ 104 w 155"/>
                <a:gd name="T27" fmla="*/ 25 h 184"/>
                <a:gd name="T28" fmla="*/ 95 w 155"/>
                <a:gd name="T29" fmla="*/ 24 h 184"/>
                <a:gd name="T30" fmla="*/ 30 w 155"/>
                <a:gd name="T31" fmla="*/ 23 h 184"/>
                <a:gd name="T32" fmla="*/ 88 w 155"/>
                <a:gd name="T33" fmla="*/ 0 h 184"/>
                <a:gd name="T34" fmla="*/ 114 w 155"/>
                <a:gd name="T35" fmla="*/ 1 h 184"/>
                <a:gd name="T36" fmla="*/ 126 w 155"/>
                <a:gd name="T37" fmla="*/ 4 h 184"/>
                <a:gd name="T38" fmla="*/ 135 w 155"/>
                <a:gd name="T39" fmla="*/ 11 h 184"/>
                <a:gd name="T40" fmla="*/ 143 w 155"/>
                <a:gd name="T41" fmla="*/ 18 h 184"/>
                <a:gd name="T42" fmla="*/ 148 w 155"/>
                <a:gd name="T43" fmla="*/ 29 h 184"/>
                <a:gd name="T44" fmla="*/ 152 w 155"/>
                <a:gd name="T45" fmla="*/ 47 h 184"/>
                <a:gd name="T46" fmla="*/ 145 w 155"/>
                <a:gd name="T47" fmla="*/ 72 h 184"/>
                <a:gd name="T48" fmla="*/ 123 w 155"/>
                <a:gd name="T49" fmla="*/ 90 h 184"/>
                <a:gd name="T50" fmla="*/ 147 w 155"/>
                <a:gd name="T51" fmla="*/ 105 h 184"/>
                <a:gd name="T52" fmla="*/ 155 w 155"/>
                <a:gd name="T53" fmla="*/ 131 h 184"/>
                <a:gd name="T54" fmla="*/ 149 w 155"/>
                <a:gd name="T55" fmla="*/ 156 h 184"/>
                <a:gd name="T56" fmla="*/ 139 w 155"/>
                <a:gd name="T57" fmla="*/ 170 h 184"/>
                <a:gd name="T58" fmla="*/ 124 w 155"/>
                <a:gd name="T59" fmla="*/ 178 h 184"/>
                <a:gd name="T60" fmla="*/ 99 w 155"/>
                <a:gd name="T61" fmla="*/ 183 h 184"/>
                <a:gd name="T62" fmla="*/ 0 w 155"/>
                <a:gd name="T6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184">
                  <a:moveTo>
                    <a:pt x="30" y="101"/>
                  </a:moveTo>
                  <a:lnTo>
                    <a:pt x="30" y="161"/>
                  </a:lnTo>
                  <a:lnTo>
                    <a:pt x="86" y="161"/>
                  </a:lnTo>
                  <a:lnTo>
                    <a:pt x="102" y="159"/>
                  </a:lnTo>
                  <a:lnTo>
                    <a:pt x="114" y="153"/>
                  </a:lnTo>
                  <a:lnTo>
                    <a:pt x="121" y="143"/>
                  </a:lnTo>
                  <a:lnTo>
                    <a:pt x="123" y="130"/>
                  </a:lnTo>
                  <a:lnTo>
                    <a:pt x="121" y="117"/>
                  </a:lnTo>
                  <a:lnTo>
                    <a:pt x="115" y="107"/>
                  </a:lnTo>
                  <a:lnTo>
                    <a:pt x="104" y="103"/>
                  </a:lnTo>
                  <a:lnTo>
                    <a:pt x="88" y="101"/>
                  </a:lnTo>
                  <a:lnTo>
                    <a:pt x="30" y="101"/>
                  </a:lnTo>
                  <a:close/>
                  <a:moveTo>
                    <a:pt x="30" y="23"/>
                  </a:moveTo>
                  <a:lnTo>
                    <a:pt x="30" y="78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9" y="76"/>
                  </a:lnTo>
                  <a:lnTo>
                    <a:pt x="102" y="76"/>
                  </a:lnTo>
                  <a:lnTo>
                    <a:pt x="108" y="74"/>
                  </a:lnTo>
                  <a:lnTo>
                    <a:pt x="112" y="72"/>
                  </a:lnTo>
                  <a:lnTo>
                    <a:pt x="119" y="63"/>
                  </a:lnTo>
                  <a:lnTo>
                    <a:pt x="121" y="50"/>
                  </a:lnTo>
                  <a:lnTo>
                    <a:pt x="121" y="45"/>
                  </a:lnTo>
                  <a:lnTo>
                    <a:pt x="120" y="38"/>
                  </a:lnTo>
                  <a:lnTo>
                    <a:pt x="116" y="34"/>
                  </a:lnTo>
                  <a:lnTo>
                    <a:pt x="113" y="29"/>
                  </a:lnTo>
                  <a:lnTo>
                    <a:pt x="110" y="26"/>
                  </a:lnTo>
                  <a:lnTo>
                    <a:pt x="104" y="25"/>
                  </a:lnTo>
                  <a:lnTo>
                    <a:pt x="100" y="24"/>
                  </a:lnTo>
                  <a:lnTo>
                    <a:pt x="95" y="24"/>
                  </a:lnTo>
                  <a:lnTo>
                    <a:pt x="88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107" y="1"/>
                  </a:lnTo>
                  <a:lnTo>
                    <a:pt x="114" y="1"/>
                  </a:lnTo>
                  <a:lnTo>
                    <a:pt x="121" y="3"/>
                  </a:lnTo>
                  <a:lnTo>
                    <a:pt x="126" y="4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9" y="14"/>
                  </a:lnTo>
                  <a:lnTo>
                    <a:pt x="143" y="18"/>
                  </a:lnTo>
                  <a:lnTo>
                    <a:pt x="146" y="24"/>
                  </a:lnTo>
                  <a:lnTo>
                    <a:pt x="148" y="29"/>
                  </a:lnTo>
                  <a:lnTo>
                    <a:pt x="150" y="38"/>
                  </a:lnTo>
                  <a:lnTo>
                    <a:pt x="152" y="47"/>
                  </a:lnTo>
                  <a:lnTo>
                    <a:pt x="150" y="60"/>
                  </a:lnTo>
                  <a:lnTo>
                    <a:pt x="145" y="72"/>
                  </a:lnTo>
                  <a:lnTo>
                    <a:pt x="136" y="82"/>
                  </a:lnTo>
                  <a:lnTo>
                    <a:pt x="123" y="90"/>
                  </a:lnTo>
                  <a:lnTo>
                    <a:pt x="137" y="96"/>
                  </a:lnTo>
                  <a:lnTo>
                    <a:pt x="147" y="105"/>
                  </a:lnTo>
                  <a:lnTo>
                    <a:pt x="153" y="117"/>
                  </a:lnTo>
                  <a:lnTo>
                    <a:pt x="155" y="131"/>
                  </a:lnTo>
                  <a:lnTo>
                    <a:pt x="153" y="144"/>
                  </a:lnTo>
                  <a:lnTo>
                    <a:pt x="149" y="156"/>
                  </a:lnTo>
                  <a:lnTo>
                    <a:pt x="145" y="163"/>
                  </a:lnTo>
                  <a:lnTo>
                    <a:pt x="139" y="170"/>
                  </a:lnTo>
                  <a:lnTo>
                    <a:pt x="133" y="174"/>
                  </a:lnTo>
                  <a:lnTo>
                    <a:pt x="124" y="178"/>
                  </a:lnTo>
                  <a:lnTo>
                    <a:pt x="113" y="182"/>
                  </a:lnTo>
                  <a:lnTo>
                    <a:pt x="99" y="183"/>
                  </a:lnTo>
                  <a:lnTo>
                    <a:pt x="8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8553450" y="906463"/>
              <a:ext cx="61912" cy="74612"/>
            </a:xfrm>
            <a:custGeom>
              <a:avLst/>
              <a:gdLst>
                <a:gd name="T0" fmla="*/ 0 w 157"/>
                <a:gd name="T1" fmla="*/ 0 h 186"/>
                <a:gd name="T2" fmla="*/ 30 w 157"/>
                <a:gd name="T3" fmla="*/ 0 h 186"/>
                <a:gd name="T4" fmla="*/ 30 w 157"/>
                <a:gd name="T5" fmla="*/ 109 h 186"/>
                <a:gd name="T6" fmla="*/ 31 w 157"/>
                <a:gd name="T7" fmla="*/ 124 h 186"/>
                <a:gd name="T8" fmla="*/ 32 w 157"/>
                <a:gd name="T9" fmla="*/ 135 h 186"/>
                <a:gd name="T10" fmla="*/ 34 w 157"/>
                <a:gd name="T11" fmla="*/ 140 h 186"/>
                <a:gd name="T12" fmla="*/ 36 w 157"/>
                <a:gd name="T13" fmla="*/ 144 h 186"/>
                <a:gd name="T14" fmla="*/ 40 w 157"/>
                <a:gd name="T15" fmla="*/ 149 h 186"/>
                <a:gd name="T16" fmla="*/ 48 w 157"/>
                <a:gd name="T17" fmla="*/ 156 h 186"/>
                <a:gd name="T18" fmla="*/ 61 w 157"/>
                <a:gd name="T19" fmla="*/ 162 h 186"/>
                <a:gd name="T20" fmla="*/ 79 w 157"/>
                <a:gd name="T21" fmla="*/ 163 h 186"/>
                <a:gd name="T22" fmla="*/ 93 w 157"/>
                <a:gd name="T23" fmla="*/ 162 h 186"/>
                <a:gd name="T24" fmla="*/ 105 w 157"/>
                <a:gd name="T25" fmla="*/ 159 h 186"/>
                <a:gd name="T26" fmla="*/ 111 w 157"/>
                <a:gd name="T27" fmla="*/ 155 h 186"/>
                <a:gd name="T28" fmla="*/ 115 w 157"/>
                <a:gd name="T29" fmla="*/ 152 h 186"/>
                <a:gd name="T30" fmla="*/ 120 w 157"/>
                <a:gd name="T31" fmla="*/ 149 h 186"/>
                <a:gd name="T32" fmla="*/ 122 w 157"/>
                <a:gd name="T33" fmla="*/ 144 h 186"/>
                <a:gd name="T34" fmla="*/ 124 w 157"/>
                <a:gd name="T35" fmla="*/ 142 h 186"/>
                <a:gd name="T36" fmla="*/ 125 w 157"/>
                <a:gd name="T37" fmla="*/ 139 h 186"/>
                <a:gd name="T38" fmla="*/ 126 w 157"/>
                <a:gd name="T39" fmla="*/ 136 h 186"/>
                <a:gd name="T40" fmla="*/ 126 w 157"/>
                <a:gd name="T41" fmla="*/ 131 h 186"/>
                <a:gd name="T42" fmla="*/ 127 w 157"/>
                <a:gd name="T43" fmla="*/ 127 h 186"/>
                <a:gd name="T44" fmla="*/ 127 w 157"/>
                <a:gd name="T45" fmla="*/ 121 h 186"/>
                <a:gd name="T46" fmla="*/ 127 w 157"/>
                <a:gd name="T47" fmla="*/ 115 h 186"/>
                <a:gd name="T48" fmla="*/ 127 w 157"/>
                <a:gd name="T49" fmla="*/ 107 h 186"/>
                <a:gd name="T50" fmla="*/ 127 w 157"/>
                <a:gd name="T51" fmla="*/ 0 h 186"/>
                <a:gd name="T52" fmla="*/ 157 w 157"/>
                <a:gd name="T53" fmla="*/ 0 h 186"/>
                <a:gd name="T54" fmla="*/ 157 w 157"/>
                <a:gd name="T55" fmla="*/ 107 h 186"/>
                <a:gd name="T56" fmla="*/ 157 w 157"/>
                <a:gd name="T57" fmla="*/ 119 h 186"/>
                <a:gd name="T58" fmla="*/ 157 w 157"/>
                <a:gd name="T59" fmla="*/ 129 h 186"/>
                <a:gd name="T60" fmla="*/ 156 w 157"/>
                <a:gd name="T61" fmla="*/ 138 h 186"/>
                <a:gd name="T62" fmla="*/ 153 w 157"/>
                <a:gd name="T63" fmla="*/ 145 h 186"/>
                <a:gd name="T64" fmla="*/ 151 w 157"/>
                <a:gd name="T65" fmla="*/ 151 h 186"/>
                <a:gd name="T66" fmla="*/ 149 w 157"/>
                <a:gd name="T67" fmla="*/ 156 h 186"/>
                <a:gd name="T68" fmla="*/ 145 w 157"/>
                <a:gd name="T69" fmla="*/ 162 h 186"/>
                <a:gd name="T70" fmla="*/ 140 w 157"/>
                <a:gd name="T71" fmla="*/ 166 h 186"/>
                <a:gd name="T72" fmla="*/ 128 w 157"/>
                <a:gd name="T73" fmla="*/ 175 h 186"/>
                <a:gd name="T74" fmla="*/ 113 w 157"/>
                <a:gd name="T75" fmla="*/ 182 h 186"/>
                <a:gd name="T76" fmla="*/ 95 w 157"/>
                <a:gd name="T77" fmla="*/ 185 h 186"/>
                <a:gd name="T78" fmla="*/ 75 w 157"/>
                <a:gd name="T79" fmla="*/ 186 h 186"/>
                <a:gd name="T80" fmla="*/ 54 w 157"/>
                <a:gd name="T81" fmla="*/ 185 h 186"/>
                <a:gd name="T82" fmla="*/ 36 w 157"/>
                <a:gd name="T83" fmla="*/ 181 h 186"/>
                <a:gd name="T84" fmla="*/ 23 w 157"/>
                <a:gd name="T85" fmla="*/ 172 h 186"/>
                <a:gd name="T86" fmla="*/ 12 w 157"/>
                <a:gd name="T87" fmla="*/ 160 h 186"/>
                <a:gd name="T88" fmla="*/ 9 w 157"/>
                <a:gd name="T89" fmla="*/ 155 h 186"/>
                <a:gd name="T90" fmla="*/ 7 w 157"/>
                <a:gd name="T91" fmla="*/ 150 h 186"/>
                <a:gd name="T92" fmla="*/ 5 w 157"/>
                <a:gd name="T93" fmla="*/ 145 h 186"/>
                <a:gd name="T94" fmla="*/ 3 w 157"/>
                <a:gd name="T95" fmla="*/ 140 h 186"/>
                <a:gd name="T96" fmla="*/ 2 w 157"/>
                <a:gd name="T97" fmla="*/ 133 h 186"/>
                <a:gd name="T98" fmla="*/ 1 w 157"/>
                <a:gd name="T99" fmla="*/ 126 h 186"/>
                <a:gd name="T100" fmla="*/ 1 w 157"/>
                <a:gd name="T101" fmla="*/ 118 h 186"/>
                <a:gd name="T102" fmla="*/ 0 w 157"/>
                <a:gd name="T103" fmla="*/ 109 h 186"/>
                <a:gd name="T104" fmla="*/ 0 w 157"/>
                <a:gd name="T10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86">
                  <a:moveTo>
                    <a:pt x="0" y="0"/>
                  </a:moveTo>
                  <a:lnTo>
                    <a:pt x="30" y="0"/>
                  </a:lnTo>
                  <a:lnTo>
                    <a:pt x="30" y="109"/>
                  </a:lnTo>
                  <a:lnTo>
                    <a:pt x="31" y="124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6" y="144"/>
                  </a:lnTo>
                  <a:lnTo>
                    <a:pt x="40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9" y="163"/>
                  </a:lnTo>
                  <a:lnTo>
                    <a:pt x="93" y="162"/>
                  </a:lnTo>
                  <a:lnTo>
                    <a:pt x="105" y="159"/>
                  </a:lnTo>
                  <a:lnTo>
                    <a:pt x="111" y="155"/>
                  </a:lnTo>
                  <a:lnTo>
                    <a:pt x="115" y="152"/>
                  </a:lnTo>
                  <a:lnTo>
                    <a:pt x="120" y="149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5" y="139"/>
                  </a:lnTo>
                  <a:lnTo>
                    <a:pt x="126" y="136"/>
                  </a:lnTo>
                  <a:lnTo>
                    <a:pt x="126" y="131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27" y="115"/>
                  </a:lnTo>
                  <a:lnTo>
                    <a:pt x="127" y="107"/>
                  </a:lnTo>
                  <a:lnTo>
                    <a:pt x="127" y="0"/>
                  </a:lnTo>
                  <a:lnTo>
                    <a:pt x="157" y="0"/>
                  </a:lnTo>
                  <a:lnTo>
                    <a:pt x="157" y="107"/>
                  </a:lnTo>
                  <a:lnTo>
                    <a:pt x="157" y="119"/>
                  </a:lnTo>
                  <a:lnTo>
                    <a:pt x="157" y="129"/>
                  </a:lnTo>
                  <a:lnTo>
                    <a:pt x="156" y="138"/>
                  </a:lnTo>
                  <a:lnTo>
                    <a:pt x="153" y="145"/>
                  </a:lnTo>
                  <a:lnTo>
                    <a:pt x="151" y="151"/>
                  </a:lnTo>
                  <a:lnTo>
                    <a:pt x="149" y="156"/>
                  </a:lnTo>
                  <a:lnTo>
                    <a:pt x="145" y="162"/>
                  </a:lnTo>
                  <a:lnTo>
                    <a:pt x="140" y="166"/>
                  </a:lnTo>
                  <a:lnTo>
                    <a:pt x="128" y="175"/>
                  </a:lnTo>
                  <a:lnTo>
                    <a:pt x="113" y="182"/>
                  </a:lnTo>
                  <a:lnTo>
                    <a:pt x="95" y="185"/>
                  </a:lnTo>
                  <a:lnTo>
                    <a:pt x="75" y="186"/>
                  </a:lnTo>
                  <a:lnTo>
                    <a:pt x="54" y="185"/>
                  </a:lnTo>
                  <a:lnTo>
                    <a:pt x="36" y="181"/>
                  </a:lnTo>
                  <a:lnTo>
                    <a:pt x="23" y="172"/>
                  </a:lnTo>
                  <a:lnTo>
                    <a:pt x="12" y="160"/>
                  </a:lnTo>
                  <a:lnTo>
                    <a:pt x="9" y="155"/>
                  </a:lnTo>
                  <a:lnTo>
                    <a:pt x="7" y="150"/>
                  </a:lnTo>
                  <a:lnTo>
                    <a:pt x="5" y="145"/>
                  </a:lnTo>
                  <a:lnTo>
                    <a:pt x="3" y="140"/>
                  </a:lnTo>
                  <a:lnTo>
                    <a:pt x="2" y="133"/>
                  </a:lnTo>
                  <a:lnTo>
                    <a:pt x="1" y="126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8626475" y="906463"/>
              <a:ext cx="58737" cy="73025"/>
            </a:xfrm>
            <a:custGeom>
              <a:avLst/>
              <a:gdLst>
                <a:gd name="T0" fmla="*/ 89 w 148"/>
                <a:gd name="T1" fmla="*/ 0 h 184"/>
                <a:gd name="T2" fmla="*/ 148 w 148"/>
                <a:gd name="T3" fmla="*/ 0 h 184"/>
                <a:gd name="T4" fmla="*/ 148 w 148"/>
                <a:gd name="T5" fmla="*/ 23 h 184"/>
                <a:gd name="T6" fmla="*/ 91 w 148"/>
                <a:gd name="T7" fmla="*/ 23 h 184"/>
                <a:gd name="T8" fmla="*/ 82 w 148"/>
                <a:gd name="T9" fmla="*/ 24 h 184"/>
                <a:gd name="T10" fmla="*/ 75 w 148"/>
                <a:gd name="T11" fmla="*/ 24 h 184"/>
                <a:gd name="T12" fmla="*/ 68 w 148"/>
                <a:gd name="T13" fmla="*/ 25 h 184"/>
                <a:gd name="T14" fmla="*/ 63 w 148"/>
                <a:gd name="T15" fmla="*/ 26 h 184"/>
                <a:gd name="T16" fmla="*/ 57 w 148"/>
                <a:gd name="T17" fmla="*/ 28 h 184"/>
                <a:gd name="T18" fmla="*/ 53 w 148"/>
                <a:gd name="T19" fmla="*/ 30 h 184"/>
                <a:gd name="T20" fmla="*/ 49 w 148"/>
                <a:gd name="T21" fmla="*/ 34 h 184"/>
                <a:gd name="T22" fmla="*/ 46 w 148"/>
                <a:gd name="T23" fmla="*/ 38 h 184"/>
                <a:gd name="T24" fmla="*/ 40 w 148"/>
                <a:gd name="T25" fmla="*/ 48 h 184"/>
                <a:gd name="T26" fmla="*/ 35 w 148"/>
                <a:gd name="T27" fmla="*/ 61 h 184"/>
                <a:gd name="T28" fmla="*/ 32 w 148"/>
                <a:gd name="T29" fmla="*/ 78 h 184"/>
                <a:gd name="T30" fmla="*/ 31 w 148"/>
                <a:gd name="T31" fmla="*/ 94 h 184"/>
                <a:gd name="T32" fmla="*/ 32 w 148"/>
                <a:gd name="T33" fmla="*/ 110 h 184"/>
                <a:gd name="T34" fmla="*/ 35 w 148"/>
                <a:gd name="T35" fmla="*/ 125 h 184"/>
                <a:gd name="T36" fmla="*/ 41 w 148"/>
                <a:gd name="T37" fmla="*/ 137 h 184"/>
                <a:gd name="T38" fmla="*/ 48 w 148"/>
                <a:gd name="T39" fmla="*/ 147 h 184"/>
                <a:gd name="T40" fmla="*/ 52 w 148"/>
                <a:gd name="T41" fmla="*/ 151 h 184"/>
                <a:gd name="T42" fmla="*/ 56 w 148"/>
                <a:gd name="T43" fmla="*/ 153 h 184"/>
                <a:gd name="T44" fmla="*/ 60 w 148"/>
                <a:gd name="T45" fmla="*/ 155 h 184"/>
                <a:gd name="T46" fmla="*/ 65 w 148"/>
                <a:gd name="T47" fmla="*/ 158 h 184"/>
                <a:gd name="T48" fmla="*/ 70 w 148"/>
                <a:gd name="T49" fmla="*/ 159 h 184"/>
                <a:gd name="T50" fmla="*/ 77 w 148"/>
                <a:gd name="T51" fmla="*/ 160 h 184"/>
                <a:gd name="T52" fmla="*/ 84 w 148"/>
                <a:gd name="T53" fmla="*/ 160 h 184"/>
                <a:gd name="T54" fmla="*/ 93 w 148"/>
                <a:gd name="T55" fmla="*/ 161 h 184"/>
                <a:gd name="T56" fmla="*/ 148 w 148"/>
                <a:gd name="T57" fmla="*/ 161 h 184"/>
                <a:gd name="T58" fmla="*/ 148 w 148"/>
                <a:gd name="T59" fmla="*/ 184 h 184"/>
                <a:gd name="T60" fmla="*/ 91 w 148"/>
                <a:gd name="T61" fmla="*/ 184 h 184"/>
                <a:gd name="T62" fmla="*/ 68 w 148"/>
                <a:gd name="T63" fmla="*/ 183 h 184"/>
                <a:gd name="T64" fmla="*/ 49 w 148"/>
                <a:gd name="T65" fmla="*/ 179 h 184"/>
                <a:gd name="T66" fmla="*/ 42 w 148"/>
                <a:gd name="T67" fmla="*/ 176 h 184"/>
                <a:gd name="T68" fmla="*/ 35 w 148"/>
                <a:gd name="T69" fmla="*/ 173 h 184"/>
                <a:gd name="T70" fmla="*/ 30 w 148"/>
                <a:gd name="T71" fmla="*/ 168 h 184"/>
                <a:gd name="T72" fmla="*/ 23 w 148"/>
                <a:gd name="T73" fmla="*/ 163 h 184"/>
                <a:gd name="T74" fmla="*/ 13 w 148"/>
                <a:gd name="T75" fmla="*/ 150 h 184"/>
                <a:gd name="T76" fmla="*/ 7 w 148"/>
                <a:gd name="T77" fmla="*/ 132 h 184"/>
                <a:gd name="T78" fmla="*/ 1 w 148"/>
                <a:gd name="T79" fmla="*/ 114 h 184"/>
                <a:gd name="T80" fmla="*/ 0 w 148"/>
                <a:gd name="T81" fmla="*/ 93 h 184"/>
                <a:gd name="T82" fmla="*/ 2 w 148"/>
                <a:gd name="T83" fmla="*/ 68 h 184"/>
                <a:gd name="T84" fmla="*/ 9 w 148"/>
                <a:gd name="T85" fmla="*/ 46 h 184"/>
                <a:gd name="T86" fmla="*/ 20 w 148"/>
                <a:gd name="T87" fmla="*/ 26 h 184"/>
                <a:gd name="T88" fmla="*/ 26 w 148"/>
                <a:gd name="T89" fmla="*/ 18 h 184"/>
                <a:gd name="T90" fmla="*/ 33 w 148"/>
                <a:gd name="T91" fmla="*/ 13 h 184"/>
                <a:gd name="T92" fmla="*/ 44 w 148"/>
                <a:gd name="T93" fmla="*/ 6 h 184"/>
                <a:gd name="T94" fmla="*/ 56 w 148"/>
                <a:gd name="T95" fmla="*/ 3 h 184"/>
                <a:gd name="T96" fmla="*/ 71 w 148"/>
                <a:gd name="T97" fmla="*/ 1 h 184"/>
                <a:gd name="T98" fmla="*/ 89 w 148"/>
                <a:gd name="T9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84">
                  <a:moveTo>
                    <a:pt x="89" y="0"/>
                  </a:moveTo>
                  <a:lnTo>
                    <a:pt x="148" y="0"/>
                  </a:lnTo>
                  <a:lnTo>
                    <a:pt x="148" y="23"/>
                  </a:lnTo>
                  <a:lnTo>
                    <a:pt x="91" y="23"/>
                  </a:lnTo>
                  <a:lnTo>
                    <a:pt x="82" y="24"/>
                  </a:lnTo>
                  <a:lnTo>
                    <a:pt x="75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8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6" y="38"/>
                  </a:lnTo>
                  <a:lnTo>
                    <a:pt x="40" y="48"/>
                  </a:lnTo>
                  <a:lnTo>
                    <a:pt x="35" y="61"/>
                  </a:lnTo>
                  <a:lnTo>
                    <a:pt x="32" y="78"/>
                  </a:lnTo>
                  <a:lnTo>
                    <a:pt x="31" y="94"/>
                  </a:lnTo>
                  <a:lnTo>
                    <a:pt x="32" y="110"/>
                  </a:lnTo>
                  <a:lnTo>
                    <a:pt x="35" y="125"/>
                  </a:lnTo>
                  <a:lnTo>
                    <a:pt x="41" y="137"/>
                  </a:lnTo>
                  <a:lnTo>
                    <a:pt x="48" y="147"/>
                  </a:lnTo>
                  <a:lnTo>
                    <a:pt x="52" y="151"/>
                  </a:lnTo>
                  <a:lnTo>
                    <a:pt x="56" y="153"/>
                  </a:lnTo>
                  <a:lnTo>
                    <a:pt x="60" y="155"/>
                  </a:lnTo>
                  <a:lnTo>
                    <a:pt x="65" y="158"/>
                  </a:lnTo>
                  <a:lnTo>
                    <a:pt x="70" y="159"/>
                  </a:lnTo>
                  <a:lnTo>
                    <a:pt x="77" y="160"/>
                  </a:lnTo>
                  <a:lnTo>
                    <a:pt x="84" y="160"/>
                  </a:lnTo>
                  <a:lnTo>
                    <a:pt x="93" y="161"/>
                  </a:lnTo>
                  <a:lnTo>
                    <a:pt x="148" y="161"/>
                  </a:lnTo>
                  <a:lnTo>
                    <a:pt x="148" y="184"/>
                  </a:lnTo>
                  <a:lnTo>
                    <a:pt x="91" y="184"/>
                  </a:lnTo>
                  <a:lnTo>
                    <a:pt x="68" y="183"/>
                  </a:lnTo>
                  <a:lnTo>
                    <a:pt x="49" y="179"/>
                  </a:lnTo>
                  <a:lnTo>
                    <a:pt x="42" y="176"/>
                  </a:lnTo>
                  <a:lnTo>
                    <a:pt x="35" y="173"/>
                  </a:lnTo>
                  <a:lnTo>
                    <a:pt x="30" y="168"/>
                  </a:lnTo>
                  <a:lnTo>
                    <a:pt x="23" y="163"/>
                  </a:lnTo>
                  <a:lnTo>
                    <a:pt x="13" y="150"/>
                  </a:lnTo>
                  <a:lnTo>
                    <a:pt x="7" y="132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2" y="68"/>
                  </a:lnTo>
                  <a:lnTo>
                    <a:pt x="9" y="46"/>
                  </a:lnTo>
                  <a:lnTo>
                    <a:pt x="20" y="26"/>
                  </a:lnTo>
                  <a:lnTo>
                    <a:pt x="26" y="18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6" y="3"/>
                  </a:lnTo>
                  <a:lnTo>
                    <a:pt x="71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8689975" y="906463"/>
              <a:ext cx="44450" cy="73025"/>
            </a:xfrm>
            <a:custGeom>
              <a:avLst/>
              <a:gdLst>
                <a:gd name="T0" fmla="*/ 86 w 115"/>
                <a:gd name="T1" fmla="*/ 0 h 184"/>
                <a:gd name="T2" fmla="*/ 115 w 115"/>
                <a:gd name="T3" fmla="*/ 0 h 184"/>
                <a:gd name="T4" fmla="*/ 115 w 115"/>
                <a:gd name="T5" fmla="*/ 107 h 184"/>
                <a:gd name="T6" fmla="*/ 115 w 115"/>
                <a:gd name="T7" fmla="*/ 120 h 184"/>
                <a:gd name="T8" fmla="*/ 115 w 115"/>
                <a:gd name="T9" fmla="*/ 130 h 184"/>
                <a:gd name="T10" fmla="*/ 114 w 115"/>
                <a:gd name="T11" fmla="*/ 140 h 184"/>
                <a:gd name="T12" fmla="*/ 112 w 115"/>
                <a:gd name="T13" fmla="*/ 147 h 184"/>
                <a:gd name="T14" fmla="*/ 109 w 115"/>
                <a:gd name="T15" fmla="*/ 153 h 184"/>
                <a:gd name="T16" fmla="*/ 107 w 115"/>
                <a:gd name="T17" fmla="*/ 159 h 184"/>
                <a:gd name="T18" fmla="*/ 104 w 115"/>
                <a:gd name="T19" fmla="*/ 163 h 184"/>
                <a:gd name="T20" fmla="*/ 99 w 115"/>
                <a:gd name="T21" fmla="*/ 167 h 184"/>
                <a:gd name="T22" fmla="*/ 94 w 115"/>
                <a:gd name="T23" fmla="*/ 172 h 184"/>
                <a:gd name="T24" fmla="*/ 89 w 115"/>
                <a:gd name="T25" fmla="*/ 175 h 184"/>
                <a:gd name="T26" fmla="*/ 82 w 115"/>
                <a:gd name="T27" fmla="*/ 178 h 184"/>
                <a:gd name="T28" fmla="*/ 75 w 115"/>
                <a:gd name="T29" fmla="*/ 181 h 184"/>
                <a:gd name="T30" fmla="*/ 68 w 115"/>
                <a:gd name="T31" fmla="*/ 182 h 184"/>
                <a:gd name="T32" fmla="*/ 59 w 115"/>
                <a:gd name="T33" fmla="*/ 183 h 184"/>
                <a:gd name="T34" fmla="*/ 48 w 115"/>
                <a:gd name="T35" fmla="*/ 184 h 184"/>
                <a:gd name="T36" fmla="*/ 35 w 115"/>
                <a:gd name="T37" fmla="*/ 184 h 184"/>
                <a:gd name="T38" fmla="*/ 0 w 115"/>
                <a:gd name="T39" fmla="*/ 184 h 184"/>
                <a:gd name="T40" fmla="*/ 0 w 115"/>
                <a:gd name="T41" fmla="*/ 161 h 184"/>
                <a:gd name="T42" fmla="*/ 35 w 115"/>
                <a:gd name="T43" fmla="*/ 161 h 184"/>
                <a:gd name="T44" fmla="*/ 50 w 115"/>
                <a:gd name="T45" fmla="*/ 160 h 184"/>
                <a:gd name="T46" fmla="*/ 62 w 115"/>
                <a:gd name="T47" fmla="*/ 159 h 184"/>
                <a:gd name="T48" fmla="*/ 69 w 115"/>
                <a:gd name="T49" fmla="*/ 158 h 184"/>
                <a:gd name="T50" fmla="*/ 73 w 115"/>
                <a:gd name="T51" fmla="*/ 154 h 184"/>
                <a:gd name="T52" fmla="*/ 78 w 115"/>
                <a:gd name="T53" fmla="*/ 151 h 184"/>
                <a:gd name="T54" fmla="*/ 81 w 115"/>
                <a:gd name="T55" fmla="*/ 148 h 184"/>
                <a:gd name="T56" fmla="*/ 83 w 115"/>
                <a:gd name="T57" fmla="*/ 142 h 184"/>
                <a:gd name="T58" fmla="*/ 84 w 115"/>
                <a:gd name="T59" fmla="*/ 136 h 184"/>
                <a:gd name="T60" fmla="*/ 85 w 115"/>
                <a:gd name="T61" fmla="*/ 124 h 184"/>
                <a:gd name="T62" fmla="*/ 86 w 115"/>
                <a:gd name="T63" fmla="*/ 107 h 184"/>
                <a:gd name="T64" fmla="*/ 86 w 115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84">
                  <a:moveTo>
                    <a:pt x="86" y="0"/>
                  </a:moveTo>
                  <a:lnTo>
                    <a:pt x="115" y="0"/>
                  </a:lnTo>
                  <a:lnTo>
                    <a:pt x="115" y="107"/>
                  </a:lnTo>
                  <a:lnTo>
                    <a:pt x="115" y="120"/>
                  </a:lnTo>
                  <a:lnTo>
                    <a:pt x="115" y="130"/>
                  </a:lnTo>
                  <a:lnTo>
                    <a:pt x="114" y="140"/>
                  </a:lnTo>
                  <a:lnTo>
                    <a:pt x="112" y="147"/>
                  </a:lnTo>
                  <a:lnTo>
                    <a:pt x="109" y="153"/>
                  </a:lnTo>
                  <a:lnTo>
                    <a:pt x="107" y="159"/>
                  </a:lnTo>
                  <a:lnTo>
                    <a:pt x="104" y="163"/>
                  </a:lnTo>
                  <a:lnTo>
                    <a:pt x="99" y="167"/>
                  </a:lnTo>
                  <a:lnTo>
                    <a:pt x="94" y="172"/>
                  </a:lnTo>
                  <a:lnTo>
                    <a:pt x="89" y="175"/>
                  </a:lnTo>
                  <a:lnTo>
                    <a:pt x="82" y="178"/>
                  </a:lnTo>
                  <a:lnTo>
                    <a:pt x="75" y="181"/>
                  </a:lnTo>
                  <a:lnTo>
                    <a:pt x="68" y="182"/>
                  </a:lnTo>
                  <a:lnTo>
                    <a:pt x="59" y="183"/>
                  </a:lnTo>
                  <a:lnTo>
                    <a:pt x="48" y="184"/>
                  </a:lnTo>
                  <a:lnTo>
                    <a:pt x="35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35" y="161"/>
                  </a:lnTo>
                  <a:lnTo>
                    <a:pt x="50" y="160"/>
                  </a:lnTo>
                  <a:lnTo>
                    <a:pt x="62" y="159"/>
                  </a:lnTo>
                  <a:lnTo>
                    <a:pt x="69" y="158"/>
                  </a:lnTo>
                  <a:lnTo>
                    <a:pt x="73" y="154"/>
                  </a:lnTo>
                  <a:lnTo>
                    <a:pt x="78" y="151"/>
                  </a:lnTo>
                  <a:lnTo>
                    <a:pt x="81" y="148"/>
                  </a:lnTo>
                  <a:lnTo>
                    <a:pt x="83" y="142"/>
                  </a:lnTo>
                  <a:lnTo>
                    <a:pt x="84" y="136"/>
                  </a:lnTo>
                  <a:lnTo>
                    <a:pt x="85" y="124"/>
                  </a:lnTo>
                  <a:lnTo>
                    <a:pt x="86" y="10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8739188" y="906463"/>
              <a:ext cx="74612" cy="73025"/>
            </a:xfrm>
            <a:custGeom>
              <a:avLst/>
              <a:gdLst>
                <a:gd name="T0" fmla="*/ 95 w 188"/>
                <a:gd name="T1" fmla="*/ 22 h 184"/>
                <a:gd name="T2" fmla="*/ 59 w 188"/>
                <a:gd name="T3" fmla="*/ 113 h 184"/>
                <a:gd name="T4" fmla="*/ 128 w 188"/>
                <a:gd name="T5" fmla="*/ 113 h 184"/>
                <a:gd name="T6" fmla="*/ 95 w 188"/>
                <a:gd name="T7" fmla="*/ 22 h 184"/>
                <a:gd name="T8" fmla="*/ 76 w 188"/>
                <a:gd name="T9" fmla="*/ 0 h 184"/>
                <a:gd name="T10" fmla="*/ 115 w 188"/>
                <a:gd name="T11" fmla="*/ 0 h 184"/>
                <a:gd name="T12" fmla="*/ 188 w 188"/>
                <a:gd name="T13" fmla="*/ 184 h 184"/>
                <a:gd name="T14" fmla="*/ 156 w 188"/>
                <a:gd name="T15" fmla="*/ 184 h 184"/>
                <a:gd name="T16" fmla="*/ 138 w 188"/>
                <a:gd name="T17" fmla="*/ 136 h 184"/>
                <a:gd name="T18" fmla="*/ 50 w 188"/>
                <a:gd name="T19" fmla="*/ 136 h 184"/>
                <a:gd name="T20" fmla="*/ 32 w 188"/>
                <a:gd name="T21" fmla="*/ 184 h 184"/>
                <a:gd name="T22" fmla="*/ 0 w 188"/>
                <a:gd name="T23" fmla="*/ 184 h 184"/>
                <a:gd name="T24" fmla="*/ 76 w 18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4">
                  <a:moveTo>
                    <a:pt x="95" y="22"/>
                  </a:moveTo>
                  <a:lnTo>
                    <a:pt x="59" y="113"/>
                  </a:lnTo>
                  <a:lnTo>
                    <a:pt x="128" y="113"/>
                  </a:lnTo>
                  <a:lnTo>
                    <a:pt x="95" y="22"/>
                  </a:lnTo>
                  <a:close/>
                  <a:moveTo>
                    <a:pt x="76" y="0"/>
                  </a:moveTo>
                  <a:lnTo>
                    <a:pt x="115" y="0"/>
                  </a:lnTo>
                  <a:lnTo>
                    <a:pt x="188" y="184"/>
                  </a:lnTo>
                  <a:lnTo>
                    <a:pt x="156" y="184"/>
                  </a:lnTo>
                  <a:lnTo>
                    <a:pt x="138" y="136"/>
                  </a:lnTo>
                  <a:lnTo>
                    <a:pt x="50" y="136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843838" y="695325"/>
              <a:ext cx="144462" cy="168275"/>
            </a:xfrm>
            <a:custGeom>
              <a:avLst/>
              <a:gdLst>
                <a:gd name="T0" fmla="*/ 0 w 367"/>
                <a:gd name="T1" fmla="*/ 0 h 425"/>
                <a:gd name="T2" fmla="*/ 367 w 367"/>
                <a:gd name="T3" fmla="*/ 0 h 425"/>
                <a:gd name="T4" fmla="*/ 367 w 367"/>
                <a:gd name="T5" fmla="*/ 76 h 425"/>
                <a:gd name="T6" fmla="*/ 227 w 367"/>
                <a:gd name="T7" fmla="*/ 76 h 425"/>
                <a:gd name="T8" fmla="*/ 227 w 367"/>
                <a:gd name="T9" fmla="*/ 425 h 425"/>
                <a:gd name="T10" fmla="*/ 137 w 367"/>
                <a:gd name="T11" fmla="*/ 425 h 425"/>
                <a:gd name="T12" fmla="*/ 137 w 367"/>
                <a:gd name="T13" fmla="*/ 76 h 425"/>
                <a:gd name="T14" fmla="*/ 0 w 367"/>
                <a:gd name="T15" fmla="*/ 76 h 425"/>
                <a:gd name="T16" fmla="*/ 0 w 367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425">
                  <a:moveTo>
                    <a:pt x="0" y="0"/>
                  </a:moveTo>
                  <a:lnTo>
                    <a:pt x="367" y="0"/>
                  </a:lnTo>
                  <a:lnTo>
                    <a:pt x="367" y="76"/>
                  </a:lnTo>
                  <a:lnTo>
                    <a:pt x="227" y="76"/>
                  </a:lnTo>
                  <a:lnTo>
                    <a:pt x="227" y="425"/>
                  </a:lnTo>
                  <a:lnTo>
                    <a:pt x="137" y="425"/>
                  </a:lnTo>
                  <a:lnTo>
                    <a:pt x="137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7953375" y="695325"/>
              <a:ext cx="180975" cy="168275"/>
            </a:xfrm>
            <a:custGeom>
              <a:avLst/>
              <a:gdLst>
                <a:gd name="T0" fmla="*/ 228 w 456"/>
                <a:gd name="T1" fmla="*/ 102 h 425"/>
                <a:gd name="T2" fmla="*/ 168 w 456"/>
                <a:gd name="T3" fmla="*/ 251 h 425"/>
                <a:gd name="T4" fmla="*/ 289 w 456"/>
                <a:gd name="T5" fmla="*/ 251 h 425"/>
                <a:gd name="T6" fmla="*/ 228 w 456"/>
                <a:gd name="T7" fmla="*/ 102 h 425"/>
                <a:gd name="T8" fmla="*/ 177 w 456"/>
                <a:gd name="T9" fmla="*/ 0 h 425"/>
                <a:gd name="T10" fmla="*/ 281 w 456"/>
                <a:gd name="T11" fmla="*/ 0 h 425"/>
                <a:gd name="T12" fmla="*/ 456 w 456"/>
                <a:gd name="T13" fmla="*/ 425 h 425"/>
                <a:gd name="T14" fmla="*/ 351 w 456"/>
                <a:gd name="T15" fmla="*/ 425 h 425"/>
                <a:gd name="T16" fmla="*/ 309 w 456"/>
                <a:gd name="T17" fmla="*/ 327 h 425"/>
                <a:gd name="T18" fmla="*/ 147 w 456"/>
                <a:gd name="T19" fmla="*/ 327 h 425"/>
                <a:gd name="T20" fmla="*/ 106 w 456"/>
                <a:gd name="T21" fmla="*/ 425 h 425"/>
                <a:gd name="T22" fmla="*/ 0 w 456"/>
                <a:gd name="T23" fmla="*/ 425 h 425"/>
                <a:gd name="T24" fmla="*/ 177 w 456"/>
                <a:gd name="T2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425">
                  <a:moveTo>
                    <a:pt x="228" y="102"/>
                  </a:moveTo>
                  <a:lnTo>
                    <a:pt x="168" y="251"/>
                  </a:lnTo>
                  <a:lnTo>
                    <a:pt x="289" y="251"/>
                  </a:lnTo>
                  <a:lnTo>
                    <a:pt x="228" y="102"/>
                  </a:lnTo>
                  <a:close/>
                  <a:moveTo>
                    <a:pt x="177" y="0"/>
                  </a:moveTo>
                  <a:lnTo>
                    <a:pt x="281" y="0"/>
                  </a:lnTo>
                  <a:lnTo>
                    <a:pt x="456" y="425"/>
                  </a:lnTo>
                  <a:lnTo>
                    <a:pt x="351" y="425"/>
                  </a:lnTo>
                  <a:lnTo>
                    <a:pt x="309" y="327"/>
                  </a:lnTo>
                  <a:lnTo>
                    <a:pt x="147" y="327"/>
                  </a:lnTo>
                  <a:lnTo>
                    <a:pt x="106" y="425"/>
                  </a:lnTo>
                  <a:lnTo>
                    <a:pt x="0" y="4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8135938" y="695325"/>
              <a:ext cx="147637" cy="169862"/>
            </a:xfrm>
            <a:custGeom>
              <a:avLst/>
              <a:gdLst>
                <a:gd name="T0" fmla="*/ 0 w 371"/>
                <a:gd name="T1" fmla="*/ 0 h 429"/>
                <a:gd name="T2" fmla="*/ 91 w 371"/>
                <a:gd name="T3" fmla="*/ 0 h 429"/>
                <a:gd name="T4" fmla="*/ 91 w 371"/>
                <a:gd name="T5" fmla="*/ 256 h 429"/>
                <a:gd name="T6" fmla="*/ 91 w 371"/>
                <a:gd name="T7" fmla="*/ 275 h 429"/>
                <a:gd name="T8" fmla="*/ 93 w 371"/>
                <a:gd name="T9" fmla="*/ 291 h 429"/>
                <a:gd name="T10" fmla="*/ 96 w 371"/>
                <a:gd name="T11" fmla="*/ 304 h 429"/>
                <a:gd name="T12" fmla="*/ 103 w 371"/>
                <a:gd name="T13" fmla="*/ 320 h 429"/>
                <a:gd name="T14" fmla="*/ 114 w 371"/>
                <a:gd name="T15" fmla="*/ 333 h 429"/>
                <a:gd name="T16" fmla="*/ 128 w 371"/>
                <a:gd name="T17" fmla="*/ 343 h 429"/>
                <a:gd name="T18" fmla="*/ 147 w 371"/>
                <a:gd name="T19" fmla="*/ 351 h 429"/>
                <a:gd name="T20" fmla="*/ 166 w 371"/>
                <a:gd name="T21" fmla="*/ 356 h 429"/>
                <a:gd name="T22" fmla="*/ 187 w 371"/>
                <a:gd name="T23" fmla="*/ 357 h 429"/>
                <a:gd name="T24" fmla="*/ 207 w 371"/>
                <a:gd name="T25" fmla="*/ 356 h 429"/>
                <a:gd name="T26" fmla="*/ 225 w 371"/>
                <a:gd name="T27" fmla="*/ 353 h 429"/>
                <a:gd name="T28" fmla="*/ 242 w 371"/>
                <a:gd name="T29" fmla="*/ 346 h 429"/>
                <a:gd name="T30" fmla="*/ 255 w 371"/>
                <a:gd name="T31" fmla="*/ 339 h 429"/>
                <a:gd name="T32" fmla="*/ 265 w 371"/>
                <a:gd name="T33" fmla="*/ 329 h 429"/>
                <a:gd name="T34" fmla="*/ 273 w 371"/>
                <a:gd name="T35" fmla="*/ 317 h 429"/>
                <a:gd name="T36" fmla="*/ 276 w 371"/>
                <a:gd name="T37" fmla="*/ 306 h 429"/>
                <a:gd name="T38" fmla="*/ 279 w 371"/>
                <a:gd name="T39" fmla="*/ 293 h 429"/>
                <a:gd name="T40" fmla="*/ 280 w 371"/>
                <a:gd name="T41" fmla="*/ 276 h 429"/>
                <a:gd name="T42" fmla="*/ 280 w 371"/>
                <a:gd name="T43" fmla="*/ 256 h 429"/>
                <a:gd name="T44" fmla="*/ 280 w 371"/>
                <a:gd name="T45" fmla="*/ 0 h 429"/>
                <a:gd name="T46" fmla="*/ 371 w 371"/>
                <a:gd name="T47" fmla="*/ 0 h 429"/>
                <a:gd name="T48" fmla="*/ 371 w 371"/>
                <a:gd name="T49" fmla="*/ 251 h 429"/>
                <a:gd name="T50" fmla="*/ 370 w 371"/>
                <a:gd name="T51" fmla="*/ 283 h 429"/>
                <a:gd name="T52" fmla="*/ 367 w 371"/>
                <a:gd name="T53" fmla="*/ 311 h 429"/>
                <a:gd name="T54" fmla="*/ 360 w 371"/>
                <a:gd name="T55" fmla="*/ 334 h 429"/>
                <a:gd name="T56" fmla="*/ 351 w 371"/>
                <a:gd name="T57" fmla="*/ 355 h 429"/>
                <a:gd name="T58" fmla="*/ 339 w 371"/>
                <a:gd name="T59" fmla="*/ 373 h 429"/>
                <a:gd name="T60" fmla="*/ 325 w 371"/>
                <a:gd name="T61" fmla="*/ 387 h 429"/>
                <a:gd name="T62" fmla="*/ 308 w 371"/>
                <a:gd name="T63" fmla="*/ 400 h 429"/>
                <a:gd name="T64" fmla="*/ 288 w 371"/>
                <a:gd name="T65" fmla="*/ 411 h 429"/>
                <a:gd name="T66" fmla="*/ 266 w 371"/>
                <a:gd name="T67" fmla="*/ 419 h 429"/>
                <a:gd name="T68" fmla="*/ 242 w 371"/>
                <a:gd name="T69" fmla="*/ 424 h 429"/>
                <a:gd name="T70" fmla="*/ 214 w 371"/>
                <a:gd name="T71" fmla="*/ 428 h 429"/>
                <a:gd name="T72" fmla="*/ 186 w 371"/>
                <a:gd name="T73" fmla="*/ 429 h 429"/>
                <a:gd name="T74" fmla="*/ 148 w 371"/>
                <a:gd name="T75" fmla="*/ 428 h 429"/>
                <a:gd name="T76" fmla="*/ 114 w 371"/>
                <a:gd name="T77" fmla="*/ 422 h 429"/>
                <a:gd name="T78" fmla="*/ 84 w 371"/>
                <a:gd name="T79" fmla="*/ 412 h 429"/>
                <a:gd name="T80" fmla="*/ 59 w 371"/>
                <a:gd name="T81" fmla="*/ 399 h 429"/>
                <a:gd name="T82" fmla="*/ 39 w 371"/>
                <a:gd name="T83" fmla="*/ 383 h 429"/>
                <a:gd name="T84" fmla="*/ 21 w 371"/>
                <a:gd name="T85" fmla="*/ 360 h 429"/>
                <a:gd name="T86" fmla="*/ 13 w 371"/>
                <a:gd name="T87" fmla="*/ 348 h 429"/>
                <a:gd name="T88" fmla="*/ 9 w 371"/>
                <a:gd name="T89" fmla="*/ 333 h 429"/>
                <a:gd name="T90" fmla="*/ 4 w 371"/>
                <a:gd name="T91" fmla="*/ 318 h 429"/>
                <a:gd name="T92" fmla="*/ 2 w 371"/>
                <a:gd name="T93" fmla="*/ 300 h 429"/>
                <a:gd name="T94" fmla="*/ 1 w 371"/>
                <a:gd name="T95" fmla="*/ 280 h 429"/>
                <a:gd name="T96" fmla="*/ 0 w 371"/>
                <a:gd name="T97" fmla="*/ 258 h 429"/>
                <a:gd name="T98" fmla="*/ 0 w 371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1" h="429">
                  <a:moveTo>
                    <a:pt x="0" y="0"/>
                  </a:moveTo>
                  <a:lnTo>
                    <a:pt x="91" y="0"/>
                  </a:lnTo>
                  <a:lnTo>
                    <a:pt x="91" y="256"/>
                  </a:lnTo>
                  <a:lnTo>
                    <a:pt x="91" y="275"/>
                  </a:lnTo>
                  <a:lnTo>
                    <a:pt x="93" y="291"/>
                  </a:lnTo>
                  <a:lnTo>
                    <a:pt x="96" y="304"/>
                  </a:lnTo>
                  <a:lnTo>
                    <a:pt x="103" y="320"/>
                  </a:lnTo>
                  <a:lnTo>
                    <a:pt x="114" y="333"/>
                  </a:lnTo>
                  <a:lnTo>
                    <a:pt x="128" y="343"/>
                  </a:lnTo>
                  <a:lnTo>
                    <a:pt x="147" y="351"/>
                  </a:lnTo>
                  <a:lnTo>
                    <a:pt x="166" y="356"/>
                  </a:lnTo>
                  <a:lnTo>
                    <a:pt x="187" y="357"/>
                  </a:lnTo>
                  <a:lnTo>
                    <a:pt x="207" y="356"/>
                  </a:lnTo>
                  <a:lnTo>
                    <a:pt x="225" y="353"/>
                  </a:lnTo>
                  <a:lnTo>
                    <a:pt x="242" y="346"/>
                  </a:lnTo>
                  <a:lnTo>
                    <a:pt x="255" y="339"/>
                  </a:lnTo>
                  <a:lnTo>
                    <a:pt x="265" y="329"/>
                  </a:lnTo>
                  <a:lnTo>
                    <a:pt x="273" y="317"/>
                  </a:lnTo>
                  <a:lnTo>
                    <a:pt x="276" y="306"/>
                  </a:lnTo>
                  <a:lnTo>
                    <a:pt x="279" y="293"/>
                  </a:lnTo>
                  <a:lnTo>
                    <a:pt x="280" y="276"/>
                  </a:lnTo>
                  <a:lnTo>
                    <a:pt x="280" y="256"/>
                  </a:lnTo>
                  <a:lnTo>
                    <a:pt x="280" y="0"/>
                  </a:lnTo>
                  <a:lnTo>
                    <a:pt x="371" y="0"/>
                  </a:lnTo>
                  <a:lnTo>
                    <a:pt x="371" y="251"/>
                  </a:lnTo>
                  <a:lnTo>
                    <a:pt x="370" y="283"/>
                  </a:lnTo>
                  <a:lnTo>
                    <a:pt x="367" y="311"/>
                  </a:lnTo>
                  <a:lnTo>
                    <a:pt x="360" y="334"/>
                  </a:lnTo>
                  <a:lnTo>
                    <a:pt x="351" y="355"/>
                  </a:lnTo>
                  <a:lnTo>
                    <a:pt x="339" y="373"/>
                  </a:lnTo>
                  <a:lnTo>
                    <a:pt x="325" y="387"/>
                  </a:lnTo>
                  <a:lnTo>
                    <a:pt x="308" y="400"/>
                  </a:lnTo>
                  <a:lnTo>
                    <a:pt x="288" y="411"/>
                  </a:lnTo>
                  <a:lnTo>
                    <a:pt x="266" y="419"/>
                  </a:lnTo>
                  <a:lnTo>
                    <a:pt x="242" y="424"/>
                  </a:lnTo>
                  <a:lnTo>
                    <a:pt x="214" y="428"/>
                  </a:lnTo>
                  <a:lnTo>
                    <a:pt x="186" y="429"/>
                  </a:lnTo>
                  <a:lnTo>
                    <a:pt x="148" y="428"/>
                  </a:lnTo>
                  <a:lnTo>
                    <a:pt x="114" y="422"/>
                  </a:lnTo>
                  <a:lnTo>
                    <a:pt x="84" y="412"/>
                  </a:lnTo>
                  <a:lnTo>
                    <a:pt x="59" y="399"/>
                  </a:lnTo>
                  <a:lnTo>
                    <a:pt x="39" y="383"/>
                  </a:lnTo>
                  <a:lnTo>
                    <a:pt x="21" y="360"/>
                  </a:lnTo>
                  <a:lnTo>
                    <a:pt x="13" y="348"/>
                  </a:lnTo>
                  <a:lnTo>
                    <a:pt x="9" y="333"/>
                  </a:lnTo>
                  <a:lnTo>
                    <a:pt x="4" y="318"/>
                  </a:lnTo>
                  <a:lnTo>
                    <a:pt x="2" y="300"/>
                  </a:lnTo>
                  <a:lnTo>
                    <a:pt x="1" y="280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 userDrawn="1"/>
          </p:nvSpPr>
          <p:spPr bwMode="auto">
            <a:xfrm>
              <a:off x="8307388" y="695325"/>
              <a:ext cx="155575" cy="168275"/>
            </a:xfrm>
            <a:custGeom>
              <a:avLst/>
              <a:gdLst>
                <a:gd name="T0" fmla="*/ 90 w 388"/>
                <a:gd name="T1" fmla="*/ 189 h 425"/>
                <a:gd name="T2" fmla="*/ 237 w 388"/>
                <a:gd name="T3" fmla="*/ 188 h 425"/>
                <a:gd name="T4" fmla="*/ 263 w 388"/>
                <a:gd name="T5" fmla="*/ 178 h 425"/>
                <a:gd name="T6" fmla="*/ 280 w 388"/>
                <a:gd name="T7" fmla="*/ 150 h 425"/>
                <a:gd name="T8" fmla="*/ 280 w 388"/>
                <a:gd name="T9" fmla="*/ 112 h 425"/>
                <a:gd name="T10" fmla="*/ 265 w 388"/>
                <a:gd name="T11" fmla="*/ 87 h 425"/>
                <a:gd name="T12" fmla="*/ 237 w 388"/>
                <a:gd name="T13" fmla="*/ 77 h 425"/>
                <a:gd name="T14" fmla="*/ 90 w 388"/>
                <a:gd name="T15" fmla="*/ 76 h 425"/>
                <a:gd name="T16" fmla="*/ 208 w 388"/>
                <a:gd name="T17" fmla="*/ 0 h 425"/>
                <a:gd name="T18" fmla="*/ 265 w 388"/>
                <a:gd name="T19" fmla="*/ 3 h 425"/>
                <a:gd name="T20" fmla="*/ 305 w 388"/>
                <a:gd name="T21" fmla="*/ 10 h 425"/>
                <a:gd name="T22" fmla="*/ 336 w 388"/>
                <a:gd name="T23" fmla="*/ 26 h 425"/>
                <a:gd name="T24" fmla="*/ 361 w 388"/>
                <a:gd name="T25" fmla="*/ 50 h 425"/>
                <a:gd name="T26" fmla="*/ 379 w 388"/>
                <a:gd name="T27" fmla="*/ 91 h 425"/>
                <a:gd name="T28" fmla="*/ 381 w 388"/>
                <a:gd name="T29" fmla="*/ 149 h 425"/>
                <a:gd name="T30" fmla="*/ 362 w 388"/>
                <a:gd name="T31" fmla="*/ 199 h 425"/>
                <a:gd name="T32" fmla="*/ 326 w 388"/>
                <a:gd name="T33" fmla="*/ 233 h 425"/>
                <a:gd name="T34" fmla="*/ 325 w 388"/>
                <a:gd name="T35" fmla="*/ 252 h 425"/>
                <a:gd name="T36" fmla="*/ 358 w 388"/>
                <a:gd name="T37" fmla="*/ 283 h 425"/>
                <a:gd name="T38" fmla="*/ 375 w 388"/>
                <a:gd name="T39" fmla="*/ 330 h 425"/>
                <a:gd name="T40" fmla="*/ 379 w 388"/>
                <a:gd name="T41" fmla="*/ 375 h 425"/>
                <a:gd name="T42" fmla="*/ 382 w 388"/>
                <a:gd name="T43" fmla="*/ 395 h 425"/>
                <a:gd name="T44" fmla="*/ 384 w 388"/>
                <a:gd name="T45" fmla="*/ 409 h 425"/>
                <a:gd name="T46" fmla="*/ 388 w 388"/>
                <a:gd name="T47" fmla="*/ 425 h 425"/>
                <a:gd name="T48" fmla="*/ 286 w 388"/>
                <a:gd name="T49" fmla="*/ 421 h 425"/>
                <a:gd name="T50" fmla="*/ 284 w 388"/>
                <a:gd name="T51" fmla="*/ 414 h 425"/>
                <a:gd name="T52" fmla="*/ 282 w 388"/>
                <a:gd name="T53" fmla="*/ 402 h 425"/>
                <a:gd name="T54" fmla="*/ 279 w 388"/>
                <a:gd name="T55" fmla="*/ 365 h 425"/>
                <a:gd name="T56" fmla="*/ 268 w 388"/>
                <a:gd name="T57" fmla="*/ 317 h 425"/>
                <a:gd name="T58" fmla="*/ 248 w 388"/>
                <a:gd name="T59" fmla="*/ 286 h 425"/>
                <a:gd name="T60" fmla="*/ 214 w 388"/>
                <a:gd name="T61" fmla="*/ 269 h 425"/>
                <a:gd name="T62" fmla="*/ 163 w 388"/>
                <a:gd name="T63" fmla="*/ 264 h 425"/>
                <a:gd name="T64" fmla="*/ 90 w 388"/>
                <a:gd name="T65" fmla="*/ 425 h 425"/>
                <a:gd name="T66" fmla="*/ 0 w 388"/>
                <a:gd name="T6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425">
                  <a:moveTo>
                    <a:pt x="90" y="76"/>
                  </a:moveTo>
                  <a:lnTo>
                    <a:pt x="90" y="189"/>
                  </a:lnTo>
                  <a:lnTo>
                    <a:pt x="217" y="189"/>
                  </a:lnTo>
                  <a:lnTo>
                    <a:pt x="237" y="188"/>
                  </a:lnTo>
                  <a:lnTo>
                    <a:pt x="252" y="183"/>
                  </a:lnTo>
                  <a:lnTo>
                    <a:pt x="263" y="178"/>
                  </a:lnTo>
                  <a:lnTo>
                    <a:pt x="274" y="166"/>
                  </a:lnTo>
                  <a:lnTo>
                    <a:pt x="280" y="150"/>
                  </a:lnTo>
                  <a:lnTo>
                    <a:pt x="282" y="130"/>
                  </a:lnTo>
                  <a:lnTo>
                    <a:pt x="280" y="112"/>
                  </a:lnTo>
                  <a:lnTo>
                    <a:pt x="274" y="98"/>
                  </a:lnTo>
                  <a:lnTo>
                    <a:pt x="265" y="87"/>
                  </a:lnTo>
                  <a:lnTo>
                    <a:pt x="251" y="79"/>
                  </a:lnTo>
                  <a:lnTo>
                    <a:pt x="237" y="77"/>
                  </a:lnTo>
                  <a:lnTo>
                    <a:pt x="217" y="76"/>
                  </a:lnTo>
                  <a:lnTo>
                    <a:pt x="90" y="76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38" y="1"/>
                  </a:lnTo>
                  <a:lnTo>
                    <a:pt x="265" y="3"/>
                  </a:lnTo>
                  <a:lnTo>
                    <a:pt x="286" y="6"/>
                  </a:lnTo>
                  <a:lnTo>
                    <a:pt x="305" y="10"/>
                  </a:lnTo>
                  <a:lnTo>
                    <a:pt x="321" y="17"/>
                  </a:lnTo>
                  <a:lnTo>
                    <a:pt x="336" y="26"/>
                  </a:lnTo>
                  <a:lnTo>
                    <a:pt x="349" y="36"/>
                  </a:lnTo>
                  <a:lnTo>
                    <a:pt x="361" y="50"/>
                  </a:lnTo>
                  <a:lnTo>
                    <a:pt x="370" y="65"/>
                  </a:lnTo>
                  <a:lnTo>
                    <a:pt x="379" y="91"/>
                  </a:lnTo>
                  <a:lnTo>
                    <a:pt x="383" y="119"/>
                  </a:lnTo>
                  <a:lnTo>
                    <a:pt x="381" y="149"/>
                  </a:lnTo>
                  <a:lnTo>
                    <a:pt x="373" y="176"/>
                  </a:lnTo>
                  <a:lnTo>
                    <a:pt x="362" y="199"/>
                  </a:lnTo>
                  <a:lnTo>
                    <a:pt x="347" y="217"/>
                  </a:lnTo>
                  <a:lnTo>
                    <a:pt x="326" y="233"/>
                  </a:lnTo>
                  <a:lnTo>
                    <a:pt x="302" y="244"/>
                  </a:lnTo>
                  <a:lnTo>
                    <a:pt x="325" y="252"/>
                  </a:lnTo>
                  <a:lnTo>
                    <a:pt x="343" y="265"/>
                  </a:lnTo>
                  <a:lnTo>
                    <a:pt x="358" y="283"/>
                  </a:lnTo>
                  <a:lnTo>
                    <a:pt x="369" y="304"/>
                  </a:lnTo>
                  <a:lnTo>
                    <a:pt x="375" y="330"/>
                  </a:lnTo>
                  <a:lnTo>
                    <a:pt x="378" y="362"/>
                  </a:lnTo>
                  <a:lnTo>
                    <a:pt x="379" y="375"/>
                  </a:lnTo>
                  <a:lnTo>
                    <a:pt x="381" y="386"/>
                  </a:lnTo>
                  <a:lnTo>
                    <a:pt x="382" y="395"/>
                  </a:lnTo>
                  <a:lnTo>
                    <a:pt x="383" y="402"/>
                  </a:lnTo>
                  <a:lnTo>
                    <a:pt x="384" y="409"/>
                  </a:lnTo>
                  <a:lnTo>
                    <a:pt x="385" y="414"/>
                  </a:lnTo>
                  <a:lnTo>
                    <a:pt x="388" y="425"/>
                  </a:lnTo>
                  <a:lnTo>
                    <a:pt x="288" y="425"/>
                  </a:lnTo>
                  <a:lnTo>
                    <a:pt x="286" y="421"/>
                  </a:lnTo>
                  <a:lnTo>
                    <a:pt x="285" y="418"/>
                  </a:lnTo>
                  <a:lnTo>
                    <a:pt x="284" y="414"/>
                  </a:lnTo>
                  <a:lnTo>
                    <a:pt x="283" y="409"/>
                  </a:lnTo>
                  <a:lnTo>
                    <a:pt x="282" y="402"/>
                  </a:lnTo>
                  <a:lnTo>
                    <a:pt x="280" y="383"/>
                  </a:lnTo>
                  <a:lnTo>
                    <a:pt x="279" y="365"/>
                  </a:lnTo>
                  <a:lnTo>
                    <a:pt x="274" y="339"/>
                  </a:lnTo>
                  <a:lnTo>
                    <a:pt x="268" y="317"/>
                  </a:lnTo>
                  <a:lnTo>
                    <a:pt x="260" y="299"/>
                  </a:lnTo>
                  <a:lnTo>
                    <a:pt x="248" y="286"/>
                  </a:lnTo>
                  <a:lnTo>
                    <a:pt x="233" y="275"/>
                  </a:lnTo>
                  <a:lnTo>
                    <a:pt x="214" y="269"/>
                  </a:lnTo>
                  <a:lnTo>
                    <a:pt x="191" y="265"/>
                  </a:lnTo>
                  <a:lnTo>
                    <a:pt x="163" y="264"/>
                  </a:lnTo>
                  <a:lnTo>
                    <a:pt x="90" y="264"/>
                  </a:lnTo>
                  <a:lnTo>
                    <a:pt x="90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8477250" y="693738"/>
              <a:ext cx="166687" cy="171450"/>
            </a:xfrm>
            <a:custGeom>
              <a:avLst/>
              <a:gdLst>
                <a:gd name="T0" fmla="*/ 190 w 419"/>
                <a:gd name="T1" fmla="*/ 72 h 432"/>
                <a:gd name="T2" fmla="*/ 155 w 419"/>
                <a:gd name="T3" fmla="*/ 83 h 432"/>
                <a:gd name="T4" fmla="*/ 129 w 419"/>
                <a:gd name="T5" fmla="*/ 102 h 432"/>
                <a:gd name="T6" fmla="*/ 110 w 419"/>
                <a:gd name="T7" fmla="*/ 133 h 432"/>
                <a:gd name="T8" fmla="*/ 100 w 419"/>
                <a:gd name="T9" fmla="*/ 183 h 432"/>
                <a:gd name="T10" fmla="*/ 100 w 419"/>
                <a:gd name="T11" fmla="*/ 250 h 432"/>
                <a:gd name="T12" fmla="*/ 113 w 419"/>
                <a:gd name="T13" fmla="*/ 305 h 432"/>
                <a:gd name="T14" fmla="*/ 141 w 419"/>
                <a:gd name="T15" fmla="*/ 341 h 432"/>
                <a:gd name="T16" fmla="*/ 182 w 419"/>
                <a:gd name="T17" fmla="*/ 358 h 432"/>
                <a:gd name="T18" fmla="*/ 236 w 419"/>
                <a:gd name="T19" fmla="*/ 358 h 432"/>
                <a:gd name="T20" fmla="*/ 278 w 419"/>
                <a:gd name="T21" fmla="*/ 341 h 432"/>
                <a:gd name="T22" fmla="*/ 305 w 419"/>
                <a:gd name="T23" fmla="*/ 306 h 432"/>
                <a:gd name="T24" fmla="*/ 318 w 419"/>
                <a:gd name="T25" fmla="*/ 251 h 432"/>
                <a:gd name="T26" fmla="*/ 318 w 419"/>
                <a:gd name="T27" fmla="*/ 181 h 432"/>
                <a:gd name="T28" fmla="*/ 305 w 419"/>
                <a:gd name="T29" fmla="*/ 126 h 432"/>
                <a:gd name="T30" fmla="*/ 279 w 419"/>
                <a:gd name="T31" fmla="*/ 91 h 432"/>
                <a:gd name="T32" fmla="*/ 236 w 419"/>
                <a:gd name="T33" fmla="*/ 73 h 432"/>
                <a:gd name="T34" fmla="*/ 209 w 419"/>
                <a:gd name="T35" fmla="*/ 0 h 432"/>
                <a:gd name="T36" fmla="*/ 280 w 419"/>
                <a:gd name="T37" fmla="*/ 8 h 432"/>
                <a:gd name="T38" fmla="*/ 337 w 419"/>
                <a:gd name="T39" fmla="*/ 30 h 432"/>
                <a:gd name="T40" fmla="*/ 378 w 419"/>
                <a:gd name="T41" fmla="*/ 66 h 432"/>
                <a:gd name="T42" fmla="*/ 400 w 419"/>
                <a:gd name="T43" fmla="*/ 107 h 432"/>
                <a:gd name="T44" fmla="*/ 415 w 419"/>
                <a:gd name="T45" fmla="*/ 160 h 432"/>
                <a:gd name="T46" fmla="*/ 419 w 419"/>
                <a:gd name="T47" fmla="*/ 222 h 432"/>
                <a:gd name="T48" fmla="*/ 411 w 419"/>
                <a:gd name="T49" fmla="*/ 291 h 432"/>
                <a:gd name="T50" fmla="*/ 389 w 419"/>
                <a:gd name="T51" fmla="*/ 349 h 432"/>
                <a:gd name="T52" fmla="*/ 353 w 419"/>
                <a:gd name="T53" fmla="*/ 392 h 432"/>
                <a:gd name="T54" fmla="*/ 316 w 419"/>
                <a:gd name="T55" fmla="*/ 413 h 432"/>
                <a:gd name="T56" fmla="*/ 270 w 419"/>
                <a:gd name="T57" fmla="*/ 427 h 432"/>
                <a:gd name="T58" fmla="*/ 215 w 419"/>
                <a:gd name="T59" fmla="*/ 432 h 432"/>
                <a:gd name="T60" fmla="*/ 140 w 419"/>
                <a:gd name="T61" fmla="*/ 423 h 432"/>
                <a:gd name="T62" fmla="*/ 79 w 419"/>
                <a:gd name="T63" fmla="*/ 398 h 432"/>
                <a:gd name="T64" fmla="*/ 37 w 419"/>
                <a:gd name="T65" fmla="*/ 357 h 432"/>
                <a:gd name="T66" fmla="*/ 13 w 419"/>
                <a:gd name="T67" fmla="*/ 309 h 432"/>
                <a:gd name="T68" fmla="*/ 1 w 419"/>
                <a:gd name="T69" fmla="*/ 251 h 432"/>
                <a:gd name="T70" fmla="*/ 1 w 419"/>
                <a:gd name="T71" fmla="*/ 179 h 432"/>
                <a:gd name="T72" fmla="*/ 16 w 419"/>
                <a:gd name="T73" fmla="*/ 112 h 432"/>
                <a:gd name="T74" fmla="*/ 44 w 419"/>
                <a:gd name="T75" fmla="*/ 60 h 432"/>
                <a:gd name="T76" fmla="*/ 82 w 419"/>
                <a:gd name="T77" fmla="*/ 30 h 432"/>
                <a:gd name="T78" fmla="*/ 127 w 419"/>
                <a:gd name="T79" fmla="*/ 11 h 432"/>
                <a:gd name="T80" fmla="*/ 180 w 419"/>
                <a:gd name="T81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32">
                  <a:moveTo>
                    <a:pt x="210" y="71"/>
                  </a:moveTo>
                  <a:lnTo>
                    <a:pt x="190" y="72"/>
                  </a:lnTo>
                  <a:lnTo>
                    <a:pt x="171" y="77"/>
                  </a:lnTo>
                  <a:lnTo>
                    <a:pt x="155" y="83"/>
                  </a:lnTo>
                  <a:lnTo>
                    <a:pt x="141" y="91"/>
                  </a:lnTo>
                  <a:lnTo>
                    <a:pt x="129" y="102"/>
                  </a:lnTo>
                  <a:lnTo>
                    <a:pt x="119" y="114"/>
                  </a:lnTo>
                  <a:lnTo>
                    <a:pt x="110" y="133"/>
                  </a:lnTo>
                  <a:lnTo>
                    <a:pt x="104" y="156"/>
                  </a:lnTo>
                  <a:lnTo>
                    <a:pt x="100" y="183"/>
                  </a:lnTo>
                  <a:lnTo>
                    <a:pt x="99" y="215"/>
                  </a:lnTo>
                  <a:lnTo>
                    <a:pt x="100" y="250"/>
                  </a:lnTo>
                  <a:lnTo>
                    <a:pt x="106" y="280"/>
                  </a:lnTo>
                  <a:lnTo>
                    <a:pt x="113" y="305"/>
                  </a:lnTo>
                  <a:lnTo>
                    <a:pt x="125" y="325"/>
                  </a:lnTo>
                  <a:lnTo>
                    <a:pt x="141" y="341"/>
                  </a:lnTo>
                  <a:lnTo>
                    <a:pt x="159" y="352"/>
                  </a:lnTo>
                  <a:lnTo>
                    <a:pt x="182" y="358"/>
                  </a:lnTo>
                  <a:lnTo>
                    <a:pt x="210" y="360"/>
                  </a:lnTo>
                  <a:lnTo>
                    <a:pt x="236" y="358"/>
                  </a:lnTo>
                  <a:lnTo>
                    <a:pt x="259" y="352"/>
                  </a:lnTo>
                  <a:lnTo>
                    <a:pt x="278" y="341"/>
                  </a:lnTo>
                  <a:lnTo>
                    <a:pt x="293" y="325"/>
                  </a:lnTo>
                  <a:lnTo>
                    <a:pt x="305" y="306"/>
                  </a:lnTo>
                  <a:lnTo>
                    <a:pt x="313" y="280"/>
                  </a:lnTo>
                  <a:lnTo>
                    <a:pt x="318" y="251"/>
                  </a:lnTo>
                  <a:lnTo>
                    <a:pt x="319" y="216"/>
                  </a:lnTo>
                  <a:lnTo>
                    <a:pt x="318" y="181"/>
                  </a:lnTo>
                  <a:lnTo>
                    <a:pt x="313" y="151"/>
                  </a:lnTo>
                  <a:lnTo>
                    <a:pt x="305" y="126"/>
                  </a:lnTo>
                  <a:lnTo>
                    <a:pt x="293" y="106"/>
                  </a:lnTo>
                  <a:lnTo>
                    <a:pt x="279" y="91"/>
                  </a:lnTo>
                  <a:lnTo>
                    <a:pt x="259" y="80"/>
                  </a:lnTo>
                  <a:lnTo>
                    <a:pt x="236" y="73"/>
                  </a:lnTo>
                  <a:lnTo>
                    <a:pt x="210" y="71"/>
                  </a:lnTo>
                  <a:close/>
                  <a:moveTo>
                    <a:pt x="209" y="0"/>
                  </a:moveTo>
                  <a:lnTo>
                    <a:pt x="246" y="2"/>
                  </a:lnTo>
                  <a:lnTo>
                    <a:pt x="280" y="8"/>
                  </a:lnTo>
                  <a:lnTo>
                    <a:pt x="311" y="18"/>
                  </a:lnTo>
                  <a:lnTo>
                    <a:pt x="337" y="30"/>
                  </a:lnTo>
                  <a:lnTo>
                    <a:pt x="360" y="46"/>
                  </a:lnTo>
                  <a:lnTo>
                    <a:pt x="378" y="66"/>
                  </a:lnTo>
                  <a:lnTo>
                    <a:pt x="390" y="84"/>
                  </a:lnTo>
                  <a:lnTo>
                    <a:pt x="400" y="107"/>
                  </a:lnTo>
                  <a:lnTo>
                    <a:pt x="408" y="133"/>
                  </a:lnTo>
                  <a:lnTo>
                    <a:pt x="415" y="160"/>
                  </a:lnTo>
                  <a:lnTo>
                    <a:pt x="418" y="190"/>
                  </a:lnTo>
                  <a:lnTo>
                    <a:pt x="419" y="222"/>
                  </a:lnTo>
                  <a:lnTo>
                    <a:pt x="417" y="259"/>
                  </a:lnTo>
                  <a:lnTo>
                    <a:pt x="411" y="291"/>
                  </a:lnTo>
                  <a:lnTo>
                    <a:pt x="402" y="322"/>
                  </a:lnTo>
                  <a:lnTo>
                    <a:pt x="389" y="349"/>
                  </a:lnTo>
                  <a:lnTo>
                    <a:pt x="373" y="372"/>
                  </a:lnTo>
                  <a:lnTo>
                    <a:pt x="353" y="392"/>
                  </a:lnTo>
                  <a:lnTo>
                    <a:pt x="336" y="403"/>
                  </a:lnTo>
                  <a:lnTo>
                    <a:pt x="316" y="413"/>
                  </a:lnTo>
                  <a:lnTo>
                    <a:pt x="294" y="421"/>
                  </a:lnTo>
                  <a:lnTo>
                    <a:pt x="270" y="427"/>
                  </a:lnTo>
                  <a:lnTo>
                    <a:pt x="244" y="431"/>
                  </a:lnTo>
                  <a:lnTo>
                    <a:pt x="215" y="432"/>
                  </a:lnTo>
                  <a:lnTo>
                    <a:pt x="176" y="429"/>
                  </a:lnTo>
                  <a:lnTo>
                    <a:pt x="140" y="423"/>
                  </a:lnTo>
                  <a:lnTo>
                    <a:pt x="108" y="412"/>
                  </a:lnTo>
                  <a:lnTo>
                    <a:pt x="79" y="398"/>
                  </a:lnTo>
                  <a:lnTo>
                    <a:pt x="55" y="379"/>
                  </a:lnTo>
                  <a:lnTo>
                    <a:pt x="37" y="357"/>
                  </a:lnTo>
                  <a:lnTo>
                    <a:pt x="23" y="334"/>
                  </a:lnTo>
                  <a:lnTo>
                    <a:pt x="13" y="309"/>
                  </a:lnTo>
                  <a:lnTo>
                    <a:pt x="5" y="282"/>
                  </a:lnTo>
                  <a:lnTo>
                    <a:pt x="1" y="251"/>
                  </a:lnTo>
                  <a:lnTo>
                    <a:pt x="0" y="218"/>
                  </a:lnTo>
                  <a:lnTo>
                    <a:pt x="1" y="179"/>
                  </a:lnTo>
                  <a:lnTo>
                    <a:pt x="6" y="144"/>
                  </a:lnTo>
                  <a:lnTo>
                    <a:pt x="16" y="112"/>
                  </a:lnTo>
                  <a:lnTo>
                    <a:pt x="28" y="83"/>
                  </a:lnTo>
                  <a:lnTo>
                    <a:pt x="44" y="60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2" y="19"/>
                  </a:lnTo>
                  <a:lnTo>
                    <a:pt x="127" y="11"/>
                  </a:lnTo>
                  <a:lnTo>
                    <a:pt x="152" y="4"/>
                  </a:lnTo>
                  <a:lnTo>
                    <a:pt x="180" y="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666163" y="695325"/>
              <a:ext cx="147637" cy="168275"/>
            </a:xfrm>
            <a:custGeom>
              <a:avLst/>
              <a:gdLst>
                <a:gd name="T0" fmla="*/ 0 w 371"/>
                <a:gd name="T1" fmla="*/ 0 h 425"/>
                <a:gd name="T2" fmla="*/ 116 w 371"/>
                <a:gd name="T3" fmla="*/ 0 h 425"/>
                <a:gd name="T4" fmla="*/ 286 w 371"/>
                <a:gd name="T5" fmla="*/ 317 h 425"/>
                <a:gd name="T6" fmla="*/ 286 w 371"/>
                <a:gd name="T7" fmla="*/ 0 h 425"/>
                <a:gd name="T8" fmla="*/ 371 w 371"/>
                <a:gd name="T9" fmla="*/ 0 h 425"/>
                <a:gd name="T10" fmla="*/ 371 w 371"/>
                <a:gd name="T11" fmla="*/ 425 h 425"/>
                <a:gd name="T12" fmla="*/ 260 w 371"/>
                <a:gd name="T13" fmla="*/ 425 h 425"/>
                <a:gd name="T14" fmla="*/ 85 w 371"/>
                <a:gd name="T15" fmla="*/ 114 h 425"/>
                <a:gd name="T16" fmla="*/ 85 w 371"/>
                <a:gd name="T17" fmla="*/ 425 h 425"/>
                <a:gd name="T18" fmla="*/ 0 w 371"/>
                <a:gd name="T19" fmla="*/ 425 h 425"/>
                <a:gd name="T20" fmla="*/ 0 w 371"/>
                <a:gd name="T21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425">
                  <a:moveTo>
                    <a:pt x="0" y="0"/>
                  </a:moveTo>
                  <a:lnTo>
                    <a:pt x="116" y="0"/>
                  </a:lnTo>
                  <a:lnTo>
                    <a:pt x="286" y="317"/>
                  </a:lnTo>
                  <a:lnTo>
                    <a:pt x="286" y="0"/>
                  </a:lnTo>
                  <a:lnTo>
                    <a:pt x="371" y="0"/>
                  </a:lnTo>
                  <a:lnTo>
                    <a:pt x="371" y="425"/>
                  </a:lnTo>
                  <a:lnTo>
                    <a:pt x="260" y="425"/>
                  </a:lnTo>
                  <a:lnTo>
                    <a:pt x="85" y="114"/>
                  </a:lnTo>
                  <a:lnTo>
                    <a:pt x="85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7546975" y="306388"/>
              <a:ext cx="239712" cy="239712"/>
            </a:xfrm>
            <a:custGeom>
              <a:avLst/>
              <a:gdLst>
                <a:gd name="T0" fmla="*/ 604 w 604"/>
                <a:gd name="T1" fmla="*/ 0 h 604"/>
                <a:gd name="T2" fmla="*/ 604 w 604"/>
                <a:gd name="T3" fmla="*/ 24 h 604"/>
                <a:gd name="T4" fmla="*/ 604 w 604"/>
                <a:gd name="T5" fmla="*/ 50 h 604"/>
                <a:gd name="T6" fmla="*/ 604 w 604"/>
                <a:gd name="T7" fmla="*/ 80 h 604"/>
                <a:gd name="T8" fmla="*/ 604 w 604"/>
                <a:gd name="T9" fmla="*/ 109 h 604"/>
                <a:gd name="T10" fmla="*/ 604 w 604"/>
                <a:gd name="T11" fmla="*/ 135 h 604"/>
                <a:gd name="T12" fmla="*/ 604 w 604"/>
                <a:gd name="T13" fmla="*/ 159 h 604"/>
                <a:gd name="T14" fmla="*/ 604 w 604"/>
                <a:gd name="T15" fmla="*/ 178 h 604"/>
                <a:gd name="T16" fmla="*/ 604 w 604"/>
                <a:gd name="T17" fmla="*/ 190 h 604"/>
                <a:gd name="T18" fmla="*/ 600 w 604"/>
                <a:gd name="T19" fmla="*/ 212 h 604"/>
                <a:gd name="T20" fmla="*/ 591 w 604"/>
                <a:gd name="T21" fmla="*/ 233 h 604"/>
                <a:gd name="T22" fmla="*/ 576 w 604"/>
                <a:gd name="T23" fmla="*/ 253 h 604"/>
                <a:gd name="T24" fmla="*/ 558 w 604"/>
                <a:gd name="T25" fmla="*/ 273 h 604"/>
                <a:gd name="T26" fmla="*/ 535 w 604"/>
                <a:gd name="T27" fmla="*/ 291 h 604"/>
                <a:gd name="T28" fmla="*/ 507 w 604"/>
                <a:gd name="T29" fmla="*/ 308 h 604"/>
                <a:gd name="T30" fmla="*/ 478 w 604"/>
                <a:gd name="T31" fmla="*/ 325 h 604"/>
                <a:gd name="T32" fmla="*/ 445 w 604"/>
                <a:gd name="T33" fmla="*/ 342 h 604"/>
                <a:gd name="T34" fmla="*/ 410 w 604"/>
                <a:gd name="T35" fmla="*/ 357 h 604"/>
                <a:gd name="T36" fmla="*/ 373 w 604"/>
                <a:gd name="T37" fmla="*/ 373 h 604"/>
                <a:gd name="T38" fmla="*/ 335 w 604"/>
                <a:gd name="T39" fmla="*/ 388 h 604"/>
                <a:gd name="T40" fmla="*/ 302 w 604"/>
                <a:gd name="T41" fmla="*/ 402 h 604"/>
                <a:gd name="T42" fmla="*/ 265 w 604"/>
                <a:gd name="T43" fmla="*/ 417 h 604"/>
                <a:gd name="T44" fmla="*/ 228 w 604"/>
                <a:gd name="T45" fmla="*/ 434 h 604"/>
                <a:gd name="T46" fmla="*/ 190 w 604"/>
                <a:gd name="T47" fmla="*/ 452 h 604"/>
                <a:gd name="T48" fmla="*/ 153 w 604"/>
                <a:gd name="T49" fmla="*/ 472 h 604"/>
                <a:gd name="T50" fmla="*/ 116 w 604"/>
                <a:gd name="T51" fmla="*/ 494 h 604"/>
                <a:gd name="T52" fmla="*/ 83 w 604"/>
                <a:gd name="T53" fmla="*/ 518 h 604"/>
                <a:gd name="T54" fmla="*/ 51 w 604"/>
                <a:gd name="T55" fmla="*/ 544 h 604"/>
                <a:gd name="T56" fmla="*/ 23 w 604"/>
                <a:gd name="T57" fmla="*/ 573 h 604"/>
                <a:gd name="T58" fmla="*/ 0 w 604"/>
                <a:gd name="T59" fmla="*/ 604 h 604"/>
                <a:gd name="T60" fmla="*/ 20 w 604"/>
                <a:gd name="T61" fmla="*/ 544 h 604"/>
                <a:gd name="T62" fmla="*/ 40 w 604"/>
                <a:gd name="T63" fmla="*/ 482 h 604"/>
                <a:gd name="T64" fmla="*/ 61 w 604"/>
                <a:gd name="T65" fmla="*/ 421 h 604"/>
                <a:gd name="T66" fmla="*/ 79 w 604"/>
                <a:gd name="T67" fmla="*/ 362 h 604"/>
                <a:gd name="T68" fmla="*/ 90 w 604"/>
                <a:gd name="T69" fmla="*/ 336 h 604"/>
                <a:gd name="T70" fmla="*/ 106 w 604"/>
                <a:gd name="T71" fmla="*/ 312 h 604"/>
                <a:gd name="T72" fmla="*/ 124 w 604"/>
                <a:gd name="T73" fmla="*/ 291 h 604"/>
                <a:gd name="T74" fmla="*/ 147 w 604"/>
                <a:gd name="T75" fmla="*/ 272 h 604"/>
                <a:gd name="T76" fmla="*/ 175 w 604"/>
                <a:gd name="T77" fmla="*/ 253 h 604"/>
                <a:gd name="T78" fmla="*/ 205 w 604"/>
                <a:gd name="T79" fmla="*/ 236 h 604"/>
                <a:gd name="T80" fmla="*/ 240 w 604"/>
                <a:gd name="T81" fmla="*/ 219 h 604"/>
                <a:gd name="T82" fmla="*/ 277 w 604"/>
                <a:gd name="T83" fmla="*/ 202 h 604"/>
                <a:gd name="T84" fmla="*/ 319 w 604"/>
                <a:gd name="T85" fmla="*/ 185 h 604"/>
                <a:gd name="T86" fmla="*/ 354 w 604"/>
                <a:gd name="T87" fmla="*/ 171 h 604"/>
                <a:gd name="T88" fmla="*/ 390 w 604"/>
                <a:gd name="T89" fmla="*/ 157 h 604"/>
                <a:gd name="T90" fmla="*/ 424 w 604"/>
                <a:gd name="T91" fmla="*/ 142 h 604"/>
                <a:gd name="T92" fmla="*/ 457 w 604"/>
                <a:gd name="T93" fmla="*/ 128 h 604"/>
                <a:gd name="T94" fmla="*/ 489 w 604"/>
                <a:gd name="T95" fmla="*/ 114 h 604"/>
                <a:gd name="T96" fmla="*/ 517 w 604"/>
                <a:gd name="T97" fmla="*/ 99 h 604"/>
                <a:gd name="T98" fmla="*/ 542 w 604"/>
                <a:gd name="T99" fmla="*/ 82 h 604"/>
                <a:gd name="T100" fmla="*/ 564 w 604"/>
                <a:gd name="T101" fmla="*/ 64 h 604"/>
                <a:gd name="T102" fmla="*/ 583 w 604"/>
                <a:gd name="T103" fmla="*/ 45 h 604"/>
                <a:gd name="T104" fmla="*/ 595 w 604"/>
                <a:gd name="T105" fmla="*/ 23 h 604"/>
                <a:gd name="T106" fmla="*/ 604 w 604"/>
                <a:gd name="T10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4" h="604">
                  <a:moveTo>
                    <a:pt x="604" y="0"/>
                  </a:moveTo>
                  <a:lnTo>
                    <a:pt x="604" y="24"/>
                  </a:lnTo>
                  <a:lnTo>
                    <a:pt x="604" y="50"/>
                  </a:lnTo>
                  <a:lnTo>
                    <a:pt x="604" y="80"/>
                  </a:lnTo>
                  <a:lnTo>
                    <a:pt x="604" y="109"/>
                  </a:lnTo>
                  <a:lnTo>
                    <a:pt x="604" y="135"/>
                  </a:lnTo>
                  <a:lnTo>
                    <a:pt x="604" y="159"/>
                  </a:lnTo>
                  <a:lnTo>
                    <a:pt x="604" y="178"/>
                  </a:lnTo>
                  <a:lnTo>
                    <a:pt x="604" y="190"/>
                  </a:lnTo>
                  <a:lnTo>
                    <a:pt x="600" y="212"/>
                  </a:lnTo>
                  <a:lnTo>
                    <a:pt x="591" y="233"/>
                  </a:lnTo>
                  <a:lnTo>
                    <a:pt x="576" y="253"/>
                  </a:lnTo>
                  <a:lnTo>
                    <a:pt x="558" y="273"/>
                  </a:lnTo>
                  <a:lnTo>
                    <a:pt x="535" y="291"/>
                  </a:lnTo>
                  <a:lnTo>
                    <a:pt x="507" y="308"/>
                  </a:lnTo>
                  <a:lnTo>
                    <a:pt x="478" y="325"/>
                  </a:lnTo>
                  <a:lnTo>
                    <a:pt x="445" y="342"/>
                  </a:lnTo>
                  <a:lnTo>
                    <a:pt x="410" y="357"/>
                  </a:lnTo>
                  <a:lnTo>
                    <a:pt x="373" y="373"/>
                  </a:lnTo>
                  <a:lnTo>
                    <a:pt x="335" y="388"/>
                  </a:lnTo>
                  <a:lnTo>
                    <a:pt x="302" y="402"/>
                  </a:lnTo>
                  <a:lnTo>
                    <a:pt x="265" y="417"/>
                  </a:lnTo>
                  <a:lnTo>
                    <a:pt x="228" y="434"/>
                  </a:lnTo>
                  <a:lnTo>
                    <a:pt x="190" y="452"/>
                  </a:lnTo>
                  <a:lnTo>
                    <a:pt x="153" y="472"/>
                  </a:lnTo>
                  <a:lnTo>
                    <a:pt x="116" y="494"/>
                  </a:lnTo>
                  <a:lnTo>
                    <a:pt x="83" y="518"/>
                  </a:lnTo>
                  <a:lnTo>
                    <a:pt x="51" y="544"/>
                  </a:lnTo>
                  <a:lnTo>
                    <a:pt x="23" y="573"/>
                  </a:lnTo>
                  <a:lnTo>
                    <a:pt x="0" y="604"/>
                  </a:lnTo>
                  <a:lnTo>
                    <a:pt x="20" y="544"/>
                  </a:lnTo>
                  <a:lnTo>
                    <a:pt x="40" y="482"/>
                  </a:lnTo>
                  <a:lnTo>
                    <a:pt x="61" y="421"/>
                  </a:lnTo>
                  <a:lnTo>
                    <a:pt x="79" y="362"/>
                  </a:lnTo>
                  <a:lnTo>
                    <a:pt x="90" y="336"/>
                  </a:lnTo>
                  <a:lnTo>
                    <a:pt x="106" y="312"/>
                  </a:lnTo>
                  <a:lnTo>
                    <a:pt x="124" y="291"/>
                  </a:lnTo>
                  <a:lnTo>
                    <a:pt x="147" y="272"/>
                  </a:lnTo>
                  <a:lnTo>
                    <a:pt x="175" y="253"/>
                  </a:lnTo>
                  <a:lnTo>
                    <a:pt x="205" y="236"/>
                  </a:lnTo>
                  <a:lnTo>
                    <a:pt x="240" y="219"/>
                  </a:lnTo>
                  <a:lnTo>
                    <a:pt x="277" y="202"/>
                  </a:lnTo>
                  <a:lnTo>
                    <a:pt x="319" y="185"/>
                  </a:lnTo>
                  <a:lnTo>
                    <a:pt x="354" y="171"/>
                  </a:lnTo>
                  <a:lnTo>
                    <a:pt x="390" y="157"/>
                  </a:lnTo>
                  <a:lnTo>
                    <a:pt x="424" y="142"/>
                  </a:lnTo>
                  <a:lnTo>
                    <a:pt x="457" y="128"/>
                  </a:lnTo>
                  <a:lnTo>
                    <a:pt x="489" y="114"/>
                  </a:lnTo>
                  <a:lnTo>
                    <a:pt x="517" y="99"/>
                  </a:lnTo>
                  <a:lnTo>
                    <a:pt x="542" y="82"/>
                  </a:lnTo>
                  <a:lnTo>
                    <a:pt x="564" y="64"/>
                  </a:lnTo>
                  <a:lnTo>
                    <a:pt x="583" y="45"/>
                  </a:lnTo>
                  <a:lnTo>
                    <a:pt x="595" y="2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 userDrawn="1"/>
          </p:nvSpPr>
          <p:spPr bwMode="auto">
            <a:xfrm>
              <a:off x="7380288" y="482600"/>
              <a:ext cx="252412" cy="150812"/>
            </a:xfrm>
            <a:custGeom>
              <a:avLst/>
              <a:gdLst>
                <a:gd name="T0" fmla="*/ 234 w 637"/>
                <a:gd name="T1" fmla="*/ 0 h 379"/>
                <a:gd name="T2" fmla="*/ 258 w 637"/>
                <a:gd name="T3" fmla="*/ 1 h 379"/>
                <a:gd name="T4" fmla="*/ 279 w 637"/>
                <a:gd name="T5" fmla="*/ 6 h 379"/>
                <a:gd name="T6" fmla="*/ 299 w 637"/>
                <a:gd name="T7" fmla="*/ 16 h 379"/>
                <a:gd name="T8" fmla="*/ 318 w 637"/>
                <a:gd name="T9" fmla="*/ 30 h 379"/>
                <a:gd name="T10" fmla="*/ 335 w 637"/>
                <a:gd name="T11" fmla="*/ 49 h 379"/>
                <a:gd name="T12" fmla="*/ 351 w 637"/>
                <a:gd name="T13" fmla="*/ 70 h 379"/>
                <a:gd name="T14" fmla="*/ 367 w 637"/>
                <a:gd name="T15" fmla="*/ 94 h 379"/>
                <a:gd name="T16" fmla="*/ 383 w 637"/>
                <a:gd name="T17" fmla="*/ 120 h 379"/>
                <a:gd name="T18" fmla="*/ 399 w 637"/>
                <a:gd name="T19" fmla="*/ 148 h 379"/>
                <a:gd name="T20" fmla="*/ 415 w 637"/>
                <a:gd name="T21" fmla="*/ 176 h 379"/>
                <a:gd name="T22" fmla="*/ 432 w 637"/>
                <a:gd name="T23" fmla="*/ 207 h 379"/>
                <a:gd name="T24" fmla="*/ 451 w 637"/>
                <a:gd name="T25" fmla="*/ 236 h 379"/>
                <a:gd name="T26" fmla="*/ 472 w 637"/>
                <a:gd name="T27" fmla="*/ 265 h 379"/>
                <a:gd name="T28" fmla="*/ 493 w 637"/>
                <a:gd name="T29" fmla="*/ 291 h 379"/>
                <a:gd name="T30" fmla="*/ 517 w 637"/>
                <a:gd name="T31" fmla="*/ 315 h 379"/>
                <a:gd name="T32" fmla="*/ 543 w 637"/>
                <a:gd name="T33" fmla="*/ 337 h 379"/>
                <a:gd name="T34" fmla="*/ 572 w 637"/>
                <a:gd name="T35" fmla="*/ 355 h 379"/>
                <a:gd name="T36" fmla="*/ 603 w 637"/>
                <a:gd name="T37" fmla="*/ 369 h 379"/>
                <a:gd name="T38" fmla="*/ 637 w 637"/>
                <a:gd name="T39" fmla="*/ 379 h 379"/>
                <a:gd name="T40" fmla="*/ 588 w 637"/>
                <a:gd name="T41" fmla="*/ 378 h 379"/>
                <a:gd name="T42" fmla="*/ 546 w 637"/>
                <a:gd name="T43" fmla="*/ 378 h 379"/>
                <a:gd name="T44" fmla="*/ 509 w 637"/>
                <a:gd name="T45" fmla="*/ 378 h 379"/>
                <a:gd name="T46" fmla="*/ 477 w 637"/>
                <a:gd name="T47" fmla="*/ 378 h 379"/>
                <a:gd name="T48" fmla="*/ 448 w 637"/>
                <a:gd name="T49" fmla="*/ 378 h 379"/>
                <a:gd name="T50" fmla="*/ 420 w 637"/>
                <a:gd name="T51" fmla="*/ 378 h 379"/>
                <a:gd name="T52" fmla="*/ 392 w 637"/>
                <a:gd name="T53" fmla="*/ 378 h 379"/>
                <a:gd name="T54" fmla="*/ 363 w 637"/>
                <a:gd name="T55" fmla="*/ 378 h 379"/>
                <a:gd name="T56" fmla="*/ 333 w 637"/>
                <a:gd name="T57" fmla="*/ 378 h 379"/>
                <a:gd name="T58" fmla="*/ 303 w 637"/>
                <a:gd name="T59" fmla="*/ 375 h 379"/>
                <a:gd name="T60" fmla="*/ 278 w 637"/>
                <a:gd name="T61" fmla="*/ 369 h 379"/>
                <a:gd name="T62" fmla="*/ 255 w 637"/>
                <a:gd name="T63" fmla="*/ 359 h 379"/>
                <a:gd name="T64" fmla="*/ 235 w 637"/>
                <a:gd name="T65" fmla="*/ 346 h 379"/>
                <a:gd name="T66" fmla="*/ 217 w 637"/>
                <a:gd name="T67" fmla="*/ 329 h 379"/>
                <a:gd name="T68" fmla="*/ 200 w 637"/>
                <a:gd name="T69" fmla="*/ 311 h 379"/>
                <a:gd name="T70" fmla="*/ 186 w 637"/>
                <a:gd name="T71" fmla="*/ 290 h 379"/>
                <a:gd name="T72" fmla="*/ 172 w 637"/>
                <a:gd name="T73" fmla="*/ 266 h 379"/>
                <a:gd name="T74" fmla="*/ 159 w 637"/>
                <a:gd name="T75" fmla="*/ 241 h 379"/>
                <a:gd name="T76" fmla="*/ 145 w 637"/>
                <a:gd name="T77" fmla="*/ 213 h 379"/>
                <a:gd name="T78" fmla="*/ 131 w 637"/>
                <a:gd name="T79" fmla="*/ 185 h 379"/>
                <a:gd name="T80" fmla="*/ 119 w 637"/>
                <a:gd name="T81" fmla="*/ 157 h 379"/>
                <a:gd name="T82" fmla="*/ 106 w 637"/>
                <a:gd name="T83" fmla="*/ 131 h 379"/>
                <a:gd name="T84" fmla="*/ 93 w 637"/>
                <a:gd name="T85" fmla="*/ 107 h 379"/>
                <a:gd name="T86" fmla="*/ 80 w 637"/>
                <a:gd name="T87" fmla="*/ 84 h 379"/>
                <a:gd name="T88" fmla="*/ 67 w 637"/>
                <a:gd name="T89" fmla="*/ 64 h 379"/>
                <a:gd name="T90" fmla="*/ 51 w 637"/>
                <a:gd name="T91" fmla="*/ 48 h 379"/>
                <a:gd name="T92" fmla="*/ 36 w 637"/>
                <a:gd name="T93" fmla="*/ 36 h 379"/>
                <a:gd name="T94" fmla="*/ 19 w 637"/>
                <a:gd name="T95" fmla="*/ 28 h 379"/>
                <a:gd name="T96" fmla="*/ 0 w 637"/>
                <a:gd name="T97" fmla="*/ 25 h 379"/>
                <a:gd name="T98" fmla="*/ 32 w 637"/>
                <a:gd name="T99" fmla="*/ 22 h 379"/>
                <a:gd name="T100" fmla="*/ 64 w 637"/>
                <a:gd name="T101" fmla="*/ 18 h 379"/>
                <a:gd name="T102" fmla="*/ 96 w 637"/>
                <a:gd name="T103" fmla="*/ 15 h 379"/>
                <a:gd name="T104" fmla="*/ 127 w 637"/>
                <a:gd name="T105" fmla="*/ 12 h 379"/>
                <a:gd name="T106" fmla="*/ 157 w 637"/>
                <a:gd name="T107" fmla="*/ 8 h 379"/>
                <a:gd name="T108" fmla="*/ 183 w 637"/>
                <a:gd name="T109" fmla="*/ 6 h 379"/>
                <a:gd name="T110" fmla="*/ 206 w 637"/>
                <a:gd name="T111" fmla="*/ 3 h 379"/>
                <a:gd name="T112" fmla="*/ 223 w 637"/>
                <a:gd name="T113" fmla="*/ 2 h 379"/>
                <a:gd name="T114" fmla="*/ 234 w 637"/>
                <a:gd name="T11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7" h="379">
                  <a:moveTo>
                    <a:pt x="234" y="0"/>
                  </a:moveTo>
                  <a:lnTo>
                    <a:pt x="258" y="1"/>
                  </a:lnTo>
                  <a:lnTo>
                    <a:pt x="279" y="6"/>
                  </a:lnTo>
                  <a:lnTo>
                    <a:pt x="299" y="16"/>
                  </a:lnTo>
                  <a:lnTo>
                    <a:pt x="318" y="30"/>
                  </a:lnTo>
                  <a:lnTo>
                    <a:pt x="335" y="49"/>
                  </a:lnTo>
                  <a:lnTo>
                    <a:pt x="351" y="70"/>
                  </a:lnTo>
                  <a:lnTo>
                    <a:pt x="367" y="94"/>
                  </a:lnTo>
                  <a:lnTo>
                    <a:pt x="383" y="120"/>
                  </a:lnTo>
                  <a:lnTo>
                    <a:pt x="399" y="148"/>
                  </a:lnTo>
                  <a:lnTo>
                    <a:pt x="415" y="176"/>
                  </a:lnTo>
                  <a:lnTo>
                    <a:pt x="432" y="207"/>
                  </a:lnTo>
                  <a:lnTo>
                    <a:pt x="451" y="236"/>
                  </a:lnTo>
                  <a:lnTo>
                    <a:pt x="472" y="265"/>
                  </a:lnTo>
                  <a:lnTo>
                    <a:pt x="493" y="291"/>
                  </a:lnTo>
                  <a:lnTo>
                    <a:pt x="517" y="315"/>
                  </a:lnTo>
                  <a:lnTo>
                    <a:pt x="543" y="337"/>
                  </a:lnTo>
                  <a:lnTo>
                    <a:pt x="572" y="355"/>
                  </a:lnTo>
                  <a:lnTo>
                    <a:pt x="603" y="369"/>
                  </a:lnTo>
                  <a:lnTo>
                    <a:pt x="637" y="379"/>
                  </a:lnTo>
                  <a:lnTo>
                    <a:pt x="588" y="378"/>
                  </a:lnTo>
                  <a:lnTo>
                    <a:pt x="546" y="378"/>
                  </a:lnTo>
                  <a:lnTo>
                    <a:pt x="509" y="378"/>
                  </a:lnTo>
                  <a:lnTo>
                    <a:pt x="477" y="378"/>
                  </a:lnTo>
                  <a:lnTo>
                    <a:pt x="448" y="378"/>
                  </a:lnTo>
                  <a:lnTo>
                    <a:pt x="420" y="378"/>
                  </a:lnTo>
                  <a:lnTo>
                    <a:pt x="392" y="378"/>
                  </a:lnTo>
                  <a:lnTo>
                    <a:pt x="363" y="378"/>
                  </a:lnTo>
                  <a:lnTo>
                    <a:pt x="333" y="378"/>
                  </a:lnTo>
                  <a:lnTo>
                    <a:pt x="303" y="375"/>
                  </a:lnTo>
                  <a:lnTo>
                    <a:pt x="278" y="369"/>
                  </a:lnTo>
                  <a:lnTo>
                    <a:pt x="255" y="359"/>
                  </a:lnTo>
                  <a:lnTo>
                    <a:pt x="235" y="346"/>
                  </a:lnTo>
                  <a:lnTo>
                    <a:pt x="217" y="329"/>
                  </a:lnTo>
                  <a:lnTo>
                    <a:pt x="200" y="311"/>
                  </a:lnTo>
                  <a:lnTo>
                    <a:pt x="186" y="290"/>
                  </a:lnTo>
                  <a:lnTo>
                    <a:pt x="172" y="266"/>
                  </a:lnTo>
                  <a:lnTo>
                    <a:pt x="159" y="241"/>
                  </a:lnTo>
                  <a:lnTo>
                    <a:pt x="145" y="213"/>
                  </a:lnTo>
                  <a:lnTo>
                    <a:pt x="131" y="185"/>
                  </a:lnTo>
                  <a:lnTo>
                    <a:pt x="119" y="157"/>
                  </a:lnTo>
                  <a:lnTo>
                    <a:pt x="106" y="131"/>
                  </a:lnTo>
                  <a:lnTo>
                    <a:pt x="93" y="107"/>
                  </a:lnTo>
                  <a:lnTo>
                    <a:pt x="80" y="84"/>
                  </a:lnTo>
                  <a:lnTo>
                    <a:pt x="67" y="64"/>
                  </a:lnTo>
                  <a:lnTo>
                    <a:pt x="51" y="48"/>
                  </a:lnTo>
                  <a:lnTo>
                    <a:pt x="36" y="36"/>
                  </a:lnTo>
                  <a:lnTo>
                    <a:pt x="19" y="28"/>
                  </a:lnTo>
                  <a:lnTo>
                    <a:pt x="0" y="25"/>
                  </a:lnTo>
                  <a:lnTo>
                    <a:pt x="32" y="22"/>
                  </a:lnTo>
                  <a:lnTo>
                    <a:pt x="64" y="18"/>
                  </a:lnTo>
                  <a:lnTo>
                    <a:pt x="96" y="15"/>
                  </a:lnTo>
                  <a:lnTo>
                    <a:pt x="127" y="12"/>
                  </a:lnTo>
                  <a:lnTo>
                    <a:pt x="157" y="8"/>
                  </a:lnTo>
                  <a:lnTo>
                    <a:pt x="183" y="6"/>
                  </a:lnTo>
                  <a:lnTo>
                    <a:pt x="206" y="3"/>
                  </a:lnTo>
                  <a:lnTo>
                    <a:pt x="223" y="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7437438" y="555625"/>
              <a:ext cx="349250" cy="328612"/>
            </a:xfrm>
            <a:custGeom>
              <a:avLst/>
              <a:gdLst>
                <a:gd name="T0" fmla="*/ 878 w 879"/>
                <a:gd name="T1" fmla="*/ 27 h 828"/>
                <a:gd name="T2" fmla="*/ 878 w 879"/>
                <a:gd name="T3" fmla="*/ 93 h 828"/>
                <a:gd name="T4" fmla="*/ 878 w 879"/>
                <a:gd name="T5" fmla="*/ 164 h 828"/>
                <a:gd name="T6" fmla="*/ 879 w 879"/>
                <a:gd name="T7" fmla="*/ 228 h 828"/>
                <a:gd name="T8" fmla="*/ 878 w 879"/>
                <a:gd name="T9" fmla="*/ 276 h 828"/>
                <a:gd name="T10" fmla="*/ 875 w 879"/>
                <a:gd name="T11" fmla="*/ 317 h 828"/>
                <a:gd name="T12" fmla="*/ 854 w 879"/>
                <a:gd name="T13" fmla="*/ 366 h 828"/>
                <a:gd name="T14" fmla="*/ 813 w 879"/>
                <a:gd name="T15" fmla="*/ 409 h 828"/>
                <a:gd name="T16" fmla="*/ 757 w 879"/>
                <a:gd name="T17" fmla="*/ 448 h 828"/>
                <a:gd name="T18" fmla="*/ 691 w 879"/>
                <a:gd name="T19" fmla="*/ 482 h 828"/>
                <a:gd name="T20" fmla="*/ 617 w 879"/>
                <a:gd name="T21" fmla="*/ 512 h 828"/>
                <a:gd name="T22" fmla="*/ 539 w 879"/>
                <a:gd name="T23" fmla="*/ 542 h 828"/>
                <a:gd name="T24" fmla="*/ 457 w 879"/>
                <a:gd name="T25" fmla="*/ 570 h 828"/>
                <a:gd name="T26" fmla="*/ 368 w 879"/>
                <a:gd name="T27" fmla="*/ 601 h 828"/>
                <a:gd name="T28" fmla="*/ 280 w 879"/>
                <a:gd name="T29" fmla="*/ 635 h 828"/>
                <a:gd name="T30" fmla="*/ 196 w 879"/>
                <a:gd name="T31" fmla="*/ 672 h 828"/>
                <a:gd name="T32" fmla="*/ 118 w 879"/>
                <a:gd name="T33" fmla="*/ 716 h 828"/>
                <a:gd name="T34" fmla="*/ 51 w 879"/>
                <a:gd name="T35" fmla="*/ 767 h 828"/>
                <a:gd name="T36" fmla="*/ 0 w 879"/>
                <a:gd name="T37" fmla="*/ 828 h 828"/>
                <a:gd name="T38" fmla="*/ 84 w 879"/>
                <a:gd name="T39" fmla="*/ 570 h 828"/>
                <a:gd name="T40" fmla="*/ 137 w 879"/>
                <a:gd name="T41" fmla="*/ 408 h 828"/>
                <a:gd name="T42" fmla="*/ 176 w 879"/>
                <a:gd name="T43" fmla="*/ 353 h 828"/>
                <a:gd name="T44" fmla="*/ 228 w 879"/>
                <a:gd name="T45" fmla="*/ 311 h 828"/>
                <a:gd name="T46" fmla="*/ 294 w 879"/>
                <a:gd name="T47" fmla="*/ 277 h 828"/>
                <a:gd name="T48" fmla="*/ 370 w 879"/>
                <a:gd name="T49" fmla="*/ 247 h 828"/>
                <a:gd name="T50" fmla="*/ 454 w 879"/>
                <a:gd name="T51" fmla="*/ 222 h 828"/>
                <a:gd name="T52" fmla="*/ 543 w 879"/>
                <a:gd name="T53" fmla="*/ 197 h 828"/>
                <a:gd name="T54" fmla="*/ 642 w 879"/>
                <a:gd name="T55" fmla="*/ 167 h 828"/>
                <a:gd name="T56" fmla="*/ 725 w 879"/>
                <a:gd name="T57" fmla="*/ 139 h 828"/>
                <a:gd name="T58" fmla="*/ 791 w 879"/>
                <a:gd name="T59" fmla="*/ 108 h 828"/>
                <a:gd name="T60" fmla="*/ 839 w 879"/>
                <a:gd name="T61" fmla="*/ 72 h 828"/>
                <a:gd name="T62" fmla="*/ 870 w 879"/>
                <a:gd name="T63" fmla="*/ 27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9" h="828">
                  <a:moveTo>
                    <a:pt x="878" y="0"/>
                  </a:moveTo>
                  <a:lnTo>
                    <a:pt x="878" y="27"/>
                  </a:lnTo>
                  <a:lnTo>
                    <a:pt x="878" y="59"/>
                  </a:lnTo>
                  <a:lnTo>
                    <a:pt x="878" y="93"/>
                  </a:lnTo>
                  <a:lnTo>
                    <a:pt x="878" y="129"/>
                  </a:lnTo>
                  <a:lnTo>
                    <a:pt x="878" y="164"/>
                  </a:lnTo>
                  <a:lnTo>
                    <a:pt x="879" y="198"/>
                  </a:lnTo>
                  <a:lnTo>
                    <a:pt x="879" y="228"/>
                  </a:lnTo>
                  <a:lnTo>
                    <a:pt x="878" y="255"/>
                  </a:lnTo>
                  <a:lnTo>
                    <a:pt x="878" y="276"/>
                  </a:lnTo>
                  <a:lnTo>
                    <a:pt x="878" y="290"/>
                  </a:lnTo>
                  <a:lnTo>
                    <a:pt x="875" y="317"/>
                  </a:lnTo>
                  <a:lnTo>
                    <a:pt x="867" y="342"/>
                  </a:lnTo>
                  <a:lnTo>
                    <a:pt x="854" y="366"/>
                  </a:lnTo>
                  <a:lnTo>
                    <a:pt x="835" y="388"/>
                  </a:lnTo>
                  <a:lnTo>
                    <a:pt x="813" y="409"/>
                  </a:lnTo>
                  <a:lnTo>
                    <a:pt x="787" y="429"/>
                  </a:lnTo>
                  <a:lnTo>
                    <a:pt x="757" y="448"/>
                  </a:lnTo>
                  <a:lnTo>
                    <a:pt x="725" y="465"/>
                  </a:lnTo>
                  <a:lnTo>
                    <a:pt x="691" y="482"/>
                  </a:lnTo>
                  <a:lnTo>
                    <a:pt x="654" y="497"/>
                  </a:lnTo>
                  <a:lnTo>
                    <a:pt x="617" y="512"/>
                  </a:lnTo>
                  <a:lnTo>
                    <a:pt x="579" y="528"/>
                  </a:lnTo>
                  <a:lnTo>
                    <a:pt x="539" y="542"/>
                  </a:lnTo>
                  <a:lnTo>
                    <a:pt x="500" y="555"/>
                  </a:lnTo>
                  <a:lnTo>
                    <a:pt x="457" y="570"/>
                  </a:lnTo>
                  <a:lnTo>
                    <a:pt x="413" y="586"/>
                  </a:lnTo>
                  <a:lnTo>
                    <a:pt x="368" y="601"/>
                  </a:lnTo>
                  <a:lnTo>
                    <a:pt x="325" y="617"/>
                  </a:lnTo>
                  <a:lnTo>
                    <a:pt x="280" y="635"/>
                  </a:lnTo>
                  <a:lnTo>
                    <a:pt x="237" y="652"/>
                  </a:lnTo>
                  <a:lnTo>
                    <a:pt x="196" y="672"/>
                  </a:lnTo>
                  <a:lnTo>
                    <a:pt x="155" y="693"/>
                  </a:lnTo>
                  <a:lnTo>
                    <a:pt x="118" y="716"/>
                  </a:lnTo>
                  <a:lnTo>
                    <a:pt x="83" y="740"/>
                  </a:lnTo>
                  <a:lnTo>
                    <a:pt x="51" y="767"/>
                  </a:lnTo>
                  <a:lnTo>
                    <a:pt x="24" y="796"/>
                  </a:lnTo>
                  <a:lnTo>
                    <a:pt x="0" y="828"/>
                  </a:lnTo>
                  <a:lnTo>
                    <a:pt x="42" y="698"/>
                  </a:lnTo>
                  <a:lnTo>
                    <a:pt x="84" y="570"/>
                  </a:lnTo>
                  <a:lnTo>
                    <a:pt x="125" y="441"/>
                  </a:lnTo>
                  <a:lnTo>
                    <a:pt x="137" y="408"/>
                  </a:lnTo>
                  <a:lnTo>
                    <a:pt x="155" y="380"/>
                  </a:lnTo>
                  <a:lnTo>
                    <a:pt x="176" y="353"/>
                  </a:lnTo>
                  <a:lnTo>
                    <a:pt x="200" y="331"/>
                  </a:lnTo>
                  <a:lnTo>
                    <a:pt x="228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1"/>
                  </a:lnTo>
                  <a:lnTo>
                    <a:pt x="370" y="247"/>
                  </a:lnTo>
                  <a:lnTo>
                    <a:pt x="410" y="235"/>
                  </a:lnTo>
                  <a:lnTo>
                    <a:pt x="454" y="222"/>
                  </a:lnTo>
                  <a:lnTo>
                    <a:pt x="498" y="209"/>
                  </a:lnTo>
                  <a:lnTo>
                    <a:pt x="543" y="197"/>
                  </a:lnTo>
                  <a:lnTo>
                    <a:pt x="595" y="181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60" y="123"/>
                  </a:lnTo>
                  <a:lnTo>
                    <a:pt x="791" y="108"/>
                  </a:lnTo>
                  <a:lnTo>
                    <a:pt x="817" y="90"/>
                  </a:lnTo>
                  <a:lnTo>
                    <a:pt x="839" y="72"/>
                  </a:lnTo>
                  <a:lnTo>
                    <a:pt x="857" y="50"/>
                  </a:lnTo>
                  <a:lnTo>
                    <a:pt x="870" y="2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3" name="Freeform 26"/>
            <p:cNvSpPr>
              <a:spLocks/>
            </p:cNvSpPr>
            <p:nvPr userDrawn="1"/>
          </p:nvSpPr>
          <p:spPr bwMode="auto">
            <a:xfrm>
              <a:off x="7694613" y="446088"/>
              <a:ext cx="366712" cy="187325"/>
            </a:xfrm>
            <a:custGeom>
              <a:avLst/>
              <a:gdLst>
                <a:gd name="T0" fmla="*/ 349 w 925"/>
                <a:gd name="T1" fmla="*/ 0 h 471"/>
                <a:gd name="T2" fmla="*/ 378 w 925"/>
                <a:gd name="T3" fmla="*/ 6 h 471"/>
                <a:gd name="T4" fmla="*/ 408 w 925"/>
                <a:gd name="T5" fmla="*/ 18 h 471"/>
                <a:gd name="T6" fmla="*/ 436 w 925"/>
                <a:gd name="T7" fmla="*/ 35 h 471"/>
                <a:gd name="T8" fmla="*/ 464 w 925"/>
                <a:gd name="T9" fmla="*/ 56 h 471"/>
                <a:gd name="T10" fmla="*/ 491 w 925"/>
                <a:gd name="T11" fmla="*/ 82 h 471"/>
                <a:gd name="T12" fmla="*/ 517 w 925"/>
                <a:gd name="T13" fmla="*/ 111 h 471"/>
                <a:gd name="T14" fmla="*/ 543 w 925"/>
                <a:gd name="T15" fmla="*/ 143 h 471"/>
                <a:gd name="T16" fmla="*/ 567 w 925"/>
                <a:gd name="T17" fmla="*/ 178 h 471"/>
                <a:gd name="T18" fmla="*/ 590 w 925"/>
                <a:gd name="T19" fmla="*/ 215 h 471"/>
                <a:gd name="T20" fmla="*/ 614 w 925"/>
                <a:gd name="T21" fmla="*/ 254 h 471"/>
                <a:gd name="T22" fmla="*/ 640 w 925"/>
                <a:gd name="T23" fmla="*/ 290 h 471"/>
                <a:gd name="T24" fmla="*/ 669 w 925"/>
                <a:gd name="T25" fmla="*/ 325 h 471"/>
                <a:gd name="T26" fmla="*/ 698 w 925"/>
                <a:gd name="T27" fmla="*/ 357 h 471"/>
                <a:gd name="T28" fmla="*/ 730 w 925"/>
                <a:gd name="T29" fmla="*/ 386 h 471"/>
                <a:gd name="T30" fmla="*/ 765 w 925"/>
                <a:gd name="T31" fmla="*/ 412 h 471"/>
                <a:gd name="T32" fmla="*/ 801 w 925"/>
                <a:gd name="T33" fmla="*/ 433 h 471"/>
                <a:gd name="T34" fmla="*/ 839 w 925"/>
                <a:gd name="T35" fmla="*/ 451 h 471"/>
                <a:gd name="T36" fmla="*/ 881 w 925"/>
                <a:gd name="T37" fmla="*/ 463 h 471"/>
                <a:gd name="T38" fmla="*/ 925 w 925"/>
                <a:gd name="T39" fmla="*/ 471 h 471"/>
                <a:gd name="T40" fmla="*/ 855 w 925"/>
                <a:gd name="T41" fmla="*/ 471 h 471"/>
                <a:gd name="T42" fmla="*/ 792 w 925"/>
                <a:gd name="T43" fmla="*/ 471 h 471"/>
                <a:gd name="T44" fmla="*/ 734 w 925"/>
                <a:gd name="T45" fmla="*/ 471 h 471"/>
                <a:gd name="T46" fmla="*/ 682 w 925"/>
                <a:gd name="T47" fmla="*/ 471 h 471"/>
                <a:gd name="T48" fmla="*/ 631 w 925"/>
                <a:gd name="T49" fmla="*/ 471 h 471"/>
                <a:gd name="T50" fmla="*/ 585 w 925"/>
                <a:gd name="T51" fmla="*/ 470 h 471"/>
                <a:gd name="T52" fmla="*/ 540 w 925"/>
                <a:gd name="T53" fmla="*/ 470 h 471"/>
                <a:gd name="T54" fmla="*/ 497 w 925"/>
                <a:gd name="T55" fmla="*/ 470 h 471"/>
                <a:gd name="T56" fmla="*/ 453 w 925"/>
                <a:gd name="T57" fmla="*/ 470 h 471"/>
                <a:gd name="T58" fmla="*/ 421 w 925"/>
                <a:gd name="T59" fmla="*/ 467 h 471"/>
                <a:gd name="T60" fmla="*/ 393 w 925"/>
                <a:gd name="T61" fmla="*/ 461 h 471"/>
                <a:gd name="T62" fmla="*/ 369 w 925"/>
                <a:gd name="T63" fmla="*/ 451 h 471"/>
                <a:gd name="T64" fmla="*/ 348 w 925"/>
                <a:gd name="T65" fmla="*/ 438 h 471"/>
                <a:gd name="T66" fmla="*/ 329 w 925"/>
                <a:gd name="T67" fmla="*/ 423 h 471"/>
                <a:gd name="T68" fmla="*/ 313 w 925"/>
                <a:gd name="T69" fmla="*/ 404 h 471"/>
                <a:gd name="T70" fmla="*/ 298 w 925"/>
                <a:gd name="T71" fmla="*/ 384 h 471"/>
                <a:gd name="T72" fmla="*/ 286 w 925"/>
                <a:gd name="T73" fmla="*/ 362 h 471"/>
                <a:gd name="T74" fmla="*/ 274 w 925"/>
                <a:gd name="T75" fmla="*/ 339 h 471"/>
                <a:gd name="T76" fmla="*/ 263 w 925"/>
                <a:gd name="T77" fmla="*/ 315 h 471"/>
                <a:gd name="T78" fmla="*/ 254 w 925"/>
                <a:gd name="T79" fmla="*/ 290 h 471"/>
                <a:gd name="T80" fmla="*/ 243 w 925"/>
                <a:gd name="T81" fmla="*/ 265 h 471"/>
                <a:gd name="T82" fmla="*/ 232 w 925"/>
                <a:gd name="T83" fmla="*/ 240 h 471"/>
                <a:gd name="T84" fmla="*/ 213 w 925"/>
                <a:gd name="T85" fmla="*/ 205 h 471"/>
                <a:gd name="T86" fmla="*/ 193 w 925"/>
                <a:gd name="T87" fmla="*/ 172 h 471"/>
                <a:gd name="T88" fmla="*/ 173 w 925"/>
                <a:gd name="T89" fmla="*/ 140 h 471"/>
                <a:gd name="T90" fmla="*/ 148 w 925"/>
                <a:gd name="T91" fmla="*/ 113 h 471"/>
                <a:gd name="T92" fmla="*/ 123 w 925"/>
                <a:gd name="T93" fmla="*/ 87 h 471"/>
                <a:gd name="T94" fmla="*/ 96 w 925"/>
                <a:gd name="T95" fmla="*/ 68 h 471"/>
                <a:gd name="T96" fmla="*/ 66 w 925"/>
                <a:gd name="T97" fmla="*/ 51 h 471"/>
                <a:gd name="T98" fmla="*/ 34 w 925"/>
                <a:gd name="T99" fmla="*/ 39 h 471"/>
                <a:gd name="T100" fmla="*/ 0 w 925"/>
                <a:gd name="T101" fmla="*/ 34 h 471"/>
                <a:gd name="T102" fmla="*/ 32 w 925"/>
                <a:gd name="T103" fmla="*/ 30 h 471"/>
                <a:gd name="T104" fmla="*/ 67 w 925"/>
                <a:gd name="T105" fmla="*/ 26 h 471"/>
                <a:gd name="T106" fmla="*/ 104 w 925"/>
                <a:gd name="T107" fmla="*/ 23 h 471"/>
                <a:gd name="T108" fmla="*/ 140 w 925"/>
                <a:gd name="T109" fmla="*/ 18 h 471"/>
                <a:gd name="T110" fmla="*/ 175 w 925"/>
                <a:gd name="T111" fmla="*/ 15 h 471"/>
                <a:gd name="T112" fmla="*/ 208 w 925"/>
                <a:gd name="T113" fmla="*/ 12 h 471"/>
                <a:gd name="T114" fmla="*/ 238 w 925"/>
                <a:gd name="T115" fmla="*/ 8 h 471"/>
                <a:gd name="T116" fmla="*/ 266 w 925"/>
                <a:gd name="T117" fmla="*/ 5 h 471"/>
                <a:gd name="T118" fmla="*/ 289 w 925"/>
                <a:gd name="T119" fmla="*/ 3 h 471"/>
                <a:gd name="T120" fmla="*/ 306 w 925"/>
                <a:gd name="T121" fmla="*/ 2 h 471"/>
                <a:gd name="T122" fmla="*/ 318 w 925"/>
                <a:gd name="T123" fmla="*/ 0 h 471"/>
                <a:gd name="T124" fmla="*/ 349 w 925"/>
                <a:gd name="T12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5" h="471">
                  <a:moveTo>
                    <a:pt x="349" y="0"/>
                  </a:moveTo>
                  <a:lnTo>
                    <a:pt x="378" y="6"/>
                  </a:lnTo>
                  <a:lnTo>
                    <a:pt x="408" y="18"/>
                  </a:lnTo>
                  <a:lnTo>
                    <a:pt x="436" y="35"/>
                  </a:lnTo>
                  <a:lnTo>
                    <a:pt x="464" y="56"/>
                  </a:lnTo>
                  <a:lnTo>
                    <a:pt x="491" y="82"/>
                  </a:lnTo>
                  <a:lnTo>
                    <a:pt x="517" y="111"/>
                  </a:lnTo>
                  <a:lnTo>
                    <a:pt x="543" y="143"/>
                  </a:lnTo>
                  <a:lnTo>
                    <a:pt x="567" y="178"/>
                  </a:lnTo>
                  <a:lnTo>
                    <a:pt x="590" y="215"/>
                  </a:lnTo>
                  <a:lnTo>
                    <a:pt x="614" y="254"/>
                  </a:lnTo>
                  <a:lnTo>
                    <a:pt x="640" y="290"/>
                  </a:lnTo>
                  <a:lnTo>
                    <a:pt x="669" y="325"/>
                  </a:lnTo>
                  <a:lnTo>
                    <a:pt x="698" y="357"/>
                  </a:lnTo>
                  <a:lnTo>
                    <a:pt x="730" y="386"/>
                  </a:lnTo>
                  <a:lnTo>
                    <a:pt x="765" y="412"/>
                  </a:lnTo>
                  <a:lnTo>
                    <a:pt x="801" y="433"/>
                  </a:lnTo>
                  <a:lnTo>
                    <a:pt x="839" y="451"/>
                  </a:lnTo>
                  <a:lnTo>
                    <a:pt x="881" y="463"/>
                  </a:lnTo>
                  <a:lnTo>
                    <a:pt x="925" y="471"/>
                  </a:lnTo>
                  <a:lnTo>
                    <a:pt x="855" y="471"/>
                  </a:lnTo>
                  <a:lnTo>
                    <a:pt x="792" y="471"/>
                  </a:lnTo>
                  <a:lnTo>
                    <a:pt x="734" y="471"/>
                  </a:lnTo>
                  <a:lnTo>
                    <a:pt x="682" y="471"/>
                  </a:lnTo>
                  <a:lnTo>
                    <a:pt x="631" y="471"/>
                  </a:lnTo>
                  <a:lnTo>
                    <a:pt x="585" y="470"/>
                  </a:lnTo>
                  <a:lnTo>
                    <a:pt x="540" y="470"/>
                  </a:lnTo>
                  <a:lnTo>
                    <a:pt x="497" y="470"/>
                  </a:lnTo>
                  <a:lnTo>
                    <a:pt x="453" y="470"/>
                  </a:lnTo>
                  <a:lnTo>
                    <a:pt x="421" y="467"/>
                  </a:lnTo>
                  <a:lnTo>
                    <a:pt x="393" y="461"/>
                  </a:lnTo>
                  <a:lnTo>
                    <a:pt x="369" y="451"/>
                  </a:lnTo>
                  <a:lnTo>
                    <a:pt x="348" y="438"/>
                  </a:lnTo>
                  <a:lnTo>
                    <a:pt x="329" y="423"/>
                  </a:lnTo>
                  <a:lnTo>
                    <a:pt x="313" y="404"/>
                  </a:lnTo>
                  <a:lnTo>
                    <a:pt x="298" y="384"/>
                  </a:lnTo>
                  <a:lnTo>
                    <a:pt x="286" y="362"/>
                  </a:lnTo>
                  <a:lnTo>
                    <a:pt x="274" y="339"/>
                  </a:lnTo>
                  <a:lnTo>
                    <a:pt x="263" y="315"/>
                  </a:lnTo>
                  <a:lnTo>
                    <a:pt x="254" y="290"/>
                  </a:lnTo>
                  <a:lnTo>
                    <a:pt x="243" y="265"/>
                  </a:lnTo>
                  <a:lnTo>
                    <a:pt x="232" y="240"/>
                  </a:lnTo>
                  <a:lnTo>
                    <a:pt x="213" y="205"/>
                  </a:lnTo>
                  <a:lnTo>
                    <a:pt x="193" y="172"/>
                  </a:lnTo>
                  <a:lnTo>
                    <a:pt x="173" y="140"/>
                  </a:lnTo>
                  <a:lnTo>
                    <a:pt x="148" y="113"/>
                  </a:lnTo>
                  <a:lnTo>
                    <a:pt x="123" y="87"/>
                  </a:lnTo>
                  <a:lnTo>
                    <a:pt x="96" y="68"/>
                  </a:lnTo>
                  <a:lnTo>
                    <a:pt x="66" y="51"/>
                  </a:lnTo>
                  <a:lnTo>
                    <a:pt x="34" y="39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67" y="26"/>
                  </a:lnTo>
                  <a:lnTo>
                    <a:pt x="104" y="23"/>
                  </a:lnTo>
                  <a:lnTo>
                    <a:pt x="140" y="18"/>
                  </a:lnTo>
                  <a:lnTo>
                    <a:pt x="175" y="15"/>
                  </a:lnTo>
                  <a:lnTo>
                    <a:pt x="208" y="12"/>
                  </a:lnTo>
                  <a:lnTo>
                    <a:pt x="238" y="8"/>
                  </a:lnTo>
                  <a:lnTo>
                    <a:pt x="266" y="5"/>
                  </a:lnTo>
                  <a:lnTo>
                    <a:pt x="289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4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tytułu pionowego 2"/>
          <p:cNvSpPr>
            <a:spLocks noGrp="1"/>
          </p:cNvSpPr>
          <p:nvPr>
            <p:ph type="body" orient="vert" idx="1"/>
          </p:nvPr>
        </p:nvSpPr>
        <p:spPr>
          <a:xfrm rot="16200000">
            <a:off x="3001815" y="191743"/>
            <a:ext cx="2952329" cy="7698652"/>
          </a:xfrm>
        </p:spPr>
        <p:txBody>
          <a:bodyPr vert="eaVert">
            <a:noAutofit/>
          </a:bodyPr>
          <a:lstStyle>
            <a:lvl1pPr marL="0" indent="0">
              <a:buClr>
                <a:srgbClr val="E2007A"/>
              </a:buClr>
              <a:buFont typeface="Arial" panose="020B0604020202020204" pitchFamily="34" charset="0"/>
              <a:buNone/>
              <a:defRPr sz="3600">
                <a:solidFill>
                  <a:srgbClr val="707173"/>
                </a:solidFill>
              </a:defRPr>
            </a:lvl1pPr>
            <a:lvl2pPr marL="4572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2pPr>
            <a:lvl3pPr marL="9144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3pPr>
            <a:lvl4pPr marL="13716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4pPr>
            <a:lvl5pPr marL="18288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0" y="1017724"/>
            <a:ext cx="6931486" cy="1451136"/>
          </a:xfrm>
          <a:solidFill>
            <a:schemeClr val="tx2"/>
          </a:solidFill>
        </p:spPr>
        <p:txBody>
          <a:bodyPr anchor="ctr">
            <a:noAutofit/>
          </a:bodyPr>
          <a:lstStyle>
            <a:lvl1pPr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614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Rozdział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tytułu pionowego 2"/>
          <p:cNvSpPr>
            <a:spLocks noGrp="1"/>
          </p:cNvSpPr>
          <p:nvPr>
            <p:ph type="body" orient="vert" idx="1"/>
          </p:nvPr>
        </p:nvSpPr>
        <p:spPr>
          <a:xfrm rot="16200000">
            <a:off x="3001815" y="191743"/>
            <a:ext cx="2952329" cy="7698652"/>
          </a:xfrm>
        </p:spPr>
        <p:txBody>
          <a:bodyPr vert="eaVert">
            <a:noAutofit/>
          </a:bodyPr>
          <a:lstStyle>
            <a:lvl1pPr marL="0" indent="0">
              <a:buClr>
                <a:srgbClr val="E2007A"/>
              </a:buClr>
              <a:buFont typeface="Arial" panose="020B0604020202020204" pitchFamily="34" charset="0"/>
              <a:buNone/>
              <a:defRPr sz="2800">
                <a:solidFill>
                  <a:srgbClr val="707173"/>
                </a:solidFill>
              </a:defRPr>
            </a:lvl1pPr>
            <a:lvl2pPr marL="4572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2pPr>
            <a:lvl3pPr marL="9144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3pPr>
            <a:lvl4pPr marL="13716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4pPr>
            <a:lvl5pPr marL="18288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6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0" y="1221919"/>
            <a:ext cx="6931486" cy="1032149"/>
          </a:xfrm>
          <a:solidFill>
            <a:schemeClr val="tx2"/>
          </a:solidFill>
        </p:spPr>
        <p:txBody>
          <a:bodyPr anchor="ctr">
            <a:noAutofit/>
          </a:bodyPr>
          <a:lstStyle>
            <a:lvl1pPr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1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 userDrawn="1"/>
        </p:nvSpPr>
        <p:spPr>
          <a:xfrm>
            <a:off x="712800" y="1659579"/>
            <a:ext cx="59832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l-PL" sz="3200" b="0" dirty="0" smtClean="0">
                <a:solidFill>
                  <a:srgbClr val="E2007A"/>
                </a:solidFill>
              </a:rPr>
              <a:t>Spis treści </a:t>
            </a:r>
            <a:endParaRPr lang="pl-PL" sz="3200" b="0" dirty="0">
              <a:solidFill>
                <a:srgbClr val="E2007A"/>
              </a:solidFill>
            </a:endParaRPr>
          </a:p>
        </p:txBody>
      </p:sp>
      <p:sp>
        <p:nvSpPr>
          <p:cNvPr id="10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12800" y="2564904"/>
            <a:ext cx="7632848" cy="3312368"/>
          </a:xfrm>
        </p:spPr>
        <p:txBody>
          <a:bodyPr vert="horz"/>
          <a:lstStyle>
            <a:lvl1pPr marL="457200" indent="-45720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1pPr>
            <a:lvl2pPr marL="800100" indent="-34290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2pPr>
            <a:lvl3pPr marL="1257300" indent="-34290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3pPr>
            <a:lvl4pPr marL="1657350" indent="-28575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4pPr>
            <a:lvl5pPr marL="2114550" indent="-28575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91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 userDrawn="1"/>
        </p:nvSpPr>
        <p:spPr>
          <a:xfrm>
            <a:off x="712800" y="1659579"/>
            <a:ext cx="59832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3200" dirty="0" smtClean="0">
                <a:solidFill>
                  <a:srgbClr val="E2007A"/>
                </a:solidFill>
              </a:rPr>
              <a:t>Spis treści </a:t>
            </a:r>
            <a:endParaRPr lang="pl-PL" sz="3200" dirty="0">
              <a:solidFill>
                <a:srgbClr val="E2007A"/>
              </a:solidFill>
            </a:endParaRPr>
          </a:p>
        </p:txBody>
      </p:sp>
      <p:sp>
        <p:nvSpPr>
          <p:cNvPr id="10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12800" y="2564904"/>
            <a:ext cx="7632848" cy="3312368"/>
          </a:xfrm>
        </p:spPr>
        <p:txBody>
          <a:bodyPr vert="horz"/>
          <a:lstStyle>
            <a:lvl1pPr marL="457200" indent="-45720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1pPr>
            <a:lvl2pPr marL="800100" indent="-34290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2pPr>
            <a:lvl3pPr marL="1257300" indent="-34290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3pPr>
            <a:lvl4pPr marL="1657350" indent="-28575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4pPr>
            <a:lvl5pPr marL="2114550" indent="-28575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478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7962082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42774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zdje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635896" y="1340768"/>
            <a:ext cx="5184576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714375" y="1340768"/>
            <a:ext cx="2777506" cy="4528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512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zdje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5103034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5961424" y="1340768"/>
            <a:ext cx="2859048" cy="4528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004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wartość z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0" y="1340768"/>
            <a:ext cx="9144000" cy="551723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pl-PL" dirty="0"/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380288" y="306388"/>
            <a:ext cx="1433512" cy="674687"/>
            <a:chOff x="7380288" y="306388"/>
            <a:chExt cx="1433512" cy="674687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8067675" y="906463"/>
              <a:ext cx="65087" cy="73025"/>
            </a:xfrm>
            <a:custGeom>
              <a:avLst/>
              <a:gdLst>
                <a:gd name="T0" fmla="*/ 30 w 162"/>
                <a:gd name="T1" fmla="*/ 23 h 184"/>
                <a:gd name="T2" fmla="*/ 30 w 162"/>
                <a:gd name="T3" fmla="*/ 161 h 184"/>
                <a:gd name="T4" fmla="*/ 76 w 162"/>
                <a:gd name="T5" fmla="*/ 161 h 184"/>
                <a:gd name="T6" fmla="*/ 91 w 162"/>
                <a:gd name="T7" fmla="*/ 160 h 184"/>
                <a:gd name="T8" fmla="*/ 103 w 162"/>
                <a:gd name="T9" fmla="*/ 155 h 184"/>
                <a:gd name="T10" fmla="*/ 109 w 162"/>
                <a:gd name="T11" fmla="*/ 153 h 184"/>
                <a:gd name="T12" fmla="*/ 113 w 162"/>
                <a:gd name="T13" fmla="*/ 150 h 184"/>
                <a:gd name="T14" fmla="*/ 117 w 162"/>
                <a:gd name="T15" fmla="*/ 145 h 184"/>
                <a:gd name="T16" fmla="*/ 121 w 162"/>
                <a:gd name="T17" fmla="*/ 141 h 184"/>
                <a:gd name="T18" fmla="*/ 125 w 162"/>
                <a:gd name="T19" fmla="*/ 132 h 184"/>
                <a:gd name="T20" fmla="*/ 128 w 162"/>
                <a:gd name="T21" fmla="*/ 121 h 184"/>
                <a:gd name="T22" fmla="*/ 130 w 162"/>
                <a:gd name="T23" fmla="*/ 108 h 184"/>
                <a:gd name="T24" fmla="*/ 132 w 162"/>
                <a:gd name="T25" fmla="*/ 94 h 184"/>
                <a:gd name="T26" fmla="*/ 130 w 162"/>
                <a:gd name="T27" fmla="*/ 78 h 184"/>
                <a:gd name="T28" fmla="*/ 127 w 162"/>
                <a:gd name="T29" fmla="*/ 62 h 184"/>
                <a:gd name="T30" fmla="*/ 123 w 162"/>
                <a:gd name="T31" fmla="*/ 49 h 184"/>
                <a:gd name="T32" fmla="*/ 117 w 162"/>
                <a:gd name="T33" fmla="*/ 38 h 184"/>
                <a:gd name="T34" fmla="*/ 113 w 162"/>
                <a:gd name="T35" fmla="*/ 34 h 184"/>
                <a:gd name="T36" fmla="*/ 107 w 162"/>
                <a:gd name="T37" fmla="*/ 29 h 184"/>
                <a:gd name="T38" fmla="*/ 101 w 162"/>
                <a:gd name="T39" fmla="*/ 27 h 184"/>
                <a:gd name="T40" fmla="*/ 89 w 162"/>
                <a:gd name="T41" fmla="*/ 24 h 184"/>
                <a:gd name="T42" fmla="*/ 75 w 162"/>
                <a:gd name="T43" fmla="*/ 23 h 184"/>
                <a:gd name="T44" fmla="*/ 30 w 162"/>
                <a:gd name="T45" fmla="*/ 23 h 184"/>
                <a:gd name="T46" fmla="*/ 0 w 162"/>
                <a:gd name="T47" fmla="*/ 0 h 184"/>
                <a:gd name="T48" fmla="*/ 70 w 162"/>
                <a:gd name="T49" fmla="*/ 0 h 184"/>
                <a:gd name="T50" fmla="*/ 83 w 162"/>
                <a:gd name="T51" fmla="*/ 0 h 184"/>
                <a:gd name="T52" fmla="*/ 95 w 162"/>
                <a:gd name="T53" fmla="*/ 1 h 184"/>
                <a:gd name="T54" fmla="*/ 113 w 162"/>
                <a:gd name="T55" fmla="*/ 4 h 184"/>
                <a:gd name="T56" fmla="*/ 121 w 162"/>
                <a:gd name="T57" fmla="*/ 6 h 184"/>
                <a:gd name="T58" fmla="*/ 127 w 162"/>
                <a:gd name="T59" fmla="*/ 11 h 184"/>
                <a:gd name="T60" fmla="*/ 134 w 162"/>
                <a:gd name="T61" fmla="*/ 15 h 184"/>
                <a:gd name="T62" fmla="*/ 139 w 162"/>
                <a:gd name="T63" fmla="*/ 21 h 184"/>
                <a:gd name="T64" fmla="*/ 150 w 162"/>
                <a:gd name="T65" fmla="*/ 34 h 184"/>
                <a:gd name="T66" fmla="*/ 157 w 162"/>
                <a:gd name="T67" fmla="*/ 50 h 184"/>
                <a:gd name="T68" fmla="*/ 161 w 162"/>
                <a:gd name="T69" fmla="*/ 68 h 184"/>
                <a:gd name="T70" fmla="*/ 162 w 162"/>
                <a:gd name="T71" fmla="*/ 90 h 184"/>
                <a:gd name="T72" fmla="*/ 161 w 162"/>
                <a:gd name="T73" fmla="*/ 109 h 184"/>
                <a:gd name="T74" fmla="*/ 159 w 162"/>
                <a:gd name="T75" fmla="*/ 127 h 184"/>
                <a:gd name="T76" fmla="*/ 153 w 162"/>
                <a:gd name="T77" fmla="*/ 142 h 184"/>
                <a:gd name="T78" fmla="*/ 147 w 162"/>
                <a:gd name="T79" fmla="*/ 155 h 184"/>
                <a:gd name="T80" fmla="*/ 138 w 162"/>
                <a:gd name="T81" fmla="*/ 166 h 184"/>
                <a:gd name="T82" fmla="*/ 127 w 162"/>
                <a:gd name="T83" fmla="*/ 174 h 184"/>
                <a:gd name="T84" fmla="*/ 123 w 162"/>
                <a:gd name="T85" fmla="*/ 176 h 184"/>
                <a:gd name="T86" fmla="*/ 117 w 162"/>
                <a:gd name="T87" fmla="*/ 178 h 184"/>
                <a:gd name="T88" fmla="*/ 112 w 162"/>
                <a:gd name="T89" fmla="*/ 181 h 184"/>
                <a:gd name="T90" fmla="*/ 106 w 162"/>
                <a:gd name="T91" fmla="*/ 182 h 184"/>
                <a:gd name="T92" fmla="*/ 100 w 162"/>
                <a:gd name="T93" fmla="*/ 183 h 184"/>
                <a:gd name="T94" fmla="*/ 92 w 162"/>
                <a:gd name="T95" fmla="*/ 184 h 184"/>
                <a:gd name="T96" fmla="*/ 72 w 162"/>
                <a:gd name="T97" fmla="*/ 184 h 184"/>
                <a:gd name="T98" fmla="*/ 0 w 162"/>
                <a:gd name="T99" fmla="*/ 184 h 184"/>
                <a:gd name="T100" fmla="*/ 0 w 162"/>
                <a:gd name="T10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4">
                  <a:moveTo>
                    <a:pt x="30" y="23"/>
                  </a:moveTo>
                  <a:lnTo>
                    <a:pt x="30" y="161"/>
                  </a:lnTo>
                  <a:lnTo>
                    <a:pt x="76" y="161"/>
                  </a:lnTo>
                  <a:lnTo>
                    <a:pt x="91" y="160"/>
                  </a:lnTo>
                  <a:lnTo>
                    <a:pt x="103" y="155"/>
                  </a:lnTo>
                  <a:lnTo>
                    <a:pt x="109" y="153"/>
                  </a:lnTo>
                  <a:lnTo>
                    <a:pt x="113" y="150"/>
                  </a:lnTo>
                  <a:lnTo>
                    <a:pt x="117" y="145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8" y="121"/>
                  </a:lnTo>
                  <a:lnTo>
                    <a:pt x="130" y="108"/>
                  </a:lnTo>
                  <a:lnTo>
                    <a:pt x="132" y="94"/>
                  </a:lnTo>
                  <a:lnTo>
                    <a:pt x="130" y="78"/>
                  </a:lnTo>
                  <a:lnTo>
                    <a:pt x="127" y="62"/>
                  </a:lnTo>
                  <a:lnTo>
                    <a:pt x="123" y="49"/>
                  </a:lnTo>
                  <a:lnTo>
                    <a:pt x="117" y="38"/>
                  </a:lnTo>
                  <a:lnTo>
                    <a:pt x="113" y="34"/>
                  </a:lnTo>
                  <a:lnTo>
                    <a:pt x="107" y="29"/>
                  </a:lnTo>
                  <a:lnTo>
                    <a:pt x="101" y="27"/>
                  </a:lnTo>
                  <a:lnTo>
                    <a:pt x="89" y="24"/>
                  </a:lnTo>
                  <a:lnTo>
                    <a:pt x="75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113" y="4"/>
                  </a:lnTo>
                  <a:lnTo>
                    <a:pt x="121" y="6"/>
                  </a:lnTo>
                  <a:lnTo>
                    <a:pt x="127" y="11"/>
                  </a:lnTo>
                  <a:lnTo>
                    <a:pt x="134" y="15"/>
                  </a:lnTo>
                  <a:lnTo>
                    <a:pt x="139" y="21"/>
                  </a:lnTo>
                  <a:lnTo>
                    <a:pt x="150" y="34"/>
                  </a:lnTo>
                  <a:lnTo>
                    <a:pt x="157" y="50"/>
                  </a:lnTo>
                  <a:lnTo>
                    <a:pt x="161" y="68"/>
                  </a:lnTo>
                  <a:lnTo>
                    <a:pt x="162" y="90"/>
                  </a:lnTo>
                  <a:lnTo>
                    <a:pt x="161" y="109"/>
                  </a:lnTo>
                  <a:lnTo>
                    <a:pt x="159" y="127"/>
                  </a:lnTo>
                  <a:lnTo>
                    <a:pt x="153" y="142"/>
                  </a:lnTo>
                  <a:lnTo>
                    <a:pt x="147" y="155"/>
                  </a:lnTo>
                  <a:lnTo>
                    <a:pt x="138" y="166"/>
                  </a:lnTo>
                  <a:lnTo>
                    <a:pt x="127" y="174"/>
                  </a:lnTo>
                  <a:lnTo>
                    <a:pt x="123" y="176"/>
                  </a:lnTo>
                  <a:lnTo>
                    <a:pt x="117" y="178"/>
                  </a:lnTo>
                  <a:lnTo>
                    <a:pt x="112" y="181"/>
                  </a:lnTo>
                  <a:lnTo>
                    <a:pt x="106" y="182"/>
                  </a:lnTo>
                  <a:lnTo>
                    <a:pt x="100" y="183"/>
                  </a:lnTo>
                  <a:lnTo>
                    <a:pt x="92" y="184"/>
                  </a:lnTo>
                  <a:lnTo>
                    <a:pt x="72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131175" y="906463"/>
              <a:ext cx="71437" cy="73025"/>
            </a:xfrm>
            <a:custGeom>
              <a:avLst/>
              <a:gdLst>
                <a:gd name="T0" fmla="*/ 0 w 177"/>
                <a:gd name="T1" fmla="*/ 0 h 184"/>
                <a:gd name="T2" fmla="*/ 35 w 177"/>
                <a:gd name="T3" fmla="*/ 0 h 184"/>
                <a:gd name="T4" fmla="*/ 90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4 w 177"/>
                <a:gd name="T11" fmla="*/ 109 h 184"/>
                <a:gd name="T12" fmla="*/ 104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5" y="0"/>
                  </a:lnTo>
                  <a:lnTo>
                    <a:pt x="90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4" y="109"/>
                  </a:lnTo>
                  <a:lnTo>
                    <a:pt x="104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8202613" y="906463"/>
              <a:ext cx="61912" cy="73025"/>
            </a:xfrm>
            <a:custGeom>
              <a:avLst/>
              <a:gdLst>
                <a:gd name="T0" fmla="*/ 146 w 155"/>
                <a:gd name="T1" fmla="*/ 0 h 184"/>
                <a:gd name="T2" fmla="*/ 71 w 155"/>
                <a:gd name="T3" fmla="*/ 23 h 184"/>
                <a:gd name="T4" fmla="*/ 52 w 155"/>
                <a:gd name="T5" fmla="*/ 24 h 184"/>
                <a:gd name="T6" fmla="*/ 41 w 155"/>
                <a:gd name="T7" fmla="*/ 28 h 184"/>
                <a:gd name="T8" fmla="*/ 36 w 155"/>
                <a:gd name="T9" fmla="*/ 34 h 184"/>
                <a:gd name="T10" fmla="*/ 33 w 155"/>
                <a:gd name="T11" fmla="*/ 41 h 184"/>
                <a:gd name="T12" fmla="*/ 30 w 155"/>
                <a:gd name="T13" fmla="*/ 51 h 184"/>
                <a:gd name="T14" fmla="*/ 35 w 155"/>
                <a:gd name="T15" fmla="*/ 67 h 184"/>
                <a:gd name="T16" fmla="*/ 48 w 155"/>
                <a:gd name="T17" fmla="*/ 74 h 184"/>
                <a:gd name="T18" fmla="*/ 71 w 155"/>
                <a:gd name="T19" fmla="*/ 76 h 184"/>
                <a:gd name="T20" fmla="*/ 103 w 155"/>
                <a:gd name="T21" fmla="*/ 78 h 184"/>
                <a:gd name="T22" fmla="*/ 118 w 155"/>
                <a:gd name="T23" fmla="*/ 79 h 184"/>
                <a:gd name="T24" fmla="*/ 129 w 155"/>
                <a:gd name="T25" fmla="*/ 82 h 184"/>
                <a:gd name="T26" fmla="*/ 138 w 155"/>
                <a:gd name="T27" fmla="*/ 87 h 184"/>
                <a:gd name="T28" fmla="*/ 151 w 155"/>
                <a:gd name="T29" fmla="*/ 106 h 184"/>
                <a:gd name="T30" fmla="*/ 155 w 155"/>
                <a:gd name="T31" fmla="*/ 131 h 184"/>
                <a:gd name="T32" fmla="*/ 149 w 155"/>
                <a:gd name="T33" fmla="*/ 160 h 184"/>
                <a:gd name="T34" fmla="*/ 129 w 155"/>
                <a:gd name="T35" fmla="*/ 177 h 184"/>
                <a:gd name="T36" fmla="*/ 116 w 155"/>
                <a:gd name="T37" fmla="*/ 182 h 184"/>
                <a:gd name="T38" fmla="*/ 105 w 155"/>
                <a:gd name="T39" fmla="*/ 183 h 184"/>
                <a:gd name="T40" fmla="*/ 91 w 155"/>
                <a:gd name="T41" fmla="*/ 184 h 184"/>
                <a:gd name="T42" fmla="*/ 6 w 155"/>
                <a:gd name="T43" fmla="*/ 184 h 184"/>
                <a:gd name="T44" fmla="*/ 85 w 155"/>
                <a:gd name="T45" fmla="*/ 161 h 184"/>
                <a:gd name="T46" fmla="*/ 108 w 155"/>
                <a:gd name="T47" fmla="*/ 158 h 184"/>
                <a:gd name="T48" fmla="*/ 120 w 155"/>
                <a:gd name="T49" fmla="*/ 149 h 184"/>
                <a:gd name="T50" fmla="*/ 125 w 155"/>
                <a:gd name="T51" fmla="*/ 132 h 184"/>
                <a:gd name="T52" fmla="*/ 122 w 155"/>
                <a:gd name="T53" fmla="*/ 119 h 184"/>
                <a:gd name="T54" fmla="*/ 117 w 155"/>
                <a:gd name="T55" fmla="*/ 110 h 184"/>
                <a:gd name="T56" fmla="*/ 108 w 155"/>
                <a:gd name="T57" fmla="*/ 105 h 184"/>
                <a:gd name="T58" fmla="*/ 98 w 155"/>
                <a:gd name="T59" fmla="*/ 104 h 184"/>
                <a:gd name="T60" fmla="*/ 80 w 155"/>
                <a:gd name="T61" fmla="*/ 103 h 184"/>
                <a:gd name="T62" fmla="*/ 49 w 155"/>
                <a:gd name="T63" fmla="*/ 103 h 184"/>
                <a:gd name="T64" fmla="*/ 26 w 155"/>
                <a:gd name="T65" fmla="*/ 98 h 184"/>
                <a:gd name="T66" fmla="*/ 13 w 155"/>
                <a:gd name="T67" fmla="*/ 90 h 184"/>
                <a:gd name="T68" fmla="*/ 4 w 155"/>
                <a:gd name="T69" fmla="*/ 78 h 184"/>
                <a:gd name="T70" fmla="*/ 0 w 155"/>
                <a:gd name="T71" fmla="*/ 56 h 184"/>
                <a:gd name="T72" fmla="*/ 6 w 155"/>
                <a:gd name="T73" fmla="*/ 27 h 184"/>
                <a:gd name="T74" fmla="*/ 26 w 155"/>
                <a:gd name="T75" fmla="*/ 7 h 184"/>
                <a:gd name="T76" fmla="*/ 45 w 155"/>
                <a:gd name="T77" fmla="*/ 2 h 184"/>
                <a:gd name="T78" fmla="*/ 71 w 155"/>
                <a:gd name="T7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184">
                  <a:moveTo>
                    <a:pt x="71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7" y="26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3" y="41"/>
                  </a:lnTo>
                  <a:lnTo>
                    <a:pt x="31" y="46"/>
                  </a:lnTo>
                  <a:lnTo>
                    <a:pt x="30" y="51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40" y="71"/>
                  </a:lnTo>
                  <a:lnTo>
                    <a:pt x="48" y="74"/>
                  </a:lnTo>
                  <a:lnTo>
                    <a:pt x="58" y="76"/>
                  </a:lnTo>
                  <a:lnTo>
                    <a:pt x="71" y="76"/>
                  </a:lnTo>
                  <a:lnTo>
                    <a:pt x="82" y="76"/>
                  </a:lnTo>
                  <a:lnTo>
                    <a:pt x="103" y="78"/>
                  </a:lnTo>
                  <a:lnTo>
                    <a:pt x="111" y="78"/>
                  </a:lnTo>
                  <a:lnTo>
                    <a:pt x="118" y="79"/>
                  </a:lnTo>
                  <a:lnTo>
                    <a:pt x="125" y="81"/>
                  </a:lnTo>
                  <a:lnTo>
                    <a:pt x="129" y="82"/>
                  </a:lnTo>
                  <a:lnTo>
                    <a:pt x="133" y="85"/>
                  </a:lnTo>
                  <a:lnTo>
                    <a:pt x="138" y="87"/>
                  </a:lnTo>
                  <a:lnTo>
                    <a:pt x="145" y="96"/>
                  </a:lnTo>
                  <a:lnTo>
                    <a:pt x="151" y="106"/>
                  </a:lnTo>
                  <a:lnTo>
                    <a:pt x="154" y="118"/>
                  </a:lnTo>
                  <a:lnTo>
                    <a:pt x="155" y="131"/>
                  </a:lnTo>
                  <a:lnTo>
                    <a:pt x="154" y="147"/>
                  </a:lnTo>
                  <a:lnTo>
                    <a:pt x="149" y="160"/>
                  </a:lnTo>
                  <a:lnTo>
                    <a:pt x="140" y="170"/>
                  </a:lnTo>
                  <a:lnTo>
                    <a:pt x="129" y="177"/>
                  </a:lnTo>
                  <a:lnTo>
                    <a:pt x="120" y="181"/>
                  </a:lnTo>
                  <a:lnTo>
                    <a:pt x="116" y="182"/>
                  </a:lnTo>
                  <a:lnTo>
                    <a:pt x="111" y="183"/>
                  </a:lnTo>
                  <a:lnTo>
                    <a:pt x="105" y="183"/>
                  </a:lnTo>
                  <a:lnTo>
                    <a:pt x="98" y="184"/>
                  </a:lnTo>
                  <a:lnTo>
                    <a:pt x="91" y="184"/>
                  </a:lnTo>
                  <a:lnTo>
                    <a:pt x="82" y="184"/>
                  </a:lnTo>
                  <a:lnTo>
                    <a:pt x="6" y="184"/>
                  </a:lnTo>
                  <a:lnTo>
                    <a:pt x="6" y="161"/>
                  </a:lnTo>
                  <a:lnTo>
                    <a:pt x="85" y="161"/>
                  </a:lnTo>
                  <a:lnTo>
                    <a:pt x="98" y="160"/>
                  </a:lnTo>
                  <a:lnTo>
                    <a:pt x="108" y="158"/>
                  </a:lnTo>
                  <a:lnTo>
                    <a:pt x="116" y="154"/>
                  </a:lnTo>
                  <a:lnTo>
                    <a:pt x="120" y="149"/>
                  </a:lnTo>
                  <a:lnTo>
                    <a:pt x="123" y="141"/>
                  </a:lnTo>
                  <a:lnTo>
                    <a:pt x="125" y="132"/>
                  </a:lnTo>
                  <a:lnTo>
                    <a:pt x="123" y="126"/>
                  </a:lnTo>
                  <a:lnTo>
                    <a:pt x="122" y="119"/>
                  </a:lnTo>
                  <a:lnTo>
                    <a:pt x="120" y="115"/>
                  </a:lnTo>
                  <a:lnTo>
                    <a:pt x="117" y="110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91" y="104"/>
                  </a:lnTo>
                  <a:lnTo>
                    <a:pt x="80" y="103"/>
                  </a:lnTo>
                  <a:lnTo>
                    <a:pt x="65" y="103"/>
                  </a:lnTo>
                  <a:lnTo>
                    <a:pt x="49" y="103"/>
                  </a:lnTo>
                  <a:lnTo>
                    <a:pt x="37" y="101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3" y="90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5" y="16"/>
                  </a:lnTo>
                  <a:lnTo>
                    <a:pt x="26" y="7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8269288" y="906463"/>
              <a:ext cx="61912" cy="73025"/>
            </a:xfrm>
            <a:custGeom>
              <a:avLst/>
              <a:gdLst>
                <a:gd name="T0" fmla="*/ 0 w 157"/>
                <a:gd name="T1" fmla="*/ 0 h 184"/>
                <a:gd name="T2" fmla="*/ 157 w 157"/>
                <a:gd name="T3" fmla="*/ 0 h 184"/>
                <a:gd name="T4" fmla="*/ 157 w 157"/>
                <a:gd name="T5" fmla="*/ 23 h 184"/>
                <a:gd name="T6" fmla="*/ 93 w 157"/>
                <a:gd name="T7" fmla="*/ 23 h 184"/>
                <a:gd name="T8" fmla="*/ 93 w 157"/>
                <a:gd name="T9" fmla="*/ 184 h 184"/>
                <a:gd name="T10" fmla="*/ 64 w 157"/>
                <a:gd name="T11" fmla="*/ 184 h 184"/>
                <a:gd name="T12" fmla="*/ 64 w 157"/>
                <a:gd name="T13" fmla="*/ 23 h 184"/>
                <a:gd name="T14" fmla="*/ 0 w 157"/>
                <a:gd name="T15" fmla="*/ 23 h 184"/>
                <a:gd name="T16" fmla="*/ 0 w 157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84">
                  <a:moveTo>
                    <a:pt x="0" y="0"/>
                  </a:moveTo>
                  <a:lnTo>
                    <a:pt x="157" y="0"/>
                  </a:lnTo>
                  <a:lnTo>
                    <a:pt x="157" y="23"/>
                  </a:lnTo>
                  <a:lnTo>
                    <a:pt x="93" y="23"/>
                  </a:lnTo>
                  <a:lnTo>
                    <a:pt x="93" y="184"/>
                  </a:lnTo>
                  <a:lnTo>
                    <a:pt x="64" y="18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8339138" y="906463"/>
              <a:ext cx="61912" cy="73025"/>
            </a:xfrm>
            <a:custGeom>
              <a:avLst/>
              <a:gdLst>
                <a:gd name="T0" fmla="*/ 30 w 156"/>
                <a:gd name="T1" fmla="*/ 83 h 184"/>
                <a:gd name="T2" fmla="*/ 94 w 156"/>
                <a:gd name="T3" fmla="*/ 82 h 184"/>
                <a:gd name="T4" fmla="*/ 107 w 156"/>
                <a:gd name="T5" fmla="*/ 80 h 184"/>
                <a:gd name="T6" fmla="*/ 113 w 156"/>
                <a:gd name="T7" fmla="*/ 76 h 184"/>
                <a:gd name="T8" fmla="*/ 124 w 156"/>
                <a:gd name="T9" fmla="*/ 52 h 184"/>
                <a:gd name="T10" fmla="*/ 123 w 156"/>
                <a:gd name="T11" fmla="*/ 41 h 184"/>
                <a:gd name="T12" fmla="*/ 119 w 156"/>
                <a:gd name="T13" fmla="*/ 33 h 184"/>
                <a:gd name="T14" fmla="*/ 111 w 156"/>
                <a:gd name="T15" fmla="*/ 27 h 184"/>
                <a:gd name="T16" fmla="*/ 101 w 156"/>
                <a:gd name="T17" fmla="*/ 24 h 184"/>
                <a:gd name="T18" fmla="*/ 83 w 156"/>
                <a:gd name="T19" fmla="*/ 23 h 184"/>
                <a:gd name="T20" fmla="*/ 0 w 156"/>
                <a:gd name="T21" fmla="*/ 0 h 184"/>
                <a:gd name="T22" fmla="*/ 102 w 156"/>
                <a:gd name="T23" fmla="*/ 1 h 184"/>
                <a:gd name="T24" fmla="*/ 127 w 156"/>
                <a:gd name="T25" fmla="*/ 5 h 184"/>
                <a:gd name="T26" fmla="*/ 142 w 156"/>
                <a:gd name="T27" fmla="*/ 15 h 184"/>
                <a:gd name="T28" fmla="*/ 150 w 156"/>
                <a:gd name="T29" fmla="*/ 28 h 184"/>
                <a:gd name="T30" fmla="*/ 155 w 156"/>
                <a:gd name="T31" fmla="*/ 51 h 184"/>
                <a:gd name="T32" fmla="*/ 150 w 156"/>
                <a:gd name="T33" fmla="*/ 72 h 184"/>
                <a:gd name="T34" fmla="*/ 144 w 156"/>
                <a:gd name="T35" fmla="*/ 84 h 184"/>
                <a:gd name="T36" fmla="*/ 134 w 156"/>
                <a:gd name="T37" fmla="*/ 92 h 184"/>
                <a:gd name="T38" fmla="*/ 124 w 156"/>
                <a:gd name="T39" fmla="*/ 97 h 184"/>
                <a:gd name="T40" fmla="*/ 125 w 156"/>
                <a:gd name="T41" fmla="*/ 104 h 184"/>
                <a:gd name="T42" fmla="*/ 137 w 156"/>
                <a:gd name="T43" fmla="*/ 113 h 184"/>
                <a:gd name="T44" fmla="*/ 145 w 156"/>
                <a:gd name="T45" fmla="*/ 124 h 184"/>
                <a:gd name="T46" fmla="*/ 148 w 156"/>
                <a:gd name="T47" fmla="*/ 135 h 184"/>
                <a:gd name="T48" fmla="*/ 150 w 156"/>
                <a:gd name="T49" fmla="*/ 156 h 184"/>
                <a:gd name="T50" fmla="*/ 152 w 156"/>
                <a:gd name="T51" fmla="*/ 168 h 184"/>
                <a:gd name="T52" fmla="*/ 153 w 156"/>
                <a:gd name="T53" fmla="*/ 176 h 184"/>
                <a:gd name="T54" fmla="*/ 154 w 156"/>
                <a:gd name="T55" fmla="*/ 179 h 184"/>
                <a:gd name="T56" fmla="*/ 156 w 156"/>
                <a:gd name="T57" fmla="*/ 184 h 184"/>
                <a:gd name="T58" fmla="*/ 124 w 156"/>
                <a:gd name="T59" fmla="*/ 182 h 184"/>
                <a:gd name="T60" fmla="*/ 124 w 156"/>
                <a:gd name="T61" fmla="*/ 179 h 184"/>
                <a:gd name="T62" fmla="*/ 122 w 156"/>
                <a:gd name="T63" fmla="*/ 166 h 184"/>
                <a:gd name="T64" fmla="*/ 120 w 156"/>
                <a:gd name="T65" fmla="*/ 144 h 184"/>
                <a:gd name="T66" fmla="*/ 113 w 156"/>
                <a:gd name="T67" fmla="*/ 127 h 184"/>
                <a:gd name="T68" fmla="*/ 106 w 156"/>
                <a:gd name="T69" fmla="*/ 117 h 184"/>
                <a:gd name="T70" fmla="*/ 87 w 156"/>
                <a:gd name="T71" fmla="*/ 108 h 184"/>
                <a:gd name="T72" fmla="*/ 59 w 156"/>
                <a:gd name="T73" fmla="*/ 106 h 184"/>
                <a:gd name="T74" fmla="*/ 30 w 156"/>
                <a:gd name="T75" fmla="*/ 184 h 184"/>
                <a:gd name="T76" fmla="*/ 0 w 156"/>
                <a:gd name="T7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84">
                  <a:moveTo>
                    <a:pt x="30" y="23"/>
                  </a:moveTo>
                  <a:lnTo>
                    <a:pt x="30" y="83"/>
                  </a:lnTo>
                  <a:lnTo>
                    <a:pt x="83" y="83"/>
                  </a:lnTo>
                  <a:lnTo>
                    <a:pt x="94" y="82"/>
                  </a:lnTo>
                  <a:lnTo>
                    <a:pt x="102" y="81"/>
                  </a:lnTo>
                  <a:lnTo>
                    <a:pt x="107" y="80"/>
                  </a:lnTo>
                  <a:lnTo>
                    <a:pt x="111" y="79"/>
                  </a:lnTo>
                  <a:lnTo>
                    <a:pt x="113" y="76"/>
                  </a:lnTo>
                  <a:lnTo>
                    <a:pt x="121" y="67"/>
                  </a:lnTo>
                  <a:lnTo>
                    <a:pt x="124" y="52"/>
                  </a:lnTo>
                  <a:lnTo>
                    <a:pt x="123" y="47"/>
                  </a:lnTo>
                  <a:lnTo>
                    <a:pt x="123" y="41"/>
                  </a:lnTo>
                  <a:lnTo>
                    <a:pt x="121" y="37"/>
                  </a:lnTo>
                  <a:lnTo>
                    <a:pt x="119" y="33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7" y="25"/>
                  </a:lnTo>
                  <a:lnTo>
                    <a:pt x="101" y="24"/>
                  </a:lnTo>
                  <a:lnTo>
                    <a:pt x="94" y="24"/>
                  </a:lnTo>
                  <a:lnTo>
                    <a:pt x="83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02" y="1"/>
                  </a:lnTo>
                  <a:lnTo>
                    <a:pt x="117" y="2"/>
                  </a:lnTo>
                  <a:lnTo>
                    <a:pt x="127" y="5"/>
                  </a:lnTo>
                  <a:lnTo>
                    <a:pt x="136" y="11"/>
                  </a:lnTo>
                  <a:lnTo>
                    <a:pt x="142" y="15"/>
                  </a:lnTo>
                  <a:lnTo>
                    <a:pt x="146" y="21"/>
                  </a:lnTo>
                  <a:lnTo>
                    <a:pt x="150" y="28"/>
                  </a:lnTo>
                  <a:lnTo>
                    <a:pt x="154" y="39"/>
                  </a:lnTo>
                  <a:lnTo>
                    <a:pt x="155" y="51"/>
                  </a:lnTo>
                  <a:lnTo>
                    <a:pt x="154" y="62"/>
                  </a:lnTo>
                  <a:lnTo>
                    <a:pt x="150" y="72"/>
                  </a:lnTo>
                  <a:lnTo>
                    <a:pt x="148" y="79"/>
                  </a:lnTo>
                  <a:lnTo>
                    <a:pt x="144" y="84"/>
                  </a:lnTo>
                  <a:lnTo>
                    <a:pt x="138" y="89"/>
                  </a:lnTo>
                  <a:lnTo>
                    <a:pt x="134" y="92"/>
                  </a:lnTo>
                  <a:lnTo>
                    <a:pt x="130" y="95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25" y="104"/>
                  </a:lnTo>
                  <a:lnTo>
                    <a:pt x="132" y="108"/>
                  </a:lnTo>
                  <a:lnTo>
                    <a:pt x="137" y="113"/>
                  </a:lnTo>
                  <a:lnTo>
                    <a:pt x="142" y="119"/>
                  </a:lnTo>
                  <a:lnTo>
                    <a:pt x="145" y="124"/>
                  </a:lnTo>
                  <a:lnTo>
                    <a:pt x="146" y="128"/>
                  </a:lnTo>
                  <a:lnTo>
                    <a:pt x="148" y="135"/>
                  </a:lnTo>
                  <a:lnTo>
                    <a:pt x="149" y="144"/>
                  </a:lnTo>
                  <a:lnTo>
                    <a:pt x="150" y="156"/>
                  </a:lnTo>
                  <a:lnTo>
                    <a:pt x="152" y="163"/>
                  </a:lnTo>
                  <a:lnTo>
                    <a:pt x="152" y="168"/>
                  </a:lnTo>
                  <a:lnTo>
                    <a:pt x="152" y="173"/>
                  </a:lnTo>
                  <a:lnTo>
                    <a:pt x="153" y="176"/>
                  </a:lnTo>
                  <a:lnTo>
                    <a:pt x="153" y="178"/>
                  </a:lnTo>
                  <a:lnTo>
                    <a:pt x="154" y="179"/>
                  </a:lnTo>
                  <a:lnTo>
                    <a:pt x="155" y="182"/>
                  </a:lnTo>
                  <a:lnTo>
                    <a:pt x="156" y="184"/>
                  </a:lnTo>
                  <a:lnTo>
                    <a:pt x="125" y="184"/>
                  </a:lnTo>
                  <a:lnTo>
                    <a:pt x="124" y="182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3" y="176"/>
                  </a:lnTo>
                  <a:lnTo>
                    <a:pt x="122" y="166"/>
                  </a:lnTo>
                  <a:lnTo>
                    <a:pt x="122" y="158"/>
                  </a:lnTo>
                  <a:lnTo>
                    <a:pt x="120" y="144"/>
                  </a:lnTo>
                  <a:lnTo>
                    <a:pt x="117" y="133"/>
                  </a:lnTo>
                  <a:lnTo>
                    <a:pt x="113" y="127"/>
                  </a:lnTo>
                  <a:lnTo>
                    <a:pt x="110" y="121"/>
                  </a:lnTo>
                  <a:lnTo>
                    <a:pt x="106" y="117"/>
                  </a:lnTo>
                  <a:lnTo>
                    <a:pt x="97" y="112"/>
                  </a:lnTo>
                  <a:lnTo>
                    <a:pt x="87" y="108"/>
                  </a:lnTo>
                  <a:lnTo>
                    <a:pt x="74" y="107"/>
                  </a:lnTo>
                  <a:lnTo>
                    <a:pt x="59" y="106"/>
                  </a:lnTo>
                  <a:lnTo>
                    <a:pt x="30" y="106"/>
                  </a:lnTo>
                  <a:lnTo>
                    <a:pt x="30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8402638" y="906463"/>
              <a:ext cx="69850" cy="73025"/>
            </a:xfrm>
            <a:custGeom>
              <a:avLst/>
              <a:gdLst>
                <a:gd name="T0" fmla="*/ 0 w 177"/>
                <a:gd name="T1" fmla="*/ 0 h 184"/>
                <a:gd name="T2" fmla="*/ 34 w 177"/>
                <a:gd name="T3" fmla="*/ 0 h 184"/>
                <a:gd name="T4" fmla="*/ 89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3 w 177"/>
                <a:gd name="T11" fmla="*/ 109 h 184"/>
                <a:gd name="T12" fmla="*/ 103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4" y="0"/>
                  </a:lnTo>
                  <a:lnTo>
                    <a:pt x="89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3" y="109"/>
                  </a:lnTo>
                  <a:lnTo>
                    <a:pt x="103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8482013" y="906463"/>
              <a:ext cx="60325" cy="73025"/>
            </a:xfrm>
            <a:custGeom>
              <a:avLst/>
              <a:gdLst>
                <a:gd name="T0" fmla="*/ 30 w 155"/>
                <a:gd name="T1" fmla="*/ 161 h 184"/>
                <a:gd name="T2" fmla="*/ 102 w 155"/>
                <a:gd name="T3" fmla="*/ 159 h 184"/>
                <a:gd name="T4" fmla="*/ 121 w 155"/>
                <a:gd name="T5" fmla="*/ 143 h 184"/>
                <a:gd name="T6" fmla="*/ 121 w 155"/>
                <a:gd name="T7" fmla="*/ 117 h 184"/>
                <a:gd name="T8" fmla="*/ 104 w 155"/>
                <a:gd name="T9" fmla="*/ 103 h 184"/>
                <a:gd name="T10" fmla="*/ 30 w 155"/>
                <a:gd name="T11" fmla="*/ 101 h 184"/>
                <a:gd name="T12" fmla="*/ 30 w 155"/>
                <a:gd name="T13" fmla="*/ 78 h 184"/>
                <a:gd name="T14" fmla="*/ 93 w 155"/>
                <a:gd name="T15" fmla="*/ 78 h 184"/>
                <a:gd name="T16" fmla="*/ 102 w 155"/>
                <a:gd name="T17" fmla="*/ 76 h 184"/>
                <a:gd name="T18" fmla="*/ 112 w 155"/>
                <a:gd name="T19" fmla="*/ 72 h 184"/>
                <a:gd name="T20" fmla="*/ 121 w 155"/>
                <a:gd name="T21" fmla="*/ 50 h 184"/>
                <a:gd name="T22" fmla="*/ 120 w 155"/>
                <a:gd name="T23" fmla="*/ 38 h 184"/>
                <a:gd name="T24" fmla="*/ 113 w 155"/>
                <a:gd name="T25" fmla="*/ 29 h 184"/>
                <a:gd name="T26" fmla="*/ 104 w 155"/>
                <a:gd name="T27" fmla="*/ 25 h 184"/>
                <a:gd name="T28" fmla="*/ 95 w 155"/>
                <a:gd name="T29" fmla="*/ 24 h 184"/>
                <a:gd name="T30" fmla="*/ 30 w 155"/>
                <a:gd name="T31" fmla="*/ 23 h 184"/>
                <a:gd name="T32" fmla="*/ 88 w 155"/>
                <a:gd name="T33" fmla="*/ 0 h 184"/>
                <a:gd name="T34" fmla="*/ 114 w 155"/>
                <a:gd name="T35" fmla="*/ 1 h 184"/>
                <a:gd name="T36" fmla="*/ 126 w 155"/>
                <a:gd name="T37" fmla="*/ 4 h 184"/>
                <a:gd name="T38" fmla="*/ 135 w 155"/>
                <a:gd name="T39" fmla="*/ 11 h 184"/>
                <a:gd name="T40" fmla="*/ 143 w 155"/>
                <a:gd name="T41" fmla="*/ 18 h 184"/>
                <a:gd name="T42" fmla="*/ 148 w 155"/>
                <a:gd name="T43" fmla="*/ 29 h 184"/>
                <a:gd name="T44" fmla="*/ 152 w 155"/>
                <a:gd name="T45" fmla="*/ 47 h 184"/>
                <a:gd name="T46" fmla="*/ 145 w 155"/>
                <a:gd name="T47" fmla="*/ 72 h 184"/>
                <a:gd name="T48" fmla="*/ 123 w 155"/>
                <a:gd name="T49" fmla="*/ 90 h 184"/>
                <a:gd name="T50" fmla="*/ 147 w 155"/>
                <a:gd name="T51" fmla="*/ 105 h 184"/>
                <a:gd name="T52" fmla="*/ 155 w 155"/>
                <a:gd name="T53" fmla="*/ 131 h 184"/>
                <a:gd name="T54" fmla="*/ 149 w 155"/>
                <a:gd name="T55" fmla="*/ 156 h 184"/>
                <a:gd name="T56" fmla="*/ 139 w 155"/>
                <a:gd name="T57" fmla="*/ 170 h 184"/>
                <a:gd name="T58" fmla="*/ 124 w 155"/>
                <a:gd name="T59" fmla="*/ 178 h 184"/>
                <a:gd name="T60" fmla="*/ 99 w 155"/>
                <a:gd name="T61" fmla="*/ 183 h 184"/>
                <a:gd name="T62" fmla="*/ 0 w 155"/>
                <a:gd name="T6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184">
                  <a:moveTo>
                    <a:pt x="30" y="101"/>
                  </a:moveTo>
                  <a:lnTo>
                    <a:pt x="30" y="161"/>
                  </a:lnTo>
                  <a:lnTo>
                    <a:pt x="86" y="161"/>
                  </a:lnTo>
                  <a:lnTo>
                    <a:pt x="102" y="159"/>
                  </a:lnTo>
                  <a:lnTo>
                    <a:pt x="114" y="153"/>
                  </a:lnTo>
                  <a:lnTo>
                    <a:pt x="121" y="143"/>
                  </a:lnTo>
                  <a:lnTo>
                    <a:pt x="123" y="130"/>
                  </a:lnTo>
                  <a:lnTo>
                    <a:pt x="121" y="117"/>
                  </a:lnTo>
                  <a:lnTo>
                    <a:pt x="115" y="107"/>
                  </a:lnTo>
                  <a:lnTo>
                    <a:pt x="104" y="103"/>
                  </a:lnTo>
                  <a:lnTo>
                    <a:pt x="88" y="101"/>
                  </a:lnTo>
                  <a:lnTo>
                    <a:pt x="30" y="101"/>
                  </a:lnTo>
                  <a:close/>
                  <a:moveTo>
                    <a:pt x="30" y="23"/>
                  </a:moveTo>
                  <a:lnTo>
                    <a:pt x="30" y="78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9" y="76"/>
                  </a:lnTo>
                  <a:lnTo>
                    <a:pt x="102" y="76"/>
                  </a:lnTo>
                  <a:lnTo>
                    <a:pt x="108" y="74"/>
                  </a:lnTo>
                  <a:lnTo>
                    <a:pt x="112" y="72"/>
                  </a:lnTo>
                  <a:lnTo>
                    <a:pt x="119" y="63"/>
                  </a:lnTo>
                  <a:lnTo>
                    <a:pt x="121" y="50"/>
                  </a:lnTo>
                  <a:lnTo>
                    <a:pt x="121" y="45"/>
                  </a:lnTo>
                  <a:lnTo>
                    <a:pt x="120" y="38"/>
                  </a:lnTo>
                  <a:lnTo>
                    <a:pt x="116" y="34"/>
                  </a:lnTo>
                  <a:lnTo>
                    <a:pt x="113" y="29"/>
                  </a:lnTo>
                  <a:lnTo>
                    <a:pt x="110" y="26"/>
                  </a:lnTo>
                  <a:lnTo>
                    <a:pt x="104" y="25"/>
                  </a:lnTo>
                  <a:lnTo>
                    <a:pt x="100" y="24"/>
                  </a:lnTo>
                  <a:lnTo>
                    <a:pt x="95" y="24"/>
                  </a:lnTo>
                  <a:lnTo>
                    <a:pt x="88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107" y="1"/>
                  </a:lnTo>
                  <a:lnTo>
                    <a:pt x="114" y="1"/>
                  </a:lnTo>
                  <a:lnTo>
                    <a:pt x="121" y="3"/>
                  </a:lnTo>
                  <a:lnTo>
                    <a:pt x="126" y="4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9" y="14"/>
                  </a:lnTo>
                  <a:lnTo>
                    <a:pt x="143" y="18"/>
                  </a:lnTo>
                  <a:lnTo>
                    <a:pt x="146" y="24"/>
                  </a:lnTo>
                  <a:lnTo>
                    <a:pt x="148" y="29"/>
                  </a:lnTo>
                  <a:lnTo>
                    <a:pt x="150" y="38"/>
                  </a:lnTo>
                  <a:lnTo>
                    <a:pt x="152" y="47"/>
                  </a:lnTo>
                  <a:lnTo>
                    <a:pt x="150" y="60"/>
                  </a:lnTo>
                  <a:lnTo>
                    <a:pt x="145" y="72"/>
                  </a:lnTo>
                  <a:lnTo>
                    <a:pt x="136" y="82"/>
                  </a:lnTo>
                  <a:lnTo>
                    <a:pt x="123" y="90"/>
                  </a:lnTo>
                  <a:lnTo>
                    <a:pt x="137" y="96"/>
                  </a:lnTo>
                  <a:lnTo>
                    <a:pt x="147" y="105"/>
                  </a:lnTo>
                  <a:lnTo>
                    <a:pt x="153" y="117"/>
                  </a:lnTo>
                  <a:lnTo>
                    <a:pt x="155" y="131"/>
                  </a:lnTo>
                  <a:lnTo>
                    <a:pt x="153" y="144"/>
                  </a:lnTo>
                  <a:lnTo>
                    <a:pt x="149" y="156"/>
                  </a:lnTo>
                  <a:lnTo>
                    <a:pt x="145" y="163"/>
                  </a:lnTo>
                  <a:lnTo>
                    <a:pt x="139" y="170"/>
                  </a:lnTo>
                  <a:lnTo>
                    <a:pt x="133" y="174"/>
                  </a:lnTo>
                  <a:lnTo>
                    <a:pt x="124" y="178"/>
                  </a:lnTo>
                  <a:lnTo>
                    <a:pt x="113" y="182"/>
                  </a:lnTo>
                  <a:lnTo>
                    <a:pt x="99" y="183"/>
                  </a:lnTo>
                  <a:lnTo>
                    <a:pt x="8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8553450" y="906463"/>
              <a:ext cx="61912" cy="74612"/>
            </a:xfrm>
            <a:custGeom>
              <a:avLst/>
              <a:gdLst>
                <a:gd name="T0" fmla="*/ 0 w 157"/>
                <a:gd name="T1" fmla="*/ 0 h 186"/>
                <a:gd name="T2" fmla="*/ 30 w 157"/>
                <a:gd name="T3" fmla="*/ 0 h 186"/>
                <a:gd name="T4" fmla="*/ 30 w 157"/>
                <a:gd name="T5" fmla="*/ 109 h 186"/>
                <a:gd name="T6" fmla="*/ 31 w 157"/>
                <a:gd name="T7" fmla="*/ 124 h 186"/>
                <a:gd name="T8" fmla="*/ 32 w 157"/>
                <a:gd name="T9" fmla="*/ 135 h 186"/>
                <a:gd name="T10" fmla="*/ 34 w 157"/>
                <a:gd name="T11" fmla="*/ 140 h 186"/>
                <a:gd name="T12" fmla="*/ 36 w 157"/>
                <a:gd name="T13" fmla="*/ 144 h 186"/>
                <a:gd name="T14" fmla="*/ 40 w 157"/>
                <a:gd name="T15" fmla="*/ 149 h 186"/>
                <a:gd name="T16" fmla="*/ 48 w 157"/>
                <a:gd name="T17" fmla="*/ 156 h 186"/>
                <a:gd name="T18" fmla="*/ 61 w 157"/>
                <a:gd name="T19" fmla="*/ 162 h 186"/>
                <a:gd name="T20" fmla="*/ 79 w 157"/>
                <a:gd name="T21" fmla="*/ 163 h 186"/>
                <a:gd name="T22" fmla="*/ 93 w 157"/>
                <a:gd name="T23" fmla="*/ 162 h 186"/>
                <a:gd name="T24" fmla="*/ 105 w 157"/>
                <a:gd name="T25" fmla="*/ 159 h 186"/>
                <a:gd name="T26" fmla="*/ 111 w 157"/>
                <a:gd name="T27" fmla="*/ 155 h 186"/>
                <a:gd name="T28" fmla="*/ 115 w 157"/>
                <a:gd name="T29" fmla="*/ 152 h 186"/>
                <a:gd name="T30" fmla="*/ 120 w 157"/>
                <a:gd name="T31" fmla="*/ 149 h 186"/>
                <a:gd name="T32" fmla="*/ 122 w 157"/>
                <a:gd name="T33" fmla="*/ 144 h 186"/>
                <a:gd name="T34" fmla="*/ 124 w 157"/>
                <a:gd name="T35" fmla="*/ 142 h 186"/>
                <a:gd name="T36" fmla="*/ 125 w 157"/>
                <a:gd name="T37" fmla="*/ 139 h 186"/>
                <a:gd name="T38" fmla="*/ 126 w 157"/>
                <a:gd name="T39" fmla="*/ 136 h 186"/>
                <a:gd name="T40" fmla="*/ 126 w 157"/>
                <a:gd name="T41" fmla="*/ 131 h 186"/>
                <a:gd name="T42" fmla="*/ 127 w 157"/>
                <a:gd name="T43" fmla="*/ 127 h 186"/>
                <a:gd name="T44" fmla="*/ 127 w 157"/>
                <a:gd name="T45" fmla="*/ 121 h 186"/>
                <a:gd name="T46" fmla="*/ 127 w 157"/>
                <a:gd name="T47" fmla="*/ 115 h 186"/>
                <a:gd name="T48" fmla="*/ 127 w 157"/>
                <a:gd name="T49" fmla="*/ 107 h 186"/>
                <a:gd name="T50" fmla="*/ 127 w 157"/>
                <a:gd name="T51" fmla="*/ 0 h 186"/>
                <a:gd name="T52" fmla="*/ 157 w 157"/>
                <a:gd name="T53" fmla="*/ 0 h 186"/>
                <a:gd name="T54" fmla="*/ 157 w 157"/>
                <a:gd name="T55" fmla="*/ 107 h 186"/>
                <a:gd name="T56" fmla="*/ 157 w 157"/>
                <a:gd name="T57" fmla="*/ 119 h 186"/>
                <a:gd name="T58" fmla="*/ 157 w 157"/>
                <a:gd name="T59" fmla="*/ 129 h 186"/>
                <a:gd name="T60" fmla="*/ 156 w 157"/>
                <a:gd name="T61" fmla="*/ 138 h 186"/>
                <a:gd name="T62" fmla="*/ 153 w 157"/>
                <a:gd name="T63" fmla="*/ 145 h 186"/>
                <a:gd name="T64" fmla="*/ 151 w 157"/>
                <a:gd name="T65" fmla="*/ 151 h 186"/>
                <a:gd name="T66" fmla="*/ 149 w 157"/>
                <a:gd name="T67" fmla="*/ 156 h 186"/>
                <a:gd name="T68" fmla="*/ 145 w 157"/>
                <a:gd name="T69" fmla="*/ 162 h 186"/>
                <a:gd name="T70" fmla="*/ 140 w 157"/>
                <a:gd name="T71" fmla="*/ 166 h 186"/>
                <a:gd name="T72" fmla="*/ 128 w 157"/>
                <a:gd name="T73" fmla="*/ 175 h 186"/>
                <a:gd name="T74" fmla="*/ 113 w 157"/>
                <a:gd name="T75" fmla="*/ 182 h 186"/>
                <a:gd name="T76" fmla="*/ 95 w 157"/>
                <a:gd name="T77" fmla="*/ 185 h 186"/>
                <a:gd name="T78" fmla="*/ 75 w 157"/>
                <a:gd name="T79" fmla="*/ 186 h 186"/>
                <a:gd name="T80" fmla="*/ 54 w 157"/>
                <a:gd name="T81" fmla="*/ 185 h 186"/>
                <a:gd name="T82" fmla="*/ 36 w 157"/>
                <a:gd name="T83" fmla="*/ 181 h 186"/>
                <a:gd name="T84" fmla="*/ 23 w 157"/>
                <a:gd name="T85" fmla="*/ 172 h 186"/>
                <a:gd name="T86" fmla="*/ 12 w 157"/>
                <a:gd name="T87" fmla="*/ 160 h 186"/>
                <a:gd name="T88" fmla="*/ 9 w 157"/>
                <a:gd name="T89" fmla="*/ 155 h 186"/>
                <a:gd name="T90" fmla="*/ 7 w 157"/>
                <a:gd name="T91" fmla="*/ 150 h 186"/>
                <a:gd name="T92" fmla="*/ 5 w 157"/>
                <a:gd name="T93" fmla="*/ 145 h 186"/>
                <a:gd name="T94" fmla="*/ 3 w 157"/>
                <a:gd name="T95" fmla="*/ 140 h 186"/>
                <a:gd name="T96" fmla="*/ 2 w 157"/>
                <a:gd name="T97" fmla="*/ 133 h 186"/>
                <a:gd name="T98" fmla="*/ 1 w 157"/>
                <a:gd name="T99" fmla="*/ 126 h 186"/>
                <a:gd name="T100" fmla="*/ 1 w 157"/>
                <a:gd name="T101" fmla="*/ 118 h 186"/>
                <a:gd name="T102" fmla="*/ 0 w 157"/>
                <a:gd name="T103" fmla="*/ 109 h 186"/>
                <a:gd name="T104" fmla="*/ 0 w 157"/>
                <a:gd name="T10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86">
                  <a:moveTo>
                    <a:pt x="0" y="0"/>
                  </a:moveTo>
                  <a:lnTo>
                    <a:pt x="30" y="0"/>
                  </a:lnTo>
                  <a:lnTo>
                    <a:pt x="30" y="109"/>
                  </a:lnTo>
                  <a:lnTo>
                    <a:pt x="31" y="124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6" y="144"/>
                  </a:lnTo>
                  <a:lnTo>
                    <a:pt x="40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9" y="163"/>
                  </a:lnTo>
                  <a:lnTo>
                    <a:pt x="93" y="162"/>
                  </a:lnTo>
                  <a:lnTo>
                    <a:pt x="105" y="159"/>
                  </a:lnTo>
                  <a:lnTo>
                    <a:pt x="111" y="155"/>
                  </a:lnTo>
                  <a:lnTo>
                    <a:pt x="115" y="152"/>
                  </a:lnTo>
                  <a:lnTo>
                    <a:pt x="120" y="149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5" y="139"/>
                  </a:lnTo>
                  <a:lnTo>
                    <a:pt x="126" y="136"/>
                  </a:lnTo>
                  <a:lnTo>
                    <a:pt x="126" y="131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27" y="115"/>
                  </a:lnTo>
                  <a:lnTo>
                    <a:pt x="127" y="107"/>
                  </a:lnTo>
                  <a:lnTo>
                    <a:pt x="127" y="0"/>
                  </a:lnTo>
                  <a:lnTo>
                    <a:pt x="157" y="0"/>
                  </a:lnTo>
                  <a:lnTo>
                    <a:pt x="157" y="107"/>
                  </a:lnTo>
                  <a:lnTo>
                    <a:pt x="157" y="119"/>
                  </a:lnTo>
                  <a:lnTo>
                    <a:pt x="157" y="129"/>
                  </a:lnTo>
                  <a:lnTo>
                    <a:pt x="156" y="138"/>
                  </a:lnTo>
                  <a:lnTo>
                    <a:pt x="153" y="145"/>
                  </a:lnTo>
                  <a:lnTo>
                    <a:pt x="151" y="151"/>
                  </a:lnTo>
                  <a:lnTo>
                    <a:pt x="149" y="156"/>
                  </a:lnTo>
                  <a:lnTo>
                    <a:pt x="145" y="162"/>
                  </a:lnTo>
                  <a:lnTo>
                    <a:pt x="140" y="166"/>
                  </a:lnTo>
                  <a:lnTo>
                    <a:pt x="128" y="175"/>
                  </a:lnTo>
                  <a:lnTo>
                    <a:pt x="113" y="182"/>
                  </a:lnTo>
                  <a:lnTo>
                    <a:pt x="95" y="185"/>
                  </a:lnTo>
                  <a:lnTo>
                    <a:pt x="75" y="186"/>
                  </a:lnTo>
                  <a:lnTo>
                    <a:pt x="54" y="185"/>
                  </a:lnTo>
                  <a:lnTo>
                    <a:pt x="36" y="181"/>
                  </a:lnTo>
                  <a:lnTo>
                    <a:pt x="23" y="172"/>
                  </a:lnTo>
                  <a:lnTo>
                    <a:pt x="12" y="160"/>
                  </a:lnTo>
                  <a:lnTo>
                    <a:pt x="9" y="155"/>
                  </a:lnTo>
                  <a:lnTo>
                    <a:pt x="7" y="150"/>
                  </a:lnTo>
                  <a:lnTo>
                    <a:pt x="5" y="145"/>
                  </a:lnTo>
                  <a:lnTo>
                    <a:pt x="3" y="140"/>
                  </a:lnTo>
                  <a:lnTo>
                    <a:pt x="2" y="133"/>
                  </a:lnTo>
                  <a:lnTo>
                    <a:pt x="1" y="126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626475" y="906463"/>
              <a:ext cx="58737" cy="73025"/>
            </a:xfrm>
            <a:custGeom>
              <a:avLst/>
              <a:gdLst>
                <a:gd name="T0" fmla="*/ 89 w 148"/>
                <a:gd name="T1" fmla="*/ 0 h 184"/>
                <a:gd name="T2" fmla="*/ 148 w 148"/>
                <a:gd name="T3" fmla="*/ 0 h 184"/>
                <a:gd name="T4" fmla="*/ 148 w 148"/>
                <a:gd name="T5" fmla="*/ 23 h 184"/>
                <a:gd name="T6" fmla="*/ 91 w 148"/>
                <a:gd name="T7" fmla="*/ 23 h 184"/>
                <a:gd name="T8" fmla="*/ 82 w 148"/>
                <a:gd name="T9" fmla="*/ 24 h 184"/>
                <a:gd name="T10" fmla="*/ 75 w 148"/>
                <a:gd name="T11" fmla="*/ 24 h 184"/>
                <a:gd name="T12" fmla="*/ 68 w 148"/>
                <a:gd name="T13" fmla="*/ 25 h 184"/>
                <a:gd name="T14" fmla="*/ 63 w 148"/>
                <a:gd name="T15" fmla="*/ 26 h 184"/>
                <a:gd name="T16" fmla="*/ 57 w 148"/>
                <a:gd name="T17" fmla="*/ 28 h 184"/>
                <a:gd name="T18" fmla="*/ 53 w 148"/>
                <a:gd name="T19" fmla="*/ 30 h 184"/>
                <a:gd name="T20" fmla="*/ 49 w 148"/>
                <a:gd name="T21" fmla="*/ 34 h 184"/>
                <a:gd name="T22" fmla="*/ 46 w 148"/>
                <a:gd name="T23" fmla="*/ 38 h 184"/>
                <a:gd name="T24" fmla="*/ 40 w 148"/>
                <a:gd name="T25" fmla="*/ 48 h 184"/>
                <a:gd name="T26" fmla="*/ 35 w 148"/>
                <a:gd name="T27" fmla="*/ 61 h 184"/>
                <a:gd name="T28" fmla="*/ 32 w 148"/>
                <a:gd name="T29" fmla="*/ 78 h 184"/>
                <a:gd name="T30" fmla="*/ 31 w 148"/>
                <a:gd name="T31" fmla="*/ 94 h 184"/>
                <a:gd name="T32" fmla="*/ 32 w 148"/>
                <a:gd name="T33" fmla="*/ 110 h 184"/>
                <a:gd name="T34" fmla="*/ 35 w 148"/>
                <a:gd name="T35" fmla="*/ 125 h 184"/>
                <a:gd name="T36" fmla="*/ 41 w 148"/>
                <a:gd name="T37" fmla="*/ 137 h 184"/>
                <a:gd name="T38" fmla="*/ 48 w 148"/>
                <a:gd name="T39" fmla="*/ 147 h 184"/>
                <a:gd name="T40" fmla="*/ 52 w 148"/>
                <a:gd name="T41" fmla="*/ 151 h 184"/>
                <a:gd name="T42" fmla="*/ 56 w 148"/>
                <a:gd name="T43" fmla="*/ 153 h 184"/>
                <a:gd name="T44" fmla="*/ 60 w 148"/>
                <a:gd name="T45" fmla="*/ 155 h 184"/>
                <a:gd name="T46" fmla="*/ 65 w 148"/>
                <a:gd name="T47" fmla="*/ 158 h 184"/>
                <a:gd name="T48" fmla="*/ 70 w 148"/>
                <a:gd name="T49" fmla="*/ 159 h 184"/>
                <a:gd name="T50" fmla="*/ 77 w 148"/>
                <a:gd name="T51" fmla="*/ 160 h 184"/>
                <a:gd name="T52" fmla="*/ 84 w 148"/>
                <a:gd name="T53" fmla="*/ 160 h 184"/>
                <a:gd name="T54" fmla="*/ 93 w 148"/>
                <a:gd name="T55" fmla="*/ 161 h 184"/>
                <a:gd name="T56" fmla="*/ 148 w 148"/>
                <a:gd name="T57" fmla="*/ 161 h 184"/>
                <a:gd name="T58" fmla="*/ 148 w 148"/>
                <a:gd name="T59" fmla="*/ 184 h 184"/>
                <a:gd name="T60" fmla="*/ 91 w 148"/>
                <a:gd name="T61" fmla="*/ 184 h 184"/>
                <a:gd name="T62" fmla="*/ 68 w 148"/>
                <a:gd name="T63" fmla="*/ 183 h 184"/>
                <a:gd name="T64" fmla="*/ 49 w 148"/>
                <a:gd name="T65" fmla="*/ 179 h 184"/>
                <a:gd name="T66" fmla="*/ 42 w 148"/>
                <a:gd name="T67" fmla="*/ 176 h 184"/>
                <a:gd name="T68" fmla="*/ 35 w 148"/>
                <a:gd name="T69" fmla="*/ 173 h 184"/>
                <a:gd name="T70" fmla="*/ 30 w 148"/>
                <a:gd name="T71" fmla="*/ 168 h 184"/>
                <a:gd name="T72" fmla="*/ 23 w 148"/>
                <a:gd name="T73" fmla="*/ 163 h 184"/>
                <a:gd name="T74" fmla="*/ 13 w 148"/>
                <a:gd name="T75" fmla="*/ 150 h 184"/>
                <a:gd name="T76" fmla="*/ 7 w 148"/>
                <a:gd name="T77" fmla="*/ 132 h 184"/>
                <a:gd name="T78" fmla="*/ 1 w 148"/>
                <a:gd name="T79" fmla="*/ 114 h 184"/>
                <a:gd name="T80" fmla="*/ 0 w 148"/>
                <a:gd name="T81" fmla="*/ 93 h 184"/>
                <a:gd name="T82" fmla="*/ 2 w 148"/>
                <a:gd name="T83" fmla="*/ 68 h 184"/>
                <a:gd name="T84" fmla="*/ 9 w 148"/>
                <a:gd name="T85" fmla="*/ 46 h 184"/>
                <a:gd name="T86" fmla="*/ 20 w 148"/>
                <a:gd name="T87" fmla="*/ 26 h 184"/>
                <a:gd name="T88" fmla="*/ 26 w 148"/>
                <a:gd name="T89" fmla="*/ 18 h 184"/>
                <a:gd name="T90" fmla="*/ 33 w 148"/>
                <a:gd name="T91" fmla="*/ 13 h 184"/>
                <a:gd name="T92" fmla="*/ 44 w 148"/>
                <a:gd name="T93" fmla="*/ 6 h 184"/>
                <a:gd name="T94" fmla="*/ 56 w 148"/>
                <a:gd name="T95" fmla="*/ 3 h 184"/>
                <a:gd name="T96" fmla="*/ 71 w 148"/>
                <a:gd name="T97" fmla="*/ 1 h 184"/>
                <a:gd name="T98" fmla="*/ 89 w 148"/>
                <a:gd name="T9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84">
                  <a:moveTo>
                    <a:pt x="89" y="0"/>
                  </a:moveTo>
                  <a:lnTo>
                    <a:pt x="148" y="0"/>
                  </a:lnTo>
                  <a:lnTo>
                    <a:pt x="148" y="23"/>
                  </a:lnTo>
                  <a:lnTo>
                    <a:pt x="91" y="23"/>
                  </a:lnTo>
                  <a:lnTo>
                    <a:pt x="82" y="24"/>
                  </a:lnTo>
                  <a:lnTo>
                    <a:pt x="75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8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6" y="38"/>
                  </a:lnTo>
                  <a:lnTo>
                    <a:pt x="40" y="48"/>
                  </a:lnTo>
                  <a:lnTo>
                    <a:pt x="35" y="61"/>
                  </a:lnTo>
                  <a:lnTo>
                    <a:pt x="32" y="78"/>
                  </a:lnTo>
                  <a:lnTo>
                    <a:pt x="31" y="94"/>
                  </a:lnTo>
                  <a:lnTo>
                    <a:pt x="32" y="110"/>
                  </a:lnTo>
                  <a:lnTo>
                    <a:pt x="35" y="125"/>
                  </a:lnTo>
                  <a:lnTo>
                    <a:pt x="41" y="137"/>
                  </a:lnTo>
                  <a:lnTo>
                    <a:pt x="48" y="147"/>
                  </a:lnTo>
                  <a:lnTo>
                    <a:pt x="52" y="151"/>
                  </a:lnTo>
                  <a:lnTo>
                    <a:pt x="56" y="153"/>
                  </a:lnTo>
                  <a:lnTo>
                    <a:pt x="60" y="155"/>
                  </a:lnTo>
                  <a:lnTo>
                    <a:pt x="65" y="158"/>
                  </a:lnTo>
                  <a:lnTo>
                    <a:pt x="70" y="159"/>
                  </a:lnTo>
                  <a:lnTo>
                    <a:pt x="77" y="160"/>
                  </a:lnTo>
                  <a:lnTo>
                    <a:pt x="84" y="160"/>
                  </a:lnTo>
                  <a:lnTo>
                    <a:pt x="93" y="161"/>
                  </a:lnTo>
                  <a:lnTo>
                    <a:pt x="148" y="161"/>
                  </a:lnTo>
                  <a:lnTo>
                    <a:pt x="148" y="184"/>
                  </a:lnTo>
                  <a:lnTo>
                    <a:pt x="91" y="184"/>
                  </a:lnTo>
                  <a:lnTo>
                    <a:pt x="68" y="183"/>
                  </a:lnTo>
                  <a:lnTo>
                    <a:pt x="49" y="179"/>
                  </a:lnTo>
                  <a:lnTo>
                    <a:pt x="42" y="176"/>
                  </a:lnTo>
                  <a:lnTo>
                    <a:pt x="35" y="173"/>
                  </a:lnTo>
                  <a:lnTo>
                    <a:pt x="30" y="168"/>
                  </a:lnTo>
                  <a:lnTo>
                    <a:pt x="23" y="163"/>
                  </a:lnTo>
                  <a:lnTo>
                    <a:pt x="13" y="150"/>
                  </a:lnTo>
                  <a:lnTo>
                    <a:pt x="7" y="132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2" y="68"/>
                  </a:lnTo>
                  <a:lnTo>
                    <a:pt x="9" y="46"/>
                  </a:lnTo>
                  <a:lnTo>
                    <a:pt x="20" y="26"/>
                  </a:lnTo>
                  <a:lnTo>
                    <a:pt x="26" y="18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6" y="3"/>
                  </a:lnTo>
                  <a:lnTo>
                    <a:pt x="71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689975" y="906463"/>
              <a:ext cx="44450" cy="73025"/>
            </a:xfrm>
            <a:custGeom>
              <a:avLst/>
              <a:gdLst>
                <a:gd name="T0" fmla="*/ 86 w 115"/>
                <a:gd name="T1" fmla="*/ 0 h 184"/>
                <a:gd name="T2" fmla="*/ 115 w 115"/>
                <a:gd name="T3" fmla="*/ 0 h 184"/>
                <a:gd name="T4" fmla="*/ 115 w 115"/>
                <a:gd name="T5" fmla="*/ 107 h 184"/>
                <a:gd name="T6" fmla="*/ 115 w 115"/>
                <a:gd name="T7" fmla="*/ 120 h 184"/>
                <a:gd name="T8" fmla="*/ 115 w 115"/>
                <a:gd name="T9" fmla="*/ 130 h 184"/>
                <a:gd name="T10" fmla="*/ 114 w 115"/>
                <a:gd name="T11" fmla="*/ 140 h 184"/>
                <a:gd name="T12" fmla="*/ 112 w 115"/>
                <a:gd name="T13" fmla="*/ 147 h 184"/>
                <a:gd name="T14" fmla="*/ 109 w 115"/>
                <a:gd name="T15" fmla="*/ 153 h 184"/>
                <a:gd name="T16" fmla="*/ 107 w 115"/>
                <a:gd name="T17" fmla="*/ 159 h 184"/>
                <a:gd name="T18" fmla="*/ 104 w 115"/>
                <a:gd name="T19" fmla="*/ 163 h 184"/>
                <a:gd name="T20" fmla="*/ 99 w 115"/>
                <a:gd name="T21" fmla="*/ 167 h 184"/>
                <a:gd name="T22" fmla="*/ 94 w 115"/>
                <a:gd name="T23" fmla="*/ 172 h 184"/>
                <a:gd name="T24" fmla="*/ 89 w 115"/>
                <a:gd name="T25" fmla="*/ 175 h 184"/>
                <a:gd name="T26" fmla="*/ 82 w 115"/>
                <a:gd name="T27" fmla="*/ 178 h 184"/>
                <a:gd name="T28" fmla="*/ 75 w 115"/>
                <a:gd name="T29" fmla="*/ 181 h 184"/>
                <a:gd name="T30" fmla="*/ 68 w 115"/>
                <a:gd name="T31" fmla="*/ 182 h 184"/>
                <a:gd name="T32" fmla="*/ 59 w 115"/>
                <a:gd name="T33" fmla="*/ 183 h 184"/>
                <a:gd name="T34" fmla="*/ 48 w 115"/>
                <a:gd name="T35" fmla="*/ 184 h 184"/>
                <a:gd name="T36" fmla="*/ 35 w 115"/>
                <a:gd name="T37" fmla="*/ 184 h 184"/>
                <a:gd name="T38" fmla="*/ 0 w 115"/>
                <a:gd name="T39" fmla="*/ 184 h 184"/>
                <a:gd name="T40" fmla="*/ 0 w 115"/>
                <a:gd name="T41" fmla="*/ 161 h 184"/>
                <a:gd name="T42" fmla="*/ 35 w 115"/>
                <a:gd name="T43" fmla="*/ 161 h 184"/>
                <a:gd name="T44" fmla="*/ 50 w 115"/>
                <a:gd name="T45" fmla="*/ 160 h 184"/>
                <a:gd name="T46" fmla="*/ 62 w 115"/>
                <a:gd name="T47" fmla="*/ 159 h 184"/>
                <a:gd name="T48" fmla="*/ 69 w 115"/>
                <a:gd name="T49" fmla="*/ 158 h 184"/>
                <a:gd name="T50" fmla="*/ 73 w 115"/>
                <a:gd name="T51" fmla="*/ 154 h 184"/>
                <a:gd name="T52" fmla="*/ 78 w 115"/>
                <a:gd name="T53" fmla="*/ 151 h 184"/>
                <a:gd name="T54" fmla="*/ 81 w 115"/>
                <a:gd name="T55" fmla="*/ 148 h 184"/>
                <a:gd name="T56" fmla="*/ 83 w 115"/>
                <a:gd name="T57" fmla="*/ 142 h 184"/>
                <a:gd name="T58" fmla="*/ 84 w 115"/>
                <a:gd name="T59" fmla="*/ 136 h 184"/>
                <a:gd name="T60" fmla="*/ 85 w 115"/>
                <a:gd name="T61" fmla="*/ 124 h 184"/>
                <a:gd name="T62" fmla="*/ 86 w 115"/>
                <a:gd name="T63" fmla="*/ 107 h 184"/>
                <a:gd name="T64" fmla="*/ 86 w 115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84">
                  <a:moveTo>
                    <a:pt x="86" y="0"/>
                  </a:moveTo>
                  <a:lnTo>
                    <a:pt x="115" y="0"/>
                  </a:lnTo>
                  <a:lnTo>
                    <a:pt x="115" y="107"/>
                  </a:lnTo>
                  <a:lnTo>
                    <a:pt x="115" y="120"/>
                  </a:lnTo>
                  <a:lnTo>
                    <a:pt x="115" y="130"/>
                  </a:lnTo>
                  <a:lnTo>
                    <a:pt x="114" y="140"/>
                  </a:lnTo>
                  <a:lnTo>
                    <a:pt x="112" y="147"/>
                  </a:lnTo>
                  <a:lnTo>
                    <a:pt x="109" y="153"/>
                  </a:lnTo>
                  <a:lnTo>
                    <a:pt x="107" y="159"/>
                  </a:lnTo>
                  <a:lnTo>
                    <a:pt x="104" y="163"/>
                  </a:lnTo>
                  <a:lnTo>
                    <a:pt x="99" y="167"/>
                  </a:lnTo>
                  <a:lnTo>
                    <a:pt x="94" y="172"/>
                  </a:lnTo>
                  <a:lnTo>
                    <a:pt x="89" y="175"/>
                  </a:lnTo>
                  <a:lnTo>
                    <a:pt x="82" y="178"/>
                  </a:lnTo>
                  <a:lnTo>
                    <a:pt x="75" y="181"/>
                  </a:lnTo>
                  <a:lnTo>
                    <a:pt x="68" y="182"/>
                  </a:lnTo>
                  <a:lnTo>
                    <a:pt x="59" y="183"/>
                  </a:lnTo>
                  <a:lnTo>
                    <a:pt x="48" y="184"/>
                  </a:lnTo>
                  <a:lnTo>
                    <a:pt x="35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35" y="161"/>
                  </a:lnTo>
                  <a:lnTo>
                    <a:pt x="50" y="160"/>
                  </a:lnTo>
                  <a:lnTo>
                    <a:pt x="62" y="159"/>
                  </a:lnTo>
                  <a:lnTo>
                    <a:pt x="69" y="158"/>
                  </a:lnTo>
                  <a:lnTo>
                    <a:pt x="73" y="154"/>
                  </a:lnTo>
                  <a:lnTo>
                    <a:pt x="78" y="151"/>
                  </a:lnTo>
                  <a:lnTo>
                    <a:pt x="81" y="148"/>
                  </a:lnTo>
                  <a:lnTo>
                    <a:pt x="83" y="142"/>
                  </a:lnTo>
                  <a:lnTo>
                    <a:pt x="84" y="136"/>
                  </a:lnTo>
                  <a:lnTo>
                    <a:pt x="85" y="124"/>
                  </a:lnTo>
                  <a:lnTo>
                    <a:pt x="86" y="10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auto">
            <a:xfrm>
              <a:off x="8739188" y="906463"/>
              <a:ext cx="74612" cy="73025"/>
            </a:xfrm>
            <a:custGeom>
              <a:avLst/>
              <a:gdLst>
                <a:gd name="T0" fmla="*/ 95 w 188"/>
                <a:gd name="T1" fmla="*/ 22 h 184"/>
                <a:gd name="T2" fmla="*/ 59 w 188"/>
                <a:gd name="T3" fmla="*/ 113 h 184"/>
                <a:gd name="T4" fmla="*/ 128 w 188"/>
                <a:gd name="T5" fmla="*/ 113 h 184"/>
                <a:gd name="T6" fmla="*/ 95 w 188"/>
                <a:gd name="T7" fmla="*/ 22 h 184"/>
                <a:gd name="T8" fmla="*/ 76 w 188"/>
                <a:gd name="T9" fmla="*/ 0 h 184"/>
                <a:gd name="T10" fmla="*/ 115 w 188"/>
                <a:gd name="T11" fmla="*/ 0 h 184"/>
                <a:gd name="T12" fmla="*/ 188 w 188"/>
                <a:gd name="T13" fmla="*/ 184 h 184"/>
                <a:gd name="T14" fmla="*/ 156 w 188"/>
                <a:gd name="T15" fmla="*/ 184 h 184"/>
                <a:gd name="T16" fmla="*/ 138 w 188"/>
                <a:gd name="T17" fmla="*/ 136 h 184"/>
                <a:gd name="T18" fmla="*/ 50 w 188"/>
                <a:gd name="T19" fmla="*/ 136 h 184"/>
                <a:gd name="T20" fmla="*/ 32 w 188"/>
                <a:gd name="T21" fmla="*/ 184 h 184"/>
                <a:gd name="T22" fmla="*/ 0 w 188"/>
                <a:gd name="T23" fmla="*/ 184 h 184"/>
                <a:gd name="T24" fmla="*/ 76 w 18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4">
                  <a:moveTo>
                    <a:pt x="95" y="22"/>
                  </a:moveTo>
                  <a:lnTo>
                    <a:pt x="59" y="113"/>
                  </a:lnTo>
                  <a:lnTo>
                    <a:pt x="128" y="113"/>
                  </a:lnTo>
                  <a:lnTo>
                    <a:pt x="95" y="22"/>
                  </a:lnTo>
                  <a:close/>
                  <a:moveTo>
                    <a:pt x="76" y="0"/>
                  </a:moveTo>
                  <a:lnTo>
                    <a:pt x="115" y="0"/>
                  </a:lnTo>
                  <a:lnTo>
                    <a:pt x="188" y="184"/>
                  </a:lnTo>
                  <a:lnTo>
                    <a:pt x="156" y="184"/>
                  </a:lnTo>
                  <a:lnTo>
                    <a:pt x="138" y="136"/>
                  </a:lnTo>
                  <a:lnTo>
                    <a:pt x="50" y="136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7843838" y="695325"/>
              <a:ext cx="144462" cy="168275"/>
            </a:xfrm>
            <a:custGeom>
              <a:avLst/>
              <a:gdLst>
                <a:gd name="T0" fmla="*/ 0 w 367"/>
                <a:gd name="T1" fmla="*/ 0 h 425"/>
                <a:gd name="T2" fmla="*/ 367 w 367"/>
                <a:gd name="T3" fmla="*/ 0 h 425"/>
                <a:gd name="T4" fmla="*/ 367 w 367"/>
                <a:gd name="T5" fmla="*/ 76 h 425"/>
                <a:gd name="T6" fmla="*/ 227 w 367"/>
                <a:gd name="T7" fmla="*/ 76 h 425"/>
                <a:gd name="T8" fmla="*/ 227 w 367"/>
                <a:gd name="T9" fmla="*/ 425 h 425"/>
                <a:gd name="T10" fmla="*/ 137 w 367"/>
                <a:gd name="T11" fmla="*/ 425 h 425"/>
                <a:gd name="T12" fmla="*/ 137 w 367"/>
                <a:gd name="T13" fmla="*/ 76 h 425"/>
                <a:gd name="T14" fmla="*/ 0 w 367"/>
                <a:gd name="T15" fmla="*/ 76 h 425"/>
                <a:gd name="T16" fmla="*/ 0 w 367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425">
                  <a:moveTo>
                    <a:pt x="0" y="0"/>
                  </a:moveTo>
                  <a:lnTo>
                    <a:pt x="367" y="0"/>
                  </a:lnTo>
                  <a:lnTo>
                    <a:pt x="367" y="76"/>
                  </a:lnTo>
                  <a:lnTo>
                    <a:pt x="227" y="76"/>
                  </a:lnTo>
                  <a:lnTo>
                    <a:pt x="227" y="425"/>
                  </a:lnTo>
                  <a:lnTo>
                    <a:pt x="137" y="425"/>
                  </a:lnTo>
                  <a:lnTo>
                    <a:pt x="137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auto">
            <a:xfrm>
              <a:off x="7953375" y="695325"/>
              <a:ext cx="180975" cy="168275"/>
            </a:xfrm>
            <a:custGeom>
              <a:avLst/>
              <a:gdLst>
                <a:gd name="T0" fmla="*/ 228 w 456"/>
                <a:gd name="T1" fmla="*/ 102 h 425"/>
                <a:gd name="T2" fmla="*/ 168 w 456"/>
                <a:gd name="T3" fmla="*/ 251 h 425"/>
                <a:gd name="T4" fmla="*/ 289 w 456"/>
                <a:gd name="T5" fmla="*/ 251 h 425"/>
                <a:gd name="T6" fmla="*/ 228 w 456"/>
                <a:gd name="T7" fmla="*/ 102 h 425"/>
                <a:gd name="T8" fmla="*/ 177 w 456"/>
                <a:gd name="T9" fmla="*/ 0 h 425"/>
                <a:gd name="T10" fmla="*/ 281 w 456"/>
                <a:gd name="T11" fmla="*/ 0 h 425"/>
                <a:gd name="T12" fmla="*/ 456 w 456"/>
                <a:gd name="T13" fmla="*/ 425 h 425"/>
                <a:gd name="T14" fmla="*/ 351 w 456"/>
                <a:gd name="T15" fmla="*/ 425 h 425"/>
                <a:gd name="T16" fmla="*/ 309 w 456"/>
                <a:gd name="T17" fmla="*/ 327 h 425"/>
                <a:gd name="T18" fmla="*/ 147 w 456"/>
                <a:gd name="T19" fmla="*/ 327 h 425"/>
                <a:gd name="T20" fmla="*/ 106 w 456"/>
                <a:gd name="T21" fmla="*/ 425 h 425"/>
                <a:gd name="T22" fmla="*/ 0 w 456"/>
                <a:gd name="T23" fmla="*/ 425 h 425"/>
                <a:gd name="T24" fmla="*/ 177 w 456"/>
                <a:gd name="T2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425">
                  <a:moveTo>
                    <a:pt x="228" y="102"/>
                  </a:moveTo>
                  <a:lnTo>
                    <a:pt x="168" y="251"/>
                  </a:lnTo>
                  <a:lnTo>
                    <a:pt x="289" y="251"/>
                  </a:lnTo>
                  <a:lnTo>
                    <a:pt x="228" y="102"/>
                  </a:lnTo>
                  <a:close/>
                  <a:moveTo>
                    <a:pt x="177" y="0"/>
                  </a:moveTo>
                  <a:lnTo>
                    <a:pt x="281" y="0"/>
                  </a:lnTo>
                  <a:lnTo>
                    <a:pt x="456" y="425"/>
                  </a:lnTo>
                  <a:lnTo>
                    <a:pt x="351" y="425"/>
                  </a:lnTo>
                  <a:lnTo>
                    <a:pt x="309" y="327"/>
                  </a:lnTo>
                  <a:lnTo>
                    <a:pt x="147" y="327"/>
                  </a:lnTo>
                  <a:lnTo>
                    <a:pt x="106" y="425"/>
                  </a:lnTo>
                  <a:lnTo>
                    <a:pt x="0" y="4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8135938" y="695325"/>
              <a:ext cx="147637" cy="169862"/>
            </a:xfrm>
            <a:custGeom>
              <a:avLst/>
              <a:gdLst>
                <a:gd name="T0" fmla="*/ 0 w 371"/>
                <a:gd name="T1" fmla="*/ 0 h 429"/>
                <a:gd name="T2" fmla="*/ 91 w 371"/>
                <a:gd name="T3" fmla="*/ 0 h 429"/>
                <a:gd name="T4" fmla="*/ 91 w 371"/>
                <a:gd name="T5" fmla="*/ 256 h 429"/>
                <a:gd name="T6" fmla="*/ 91 w 371"/>
                <a:gd name="T7" fmla="*/ 275 h 429"/>
                <a:gd name="T8" fmla="*/ 93 w 371"/>
                <a:gd name="T9" fmla="*/ 291 h 429"/>
                <a:gd name="T10" fmla="*/ 96 w 371"/>
                <a:gd name="T11" fmla="*/ 304 h 429"/>
                <a:gd name="T12" fmla="*/ 103 w 371"/>
                <a:gd name="T13" fmla="*/ 320 h 429"/>
                <a:gd name="T14" fmla="*/ 114 w 371"/>
                <a:gd name="T15" fmla="*/ 333 h 429"/>
                <a:gd name="T16" fmla="*/ 128 w 371"/>
                <a:gd name="T17" fmla="*/ 343 h 429"/>
                <a:gd name="T18" fmla="*/ 147 w 371"/>
                <a:gd name="T19" fmla="*/ 351 h 429"/>
                <a:gd name="T20" fmla="*/ 166 w 371"/>
                <a:gd name="T21" fmla="*/ 356 h 429"/>
                <a:gd name="T22" fmla="*/ 187 w 371"/>
                <a:gd name="T23" fmla="*/ 357 h 429"/>
                <a:gd name="T24" fmla="*/ 207 w 371"/>
                <a:gd name="T25" fmla="*/ 356 h 429"/>
                <a:gd name="T26" fmla="*/ 225 w 371"/>
                <a:gd name="T27" fmla="*/ 353 h 429"/>
                <a:gd name="T28" fmla="*/ 242 w 371"/>
                <a:gd name="T29" fmla="*/ 346 h 429"/>
                <a:gd name="T30" fmla="*/ 255 w 371"/>
                <a:gd name="T31" fmla="*/ 339 h 429"/>
                <a:gd name="T32" fmla="*/ 265 w 371"/>
                <a:gd name="T33" fmla="*/ 329 h 429"/>
                <a:gd name="T34" fmla="*/ 273 w 371"/>
                <a:gd name="T35" fmla="*/ 317 h 429"/>
                <a:gd name="T36" fmla="*/ 276 w 371"/>
                <a:gd name="T37" fmla="*/ 306 h 429"/>
                <a:gd name="T38" fmla="*/ 279 w 371"/>
                <a:gd name="T39" fmla="*/ 293 h 429"/>
                <a:gd name="T40" fmla="*/ 280 w 371"/>
                <a:gd name="T41" fmla="*/ 276 h 429"/>
                <a:gd name="T42" fmla="*/ 280 w 371"/>
                <a:gd name="T43" fmla="*/ 256 h 429"/>
                <a:gd name="T44" fmla="*/ 280 w 371"/>
                <a:gd name="T45" fmla="*/ 0 h 429"/>
                <a:gd name="T46" fmla="*/ 371 w 371"/>
                <a:gd name="T47" fmla="*/ 0 h 429"/>
                <a:gd name="T48" fmla="*/ 371 w 371"/>
                <a:gd name="T49" fmla="*/ 251 h 429"/>
                <a:gd name="T50" fmla="*/ 370 w 371"/>
                <a:gd name="T51" fmla="*/ 283 h 429"/>
                <a:gd name="T52" fmla="*/ 367 w 371"/>
                <a:gd name="T53" fmla="*/ 311 h 429"/>
                <a:gd name="T54" fmla="*/ 360 w 371"/>
                <a:gd name="T55" fmla="*/ 334 h 429"/>
                <a:gd name="T56" fmla="*/ 351 w 371"/>
                <a:gd name="T57" fmla="*/ 355 h 429"/>
                <a:gd name="T58" fmla="*/ 339 w 371"/>
                <a:gd name="T59" fmla="*/ 373 h 429"/>
                <a:gd name="T60" fmla="*/ 325 w 371"/>
                <a:gd name="T61" fmla="*/ 387 h 429"/>
                <a:gd name="T62" fmla="*/ 308 w 371"/>
                <a:gd name="T63" fmla="*/ 400 h 429"/>
                <a:gd name="T64" fmla="*/ 288 w 371"/>
                <a:gd name="T65" fmla="*/ 411 h 429"/>
                <a:gd name="T66" fmla="*/ 266 w 371"/>
                <a:gd name="T67" fmla="*/ 419 h 429"/>
                <a:gd name="T68" fmla="*/ 242 w 371"/>
                <a:gd name="T69" fmla="*/ 424 h 429"/>
                <a:gd name="T70" fmla="*/ 214 w 371"/>
                <a:gd name="T71" fmla="*/ 428 h 429"/>
                <a:gd name="T72" fmla="*/ 186 w 371"/>
                <a:gd name="T73" fmla="*/ 429 h 429"/>
                <a:gd name="T74" fmla="*/ 148 w 371"/>
                <a:gd name="T75" fmla="*/ 428 h 429"/>
                <a:gd name="T76" fmla="*/ 114 w 371"/>
                <a:gd name="T77" fmla="*/ 422 h 429"/>
                <a:gd name="T78" fmla="*/ 84 w 371"/>
                <a:gd name="T79" fmla="*/ 412 h 429"/>
                <a:gd name="T80" fmla="*/ 59 w 371"/>
                <a:gd name="T81" fmla="*/ 399 h 429"/>
                <a:gd name="T82" fmla="*/ 39 w 371"/>
                <a:gd name="T83" fmla="*/ 383 h 429"/>
                <a:gd name="T84" fmla="*/ 21 w 371"/>
                <a:gd name="T85" fmla="*/ 360 h 429"/>
                <a:gd name="T86" fmla="*/ 13 w 371"/>
                <a:gd name="T87" fmla="*/ 348 h 429"/>
                <a:gd name="T88" fmla="*/ 9 w 371"/>
                <a:gd name="T89" fmla="*/ 333 h 429"/>
                <a:gd name="T90" fmla="*/ 4 w 371"/>
                <a:gd name="T91" fmla="*/ 318 h 429"/>
                <a:gd name="T92" fmla="*/ 2 w 371"/>
                <a:gd name="T93" fmla="*/ 300 h 429"/>
                <a:gd name="T94" fmla="*/ 1 w 371"/>
                <a:gd name="T95" fmla="*/ 280 h 429"/>
                <a:gd name="T96" fmla="*/ 0 w 371"/>
                <a:gd name="T97" fmla="*/ 258 h 429"/>
                <a:gd name="T98" fmla="*/ 0 w 371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1" h="429">
                  <a:moveTo>
                    <a:pt x="0" y="0"/>
                  </a:moveTo>
                  <a:lnTo>
                    <a:pt x="91" y="0"/>
                  </a:lnTo>
                  <a:lnTo>
                    <a:pt x="91" y="256"/>
                  </a:lnTo>
                  <a:lnTo>
                    <a:pt x="91" y="275"/>
                  </a:lnTo>
                  <a:lnTo>
                    <a:pt x="93" y="291"/>
                  </a:lnTo>
                  <a:lnTo>
                    <a:pt x="96" y="304"/>
                  </a:lnTo>
                  <a:lnTo>
                    <a:pt x="103" y="320"/>
                  </a:lnTo>
                  <a:lnTo>
                    <a:pt x="114" y="333"/>
                  </a:lnTo>
                  <a:lnTo>
                    <a:pt x="128" y="343"/>
                  </a:lnTo>
                  <a:lnTo>
                    <a:pt x="147" y="351"/>
                  </a:lnTo>
                  <a:lnTo>
                    <a:pt x="166" y="356"/>
                  </a:lnTo>
                  <a:lnTo>
                    <a:pt x="187" y="357"/>
                  </a:lnTo>
                  <a:lnTo>
                    <a:pt x="207" y="356"/>
                  </a:lnTo>
                  <a:lnTo>
                    <a:pt x="225" y="353"/>
                  </a:lnTo>
                  <a:lnTo>
                    <a:pt x="242" y="346"/>
                  </a:lnTo>
                  <a:lnTo>
                    <a:pt x="255" y="339"/>
                  </a:lnTo>
                  <a:lnTo>
                    <a:pt x="265" y="329"/>
                  </a:lnTo>
                  <a:lnTo>
                    <a:pt x="273" y="317"/>
                  </a:lnTo>
                  <a:lnTo>
                    <a:pt x="276" y="306"/>
                  </a:lnTo>
                  <a:lnTo>
                    <a:pt x="279" y="293"/>
                  </a:lnTo>
                  <a:lnTo>
                    <a:pt x="280" y="276"/>
                  </a:lnTo>
                  <a:lnTo>
                    <a:pt x="280" y="256"/>
                  </a:lnTo>
                  <a:lnTo>
                    <a:pt x="280" y="0"/>
                  </a:lnTo>
                  <a:lnTo>
                    <a:pt x="371" y="0"/>
                  </a:lnTo>
                  <a:lnTo>
                    <a:pt x="371" y="251"/>
                  </a:lnTo>
                  <a:lnTo>
                    <a:pt x="370" y="283"/>
                  </a:lnTo>
                  <a:lnTo>
                    <a:pt x="367" y="311"/>
                  </a:lnTo>
                  <a:lnTo>
                    <a:pt x="360" y="334"/>
                  </a:lnTo>
                  <a:lnTo>
                    <a:pt x="351" y="355"/>
                  </a:lnTo>
                  <a:lnTo>
                    <a:pt x="339" y="373"/>
                  </a:lnTo>
                  <a:lnTo>
                    <a:pt x="325" y="387"/>
                  </a:lnTo>
                  <a:lnTo>
                    <a:pt x="308" y="400"/>
                  </a:lnTo>
                  <a:lnTo>
                    <a:pt x="288" y="411"/>
                  </a:lnTo>
                  <a:lnTo>
                    <a:pt x="266" y="419"/>
                  </a:lnTo>
                  <a:lnTo>
                    <a:pt x="242" y="424"/>
                  </a:lnTo>
                  <a:lnTo>
                    <a:pt x="214" y="428"/>
                  </a:lnTo>
                  <a:lnTo>
                    <a:pt x="186" y="429"/>
                  </a:lnTo>
                  <a:lnTo>
                    <a:pt x="148" y="428"/>
                  </a:lnTo>
                  <a:lnTo>
                    <a:pt x="114" y="422"/>
                  </a:lnTo>
                  <a:lnTo>
                    <a:pt x="84" y="412"/>
                  </a:lnTo>
                  <a:lnTo>
                    <a:pt x="59" y="399"/>
                  </a:lnTo>
                  <a:lnTo>
                    <a:pt x="39" y="383"/>
                  </a:lnTo>
                  <a:lnTo>
                    <a:pt x="21" y="360"/>
                  </a:lnTo>
                  <a:lnTo>
                    <a:pt x="13" y="348"/>
                  </a:lnTo>
                  <a:lnTo>
                    <a:pt x="9" y="333"/>
                  </a:lnTo>
                  <a:lnTo>
                    <a:pt x="4" y="318"/>
                  </a:lnTo>
                  <a:lnTo>
                    <a:pt x="2" y="300"/>
                  </a:lnTo>
                  <a:lnTo>
                    <a:pt x="1" y="280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8307388" y="695325"/>
              <a:ext cx="155575" cy="168275"/>
            </a:xfrm>
            <a:custGeom>
              <a:avLst/>
              <a:gdLst>
                <a:gd name="T0" fmla="*/ 90 w 388"/>
                <a:gd name="T1" fmla="*/ 189 h 425"/>
                <a:gd name="T2" fmla="*/ 237 w 388"/>
                <a:gd name="T3" fmla="*/ 188 h 425"/>
                <a:gd name="T4" fmla="*/ 263 w 388"/>
                <a:gd name="T5" fmla="*/ 178 h 425"/>
                <a:gd name="T6" fmla="*/ 280 w 388"/>
                <a:gd name="T7" fmla="*/ 150 h 425"/>
                <a:gd name="T8" fmla="*/ 280 w 388"/>
                <a:gd name="T9" fmla="*/ 112 h 425"/>
                <a:gd name="T10" fmla="*/ 265 w 388"/>
                <a:gd name="T11" fmla="*/ 87 h 425"/>
                <a:gd name="T12" fmla="*/ 237 w 388"/>
                <a:gd name="T13" fmla="*/ 77 h 425"/>
                <a:gd name="T14" fmla="*/ 90 w 388"/>
                <a:gd name="T15" fmla="*/ 76 h 425"/>
                <a:gd name="T16" fmla="*/ 208 w 388"/>
                <a:gd name="T17" fmla="*/ 0 h 425"/>
                <a:gd name="T18" fmla="*/ 265 w 388"/>
                <a:gd name="T19" fmla="*/ 3 h 425"/>
                <a:gd name="T20" fmla="*/ 305 w 388"/>
                <a:gd name="T21" fmla="*/ 10 h 425"/>
                <a:gd name="T22" fmla="*/ 336 w 388"/>
                <a:gd name="T23" fmla="*/ 26 h 425"/>
                <a:gd name="T24" fmla="*/ 361 w 388"/>
                <a:gd name="T25" fmla="*/ 50 h 425"/>
                <a:gd name="T26" fmla="*/ 379 w 388"/>
                <a:gd name="T27" fmla="*/ 91 h 425"/>
                <a:gd name="T28" fmla="*/ 381 w 388"/>
                <a:gd name="T29" fmla="*/ 149 h 425"/>
                <a:gd name="T30" fmla="*/ 362 w 388"/>
                <a:gd name="T31" fmla="*/ 199 h 425"/>
                <a:gd name="T32" fmla="*/ 326 w 388"/>
                <a:gd name="T33" fmla="*/ 233 h 425"/>
                <a:gd name="T34" fmla="*/ 325 w 388"/>
                <a:gd name="T35" fmla="*/ 252 h 425"/>
                <a:gd name="T36" fmla="*/ 358 w 388"/>
                <a:gd name="T37" fmla="*/ 283 h 425"/>
                <a:gd name="T38" fmla="*/ 375 w 388"/>
                <a:gd name="T39" fmla="*/ 330 h 425"/>
                <a:gd name="T40" fmla="*/ 379 w 388"/>
                <a:gd name="T41" fmla="*/ 375 h 425"/>
                <a:gd name="T42" fmla="*/ 382 w 388"/>
                <a:gd name="T43" fmla="*/ 395 h 425"/>
                <a:gd name="T44" fmla="*/ 384 w 388"/>
                <a:gd name="T45" fmla="*/ 409 h 425"/>
                <a:gd name="T46" fmla="*/ 388 w 388"/>
                <a:gd name="T47" fmla="*/ 425 h 425"/>
                <a:gd name="T48" fmla="*/ 286 w 388"/>
                <a:gd name="T49" fmla="*/ 421 h 425"/>
                <a:gd name="T50" fmla="*/ 284 w 388"/>
                <a:gd name="T51" fmla="*/ 414 h 425"/>
                <a:gd name="T52" fmla="*/ 282 w 388"/>
                <a:gd name="T53" fmla="*/ 402 h 425"/>
                <a:gd name="T54" fmla="*/ 279 w 388"/>
                <a:gd name="T55" fmla="*/ 365 h 425"/>
                <a:gd name="T56" fmla="*/ 268 w 388"/>
                <a:gd name="T57" fmla="*/ 317 h 425"/>
                <a:gd name="T58" fmla="*/ 248 w 388"/>
                <a:gd name="T59" fmla="*/ 286 h 425"/>
                <a:gd name="T60" fmla="*/ 214 w 388"/>
                <a:gd name="T61" fmla="*/ 269 h 425"/>
                <a:gd name="T62" fmla="*/ 163 w 388"/>
                <a:gd name="T63" fmla="*/ 264 h 425"/>
                <a:gd name="T64" fmla="*/ 90 w 388"/>
                <a:gd name="T65" fmla="*/ 425 h 425"/>
                <a:gd name="T66" fmla="*/ 0 w 388"/>
                <a:gd name="T6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425">
                  <a:moveTo>
                    <a:pt x="90" y="76"/>
                  </a:moveTo>
                  <a:lnTo>
                    <a:pt x="90" y="189"/>
                  </a:lnTo>
                  <a:lnTo>
                    <a:pt x="217" y="189"/>
                  </a:lnTo>
                  <a:lnTo>
                    <a:pt x="237" y="188"/>
                  </a:lnTo>
                  <a:lnTo>
                    <a:pt x="252" y="183"/>
                  </a:lnTo>
                  <a:lnTo>
                    <a:pt x="263" y="178"/>
                  </a:lnTo>
                  <a:lnTo>
                    <a:pt x="274" y="166"/>
                  </a:lnTo>
                  <a:lnTo>
                    <a:pt x="280" y="150"/>
                  </a:lnTo>
                  <a:lnTo>
                    <a:pt x="282" y="130"/>
                  </a:lnTo>
                  <a:lnTo>
                    <a:pt x="280" y="112"/>
                  </a:lnTo>
                  <a:lnTo>
                    <a:pt x="274" y="98"/>
                  </a:lnTo>
                  <a:lnTo>
                    <a:pt x="265" y="87"/>
                  </a:lnTo>
                  <a:lnTo>
                    <a:pt x="251" y="79"/>
                  </a:lnTo>
                  <a:lnTo>
                    <a:pt x="237" y="77"/>
                  </a:lnTo>
                  <a:lnTo>
                    <a:pt x="217" y="76"/>
                  </a:lnTo>
                  <a:lnTo>
                    <a:pt x="90" y="76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38" y="1"/>
                  </a:lnTo>
                  <a:lnTo>
                    <a:pt x="265" y="3"/>
                  </a:lnTo>
                  <a:lnTo>
                    <a:pt x="286" y="6"/>
                  </a:lnTo>
                  <a:lnTo>
                    <a:pt x="305" y="10"/>
                  </a:lnTo>
                  <a:lnTo>
                    <a:pt x="321" y="17"/>
                  </a:lnTo>
                  <a:lnTo>
                    <a:pt x="336" y="26"/>
                  </a:lnTo>
                  <a:lnTo>
                    <a:pt x="349" y="36"/>
                  </a:lnTo>
                  <a:lnTo>
                    <a:pt x="361" y="50"/>
                  </a:lnTo>
                  <a:lnTo>
                    <a:pt x="370" y="65"/>
                  </a:lnTo>
                  <a:lnTo>
                    <a:pt x="379" y="91"/>
                  </a:lnTo>
                  <a:lnTo>
                    <a:pt x="383" y="119"/>
                  </a:lnTo>
                  <a:lnTo>
                    <a:pt x="381" y="149"/>
                  </a:lnTo>
                  <a:lnTo>
                    <a:pt x="373" y="176"/>
                  </a:lnTo>
                  <a:lnTo>
                    <a:pt x="362" y="199"/>
                  </a:lnTo>
                  <a:lnTo>
                    <a:pt x="347" y="217"/>
                  </a:lnTo>
                  <a:lnTo>
                    <a:pt x="326" y="233"/>
                  </a:lnTo>
                  <a:lnTo>
                    <a:pt x="302" y="244"/>
                  </a:lnTo>
                  <a:lnTo>
                    <a:pt x="325" y="252"/>
                  </a:lnTo>
                  <a:lnTo>
                    <a:pt x="343" y="265"/>
                  </a:lnTo>
                  <a:lnTo>
                    <a:pt x="358" y="283"/>
                  </a:lnTo>
                  <a:lnTo>
                    <a:pt x="369" y="304"/>
                  </a:lnTo>
                  <a:lnTo>
                    <a:pt x="375" y="330"/>
                  </a:lnTo>
                  <a:lnTo>
                    <a:pt x="378" y="362"/>
                  </a:lnTo>
                  <a:lnTo>
                    <a:pt x="379" y="375"/>
                  </a:lnTo>
                  <a:lnTo>
                    <a:pt x="381" y="386"/>
                  </a:lnTo>
                  <a:lnTo>
                    <a:pt x="382" y="395"/>
                  </a:lnTo>
                  <a:lnTo>
                    <a:pt x="383" y="402"/>
                  </a:lnTo>
                  <a:lnTo>
                    <a:pt x="384" y="409"/>
                  </a:lnTo>
                  <a:lnTo>
                    <a:pt x="385" y="414"/>
                  </a:lnTo>
                  <a:lnTo>
                    <a:pt x="388" y="425"/>
                  </a:lnTo>
                  <a:lnTo>
                    <a:pt x="288" y="425"/>
                  </a:lnTo>
                  <a:lnTo>
                    <a:pt x="286" y="421"/>
                  </a:lnTo>
                  <a:lnTo>
                    <a:pt x="285" y="418"/>
                  </a:lnTo>
                  <a:lnTo>
                    <a:pt x="284" y="414"/>
                  </a:lnTo>
                  <a:lnTo>
                    <a:pt x="283" y="409"/>
                  </a:lnTo>
                  <a:lnTo>
                    <a:pt x="282" y="402"/>
                  </a:lnTo>
                  <a:lnTo>
                    <a:pt x="280" y="383"/>
                  </a:lnTo>
                  <a:lnTo>
                    <a:pt x="279" y="365"/>
                  </a:lnTo>
                  <a:lnTo>
                    <a:pt x="274" y="339"/>
                  </a:lnTo>
                  <a:lnTo>
                    <a:pt x="268" y="317"/>
                  </a:lnTo>
                  <a:lnTo>
                    <a:pt x="260" y="299"/>
                  </a:lnTo>
                  <a:lnTo>
                    <a:pt x="248" y="286"/>
                  </a:lnTo>
                  <a:lnTo>
                    <a:pt x="233" y="275"/>
                  </a:lnTo>
                  <a:lnTo>
                    <a:pt x="214" y="269"/>
                  </a:lnTo>
                  <a:lnTo>
                    <a:pt x="191" y="265"/>
                  </a:lnTo>
                  <a:lnTo>
                    <a:pt x="163" y="264"/>
                  </a:lnTo>
                  <a:lnTo>
                    <a:pt x="90" y="264"/>
                  </a:lnTo>
                  <a:lnTo>
                    <a:pt x="90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8477250" y="693738"/>
              <a:ext cx="166687" cy="171450"/>
            </a:xfrm>
            <a:custGeom>
              <a:avLst/>
              <a:gdLst>
                <a:gd name="T0" fmla="*/ 190 w 419"/>
                <a:gd name="T1" fmla="*/ 72 h 432"/>
                <a:gd name="T2" fmla="*/ 155 w 419"/>
                <a:gd name="T3" fmla="*/ 83 h 432"/>
                <a:gd name="T4" fmla="*/ 129 w 419"/>
                <a:gd name="T5" fmla="*/ 102 h 432"/>
                <a:gd name="T6" fmla="*/ 110 w 419"/>
                <a:gd name="T7" fmla="*/ 133 h 432"/>
                <a:gd name="T8" fmla="*/ 100 w 419"/>
                <a:gd name="T9" fmla="*/ 183 h 432"/>
                <a:gd name="T10" fmla="*/ 100 w 419"/>
                <a:gd name="T11" fmla="*/ 250 h 432"/>
                <a:gd name="T12" fmla="*/ 113 w 419"/>
                <a:gd name="T13" fmla="*/ 305 h 432"/>
                <a:gd name="T14" fmla="*/ 141 w 419"/>
                <a:gd name="T15" fmla="*/ 341 h 432"/>
                <a:gd name="T16" fmla="*/ 182 w 419"/>
                <a:gd name="T17" fmla="*/ 358 h 432"/>
                <a:gd name="T18" fmla="*/ 236 w 419"/>
                <a:gd name="T19" fmla="*/ 358 h 432"/>
                <a:gd name="T20" fmla="*/ 278 w 419"/>
                <a:gd name="T21" fmla="*/ 341 h 432"/>
                <a:gd name="T22" fmla="*/ 305 w 419"/>
                <a:gd name="T23" fmla="*/ 306 h 432"/>
                <a:gd name="T24" fmla="*/ 318 w 419"/>
                <a:gd name="T25" fmla="*/ 251 h 432"/>
                <a:gd name="T26" fmla="*/ 318 w 419"/>
                <a:gd name="T27" fmla="*/ 181 h 432"/>
                <a:gd name="T28" fmla="*/ 305 w 419"/>
                <a:gd name="T29" fmla="*/ 126 h 432"/>
                <a:gd name="T30" fmla="*/ 279 w 419"/>
                <a:gd name="T31" fmla="*/ 91 h 432"/>
                <a:gd name="T32" fmla="*/ 236 w 419"/>
                <a:gd name="T33" fmla="*/ 73 h 432"/>
                <a:gd name="T34" fmla="*/ 209 w 419"/>
                <a:gd name="T35" fmla="*/ 0 h 432"/>
                <a:gd name="T36" fmla="*/ 280 w 419"/>
                <a:gd name="T37" fmla="*/ 8 h 432"/>
                <a:gd name="T38" fmla="*/ 337 w 419"/>
                <a:gd name="T39" fmla="*/ 30 h 432"/>
                <a:gd name="T40" fmla="*/ 378 w 419"/>
                <a:gd name="T41" fmla="*/ 66 h 432"/>
                <a:gd name="T42" fmla="*/ 400 w 419"/>
                <a:gd name="T43" fmla="*/ 107 h 432"/>
                <a:gd name="T44" fmla="*/ 415 w 419"/>
                <a:gd name="T45" fmla="*/ 160 h 432"/>
                <a:gd name="T46" fmla="*/ 419 w 419"/>
                <a:gd name="T47" fmla="*/ 222 h 432"/>
                <a:gd name="T48" fmla="*/ 411 w 419"/>
                <a:gd name="T49" fmla="*/ 291 h 432"/>
                <a:gd name="T50" fmla="*/ 389 w 419"/>
                <a:gd name="T51" fmla="*/ 349 h 432"/>
                <a:gd name="T52" fmla="*/ 353 w 419"/>
                <a:gd name="T53" fmla="*/ 392 h 432"/>
                <a:gd name="T54" fmla="*/ 316 w 419"/>
                <a:gd name="T55" fmla="*/ 413 h 432"/>
                <a:gd name="T56" fmla="*/ 270 w 419"/>
                <a:gd name="T57" fmla="*/ 427 h 432"/>
                <a:gd name="T58" fmla="*/ 215 w 419"/>
                <a:gd name="T59" fmla="*/ 432 h 432"/>
                <a:gd name="T60" fmla="*/ 140 w 419"/>
                <a:gd name="T61" fmla="*/ 423 h 432"/>
                <a:gd name="T62" fmla="*/ 79 w 419"/>
                <a:gd name="T63" fmla="*/ 398 h 432"/>
                <a:gd name="T64" fmla="*/ 37 w 419"/>
                <a:gd name="T65" fmla="*/ 357 h 432"/>
                <a:gd name="T66" fmla="*/ 13 w 419"/>
                <a:gd name="T67" fmla="*/ 309 h 432"/>
                <a:gd name="T68" fmla="*/ 1 w 419"/>
                <a:gd name="T69" fmla="*/ 251 h 432"/>
                <a:gd name="T70" fmla="*/ 1 w 419"/>
                <a:gd name="T71" fmla="*/ 179 h 432"/>
                <a:gd name="T72" fmla="*/ 16 w 419"/>
                <a:gd name="T73" fmla="*/ 112 h 432"/>
                <a:gd name="T74" fmla="*/ 44 w 419"/>
                <a:gd name="T75" fmla="*/ 60 h 432"/>
                <a:gd name="T76" fmla="*/ 82 w 419"/>
                <a:gd name="T77" fmla="*/ 30 h 432"/>
                <a:gd name="T78" fmla="*/ 127 w 419"/>
                <a:gd name="T79" fmla="*/ 11 h 432"/>
                <a:gd name="T80" fmla="*/ 180 w 419"/>
                <a:gd name="T81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32">
                  <a:moveTo>
                    <a:pt x="210" y="71"/>
                  </a:moveTo>
                  <a:lnTo>
                    <a:pt x="190" y="72"/>
                  </a:lnTo>
                  <a:lnTo>
                    <a:pt x="171" y="77"/>
                  </a:lnTo>
                  <a:lnTo>
                    <a:pt x="155" y="83"/>
                  </a:lnTo>
                  <a:lnTo>
                    <a:pt x="141" y="91"/>
                  </a:lnTo>
                  <a:lnTo>
                    <a:pt x="129" y="102"/>
                  </a:lnTo>
                  <a:lnTo>
                    <a:pt x="119" y="114"/>
                  </a:lnTo>
                  <a:lnTo>
                    <a:pt x="110" y="133"/>
                  </a:lnTo>
                  <a:lnTo>
                    <a:pt x="104" y="156"/>
                  </a:lnTo>
                  <a:lnTo>
                    <a:pt x="100" y="183"/>
                  </a:lnTo>
                  <a:lnTo>
                    <a:pt x="99" y="215"/>
                  </a:lnTo>
                  <a:lnTo>
                    <a:pt x="100" y="250"/>
                  </a:lnTo>
                  <a:lnTo>
                    <a:pt x="106" y="280"/>
                  </a:lnTo>
                  <a:lnTo>
                    <a:pt x="113" y="305"/>
                  </a:lnTo>
                  <a:lnTo>
                    <a:pt x="125" y="325"/>
                  </a:lnTo>
                  <a:lnTo>
                    <a:pt x="141" y="341"/>
                  </a:lnTo>
                  <a:lnTo>
                    <a:pt x="159" y="352"/>
                  </a:lnTo>
                  <a:lnTo>
                    <a:pt x="182" y="358"/>
                  </a:lnTo>
                  <a:lnTo>
                    <a:pt x="210" y="360"/>
                  </a:lnTo>
                  <a:lnTo>
                    <a:pt x="236" y="358"/>
                  </a:lnTo>
                  <a:lnTo>
                    <a:pt x="259" y="352"/>
                  </a:lnTo>
                  <a:lnTo>
                    <a:pt x="278" y="341"/>
                  </a:lnTo>
                  <a:lnTo>
                    <a:pt x="293" y="325"/>
                  </a:lnTo>
                  <a:lnTo>
                    <a:pt x="305" y="306"/>
                  </a:lnTo>
                  <a:lnTo>
                    <a:pt x="313" y="280"/>
                  </a:lnTo>
                  <a:lnTo>
                    <a:pt x="318" y="251"/>
                  </a:lnTo>
                  <a:lnTo>
                    <a:pt x="319" y="216"/>
                  </a:lnTo>
                  <a:lnTo>
                    <a:pt x="318" y="181"/>
                  </a:lnTo>
                  <a:lnTo>
                    <a:pt x="313" y="151"/>
                  </a:lnTo>
                  <a:lnTo>
                    <a:pt x="305" y="126"/>
                  </a:lnTo>
                  <a:lnTo>
                    <a:pt x="293" y="106"/>
                  </a:lnTo>
                  <a:lnTo>
                    <a:pt x="279" y="91"/>
                  </a:lnTo>
                  <a:lnTo>
                    <a:pt x="259" y="80"/>
                  </a:lnTo>
                  <a:lnTo>
                    <a:pt x="236" y="73"/>
                  </a:lnTo>
                  <a:lnTo>
                    <a:pt x="210" y="71"/>
                  </a:lnTo>
                  <a:close/>
                  <a:moveTo>
                    <a:pt x="209" y="0"/>
                  </a:moveTo>
                  <a:lnTo>
                    <a:pt x="246" y="2"/>
                  </a:lnTo>
                  <a:lnTo>
                    <a:pt x="280" y="8"/>
                  </a:lnTo>
                  <a:lnTo>
                    <a:pt x="311" y="18"/>
                  </a:lnTo>
                  <a:lnTo>
                    <a:pt x="337" y="30"/>
                  </a:lnTo>
                  <a:lnTo>
                    <a:pt x="360" y="46"/>
                  </a:lnTo>
                  <a:lnTo>
                    <a:pt x="378" y="66"/>
                  </a:lnTo>
                  <a:lnTo>
                    <a:pt x="390" y="84"/>
                  </a:lnTo>
                  <a:lnTo>
                    <a:pt x="400" y="107"/>
                  </a:lnTo>
                  <a:lnTo>
                    <a:pt x="408" y="133"/>
                  </a:lnTo>
                  <a:lnTo>
                    <a:pt x="415" y="160"/>
                  </a:lnTo>
                  <a:lnTo>
                    <a:pt x="418" y="190"/>
                  </a:lnTo>
                  <a:lnTo>
                    <a:pt x="419" y="222"/>
                  </a:lnTo>
                  <a:lnTo>
                    <a:pt x="417" y="259"/>
                  </a:lnTo>
                  <a:lnTo>
                    <a:pt x="411" y="291"/>
                  </a:lnTo>
                  <a:lnTo>
                    <a:pt x="402" y="322"/>
                  </a:lnTo>
                  <a:lnTo>
                    <a:pt x="389" y="349"/>
                  </a:lnTo>
                  <a:lnTo>
                    <a:pt x="373" y="372"/>
                  </a:lnTo>
                  <a:lnTo>
                    <a:pt x="353" y="392"/>
                  </a:lnTo>
                  <a:lnTo>
                    <a:pt x="336" y="403"/>
                  </a:lnTo>
                  <a:lnTo>
                    <a:pt x="316" y="413"/>
                  </a:lnTo>
                  <a:lnTo>
                    <a:pt x="294" y="421"/>
                  </a:lnTo>
                  <a:lnTo>
                    <a:pt x="270" y="427"/>
                  </a:lnTo>
                  <a:lnTo>
                    <a:pt x="244" y="431"/>
                  </a:lnTo>
                  <a:lnTo>
                    <a:pt x="215" y="432"/>
                  </a:lnTo>
                  <a:lnTo>
                    <a:pt x="176" y="429"/>
                  </a:lnTo>
                  <a:lnTo>
                    <a:pt x="140" y="423"/>
                  </a:lnTo>
                  <a:lnTo>
                    <a:pt x="108" y="412"/>
                  </a:lnTo>
                  <a:lnTo>
                    <a:pt x="79" y="398"/>
                  </a:lnTo>
                  <a:lnTo>
                    <a:pt x="55" y="379"/>
                  </a:lnTo>
                  <a:lnTo>
                    <a:pt x="37" y="357"/>
                  </a:lnTo>
                  <a:lnTo>
                    <a:pt x="23" y="334"/>
                  </a:lnTo>
                  <a:lnTo>
                    <a:pt x="13" y="309"/>
                  </a:lnTo>
                  <a:lnTo>
                    <a:pt x="5" y="282"/>
                  </a:lnTo>
                  <a:lnTo>
                    <a:pt x="1" y="251"/>
                  </a:lnTo>
                  <a:lnTo>
                    <a:pt x="0" y="218"/>
                  </a:lnTo>
                  <a:lnTo>
                    <a:pt x="1" y="179"/>
                  </a:lnTo>
                  <a:lnTo>
                    <a:pt x="6" y="144"/>
                  </a:lnTo>
                  <a:lnTo>
                    <a:pt x="16" y="112"/>
                  </a:lnTo>
                  <a:lnTo>
                    <a:pt x="28" y="83"/>
                  </a:lnTo>
                  <a:lnTo>
                    <a:pt x="44" y="60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2" y="19"/>
                  </a:lnTo>
                  <a:lnTo>
                    <a:pt x="127" y="11"/>
                  </a:lnTo>
                  <a:lnTo>
                    <a:pt x="152" y="4"/>
                  </a:lnTo>
                  <a:lnTo>
                    <a:pt x="180" y="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8666163" y="695325"/>
              <a:ext cx="147637" cy="168275"/>
            </a:xfrm>
            <a:custGeom>
              <a:avLst/>
              <a:gdLst>
                <a:gd name="T0" fmla="*/ 0 w 371"/>
                <a:gd name="T1" fmla="*/ 0 h 425"/>
                <a:gd name="T2" fmla="*/ 116 w 371"/>
                <a:gd name="T3" fmla="*/ 0 h 425"/>
                <a:gd name="T4" fmla="*/ 286 w 371"/>
                <a:gd name="T5" fmla="*/ 317 h 425"/>
                <a:gd name="T6" fmla="*/ 286 w 371"/>
                <a:gd name="T7" fmla="*/ 0 h 425"/>
                <a:gd name="T8" fmla="*/ 371 w 371"/>
                <a:gd name="T9" fmla="*/ 0 h 425"/>
                <a:gd name="T10" fmla="*/ 371 w 371"/>
                <a:gd name="T11" fmla="*/ 425 h 425"/>
                <a:gd name="T12" fmla="*/ 260 w 371"/>
                <a:gd name="T13" fmla="*/ 425 h 425"/>
                <a:gd name="T14" fmla="*/ 85 w 371"/>
                <a:gd name="T15" fmla="*/ 114 h 425"/>
                <a:gd name="T16" fmla="*/ 85 w 371"/>
                <a:gd name="T17" fmla="*/ 425 h 425"/>
                <a:gd name="T18" fmla="*/ 0 w 371"/>
                <a:gd name="T19" fmla="*/ 425 h 425"/>
                <a:gd name="T20" fmla="*/ 0 w 371"/>
                <a:gd name="T21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425">
                  <a:moveTo>
                    <a:pt x="0" y="0"/>
                  </a:moveTo>
                  <a:lnTo>
                    <a:pt x="116" y="0"/>
                  </a:lnTo>
                  <a:lnTo>
                    <a:pt x="286" y="317"/>
                  </a:lnTo>
                  <a:lnTo>
                    <a:pt x="286" y="0"/>
                  </a:lnTo>
                  <a:lnTo>
                    <a:pt x="371" y="0"/>
                  </a:lnTo>
                  <a:lnTo>
                    <a:pt x="371" y="425"/>
                  </a:lnTo>
                  <a:lnTo>
                    <a:pt x="260" y="425"/>
                  </a:lnTo>
                  <a:lnTo>
                    <a:pt x="85" y="114"/>
                  </a:lnTo>
                  <a:lnTo>
                    <a:pt x="85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7546975" y="306388"/>
              <a:ext cx="239712" cy="239712"/>
            </a:xfrm>
            <a:custGeom>
              <a:avLst/>
              <a:gdLst>
                <a:gd name="T0" fmla="*/ 604 w 604"/>
                <a:gd name="T1" fmla="*/ 0 h 604"/>
                <a:gd name="T2" fmla="*/ 604 w 604"/>
                <a:gd name="T3" fmla="*/ 24 h 604"/>
                <a:gd name="T4" fmla="*/ 604 w 604"/>
                <a:gd name="T5" fmla="*/ 50 h 604"/>
                <a:gd name="T6" fmla="*/ 604 w 604"/>
                <a:gd name="T7" fmla="*/ 80 h 604"/>
                <a:gd name="T8" fmla="*/ 604 w 604"/>
                <a:gd name="T9" fmla="*/ 109 h 604"/>
                <a:gd name="T10" fmla="*/ 604 w 604"/>
                <a:gd name="T11" fmla="*/ 135 h 604"/>
                <a:gd name="T12" fmla="*/ 604 w 604"/>
                <a:gd name="T13" fmla="*/ 159 h 604"/>
                <a:gd name="T14" fmla="*/ 604 w 604"/>
                <a:gd name="T15" fmla="*/ 178 h 604"/>
                <a:gd name="T16" fmla="*/ 604 w 604"/>
                <a:gd name="T17" fmla="*/ 190 h 604"/>
                <a:gd name="T18" fmla="*/ 600 w 604"/>
                <a:gd name="T19" fmla="*/ 212 h 604"/>
                <a:gd name="T20" fmla="*/ 591 w 604"/>
                <a:gd name="T21" fmla="*/ 233 h 604"/>
                <a:gd name="T22" fmla="*/ 576 w 604"/>
                <a:gd name="T23" fmla="*/ 253 h 604"/>
                <a:gd name="T24" fmla="*/ 558 w 604"/>
                <a:gd name="T25" fmla="*/ 273 h 604"/>
                <a:gd name="T26" fmla="*/ 535 w 604"/>
                <a:gd name="T27" fmla="*/ 291 h 604"/>
                <a:gd name="T28" fmla="*/ 507 w 604"/>
                <a:gd name="T29" fmla="*/ 308 h 604"/>
                <a:gd name="T30" fmla="*/ 478 w 604"/>
                <a:gd name="T31" fmla="*/ 325 h 604"/>
                <a:gd name="T32" fmla="*/ 445 w 604"/>
                <a:gd name="T33" fmla="*/ 342 h 604"/>
                <a:gd name="T34" fmla="*/ 410 w 604"/>
                <a:gd name="T35" fmla="*/ 357 h 604"/>
                <a:gd name="T36" fmla="*/ 373 w 604"/>
                <a:gd name="T37" fmla="*/ 373 h 604"/>
                <a:gd name="T38" fmla="*/ 335 w 604"/>
                <a:gd name="T39" fmla="*/ 388 h 604"/>
                <a:gd name="T40" fmla="*/ 302 w 604"/>
                <a:gd name="T41" fmla="*/ 402 h 604"/>
                <a:gd name="T42" fmla="*/ 265 w 604"/>
                <a:gd name="T43" fmla="*/ 417 h 604"/>
                <a:gd name="T44" fmla="*/ 228 w 604"/>
                <a:gd name="T45" fmla="*/ 434 h 604"/>
                <a:gd name="T46" fmla="*/ 190 w 604"/>
                <a:gd name="T47" fmla="*/ 452 h 604"/>
                <a:gd name="T48" fmla="*/ 153 w 604"/>
                <a:gd name="T49" fmla="*/ 472 h 604"/>
                <a:gd name="T50" fmla="*/ 116 w 604"/>
                <a:gd name="T51" fmla="*/ 494 h 604"/>
                <a:gd name="T52" fmla="*/ 83 w 604"/>
                <a:gd name="T53" fmla="*/ 518 h 604"/>
                <a:gd name="T54" fmla="*/ 51 w 604"/>
                <a:gd name="T55" fmla="*/ 544 h 604"/>
                <a:gd name="T56" fmla="*/ 23 w 604"/>
                <a:gd name="T57" fmla="*/ 573 h 604"/>
                <a:gd name="T58" fmla="*/ 0 w 604"/>
                <a:gd name="T59" fmla="*/ 604 h 604"/>
                <a:gd name="T60" fmla="*/ 20 w 604"/>
                <a:gd name="T61" fmla="*/ 544 h 604"/>
                <a:gd name="T62" fmla="*/ 40 w 604"/>
                <a:gd name="T63" fmla="*/ 482 h 604"/>
                <a:gd name="T64" fmla="*/ 61 w 604"/>
                <a:gd name="T65" fmla="*/ 421 h 604"/>
                <a:gd name="T66" fmla="*/ 79 w 604"/>
                <a:gd name="T67" fmla="*/ 362 h 604"/>
                <a:gd name="T68" fmla="*/ 90 w 604"/>
                <a:gd name="T69" fmla="*/ 336 h 604"/>
                <a:gd name="T70" fmla="*/ 106 w 604"/>
                <a:gd name="T71" fmla="*/ 312 h 604"/>
                <a:gd name="T72" fmla="*/ 124 w 604"/>
                <a:gd name="T73" fmla="*/ 291 h 604"/>
                <a:gd name="T74" fmla="*/ 147 w 604"/>
                <a:gd name="T75" fmla="*/ 272 h 604"/>
                <a:gd name="T76" fmla="*/ 175 w 604"/>
                <a:gd name="T77" fmla="*/ 253 h 604"/>
                <a:gd name="T78" fmla="*/ 205 w 604"/>
                <a:gd name="T79" fmla="*/ 236 h 604"/>
                <a:gd name="T80" fmla="*/ 240 w 604"/>
                <a:gd name="T81" fmla="*/ 219 h 604"/>
                <a:gd name="T82" fmla="*/ 277 w 604"/>
                <a:gd name="T83" fmla="*/ 202 h 604"/>
                <a:gd name="T84" fmla="*/ 319 w 604"/>
                <a:gd name="T85" fmla="*/ 185 h 604"/>
                <a:gd name="T86" fmla="*/ 354 w 604"/>
                <a:gd name="T87" fmla="*/ 171 h 604"/>
                <a:gd name="T88" fmla="*/ 390 w 604"/>
                <a:gd name="T89" fmla="*/ 157 h 604"/>
                <a:gd name="T90" fmla="*/ 424 w 604"/>
                <a:gd name="T91" fmla="*/ 142 h 604"/>
                <a:gd name="T92" fmla="*/ 457 w 604"/>
                <a:gd name="T93" fmla="*/ 128 h 604"/>
                <a:gd name="T94" fmla="*/ 489 w 604"/>
                <a:gd name="T95" fmla="*/ 114 h 604"/>
                <a:gd name="T96" fmla="*/ 517 w 604"/>
                <a:gd name="T97" fmla="*/ 99 h 604"/>
                <a:gd name="T98" fmla="*/ 542 w 604"/>
                <a:gd name="T99" fmla="*/ 82 h 604"/>
                <a:gd name="T100" fmla="*/ 564 w 604"/>
                <a:gd name="T101" fmla="*/ 64 h 604"/>
                <a:gd name="T102" fmla="*/ 583 w 604"/>
                <a:gd name="T103" fmla="*/ 45 h 604"/>
                <a:gd name="T104" fmla="*/ 595 w 604"/>
                <a:gd name="T105" fmla="*/ 23 h 604"/>
                <a:gd name="T106" fmla="*/ 604 w 604"/>
                <a:gd name="T10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4" h="604">
                  <a:moveTo>
                    <a:pt x="604" y="0"/>
                  </a:moveTo>
                  <a:lnTo>
                    <a:pt x="604" y="24"/>
                  </a:lnTo>
                  <a:lnTo>
                    <a:pt x="604" y="50"/>
                  </a:lnTo>
                  <a:lnTo>
                    <a:pt x="604" y="80"/>
                  </a:lnTo>
                  <a:lnTo>
                    <a:pt x="604" y="109"/>
                  </a:lnTo>
                  <a:lnTo>
                    <a:pt x="604" y="135"/>
                  </a:lnTo>
                  <a:lnTo>
                    <a:pt x="604" y="159"/>
                  </a:lnTo>
                  <a:lnTo>
                    <a:pt x="604" y="178"/>
                  </a:lnTo>
                  <a:lnTo>
                    <a:pt x="604" y="190"/>
                  </a:lnTo>
                  <a:lnTo>
                    <a:pt x="600" y="212"/>
                  </a:lnTo>
                  <a:lnTo>
                    <a:pt x="591" y="233"/>
                  </a:lnTo>
                  <a:lnTo>
                    <a:pt x="576" y="253"/>
                  </a:lnTo>
                  <a:lnTo>
                    <a:pt x="558" y="273"/>
                  </a:lnTo>
                  <a:lnTo>
                    <a:pt x="535" y="291"/>
                  </a:lnTo>
                  <a:lnTo>
                    <a:pt x="507" y="308"/>
                  </a:lnTo>
                  <a:lnTo>
                    <a:pt x="478" y="325"/>
                  </a:lnTo>
                  <a:lnTo>
                    <a:pt x="445" y="342"/>
                  </a:lnTo>
                  <a:lnTo>
                    <a:pt x="410" y="357"/>
                  </a:lnTo>
                  <a:lnTo>
                    <a:pt x="373" y="373"/>
                  </a:lnTo>
                  <a:lnTo>
                    <a:pt x="335" y="388"/>
                  </a:lnTo>
                  <a:lnTo>
                    <a:pt x="302" y="402"/>
                  </a:lnTo>
                  <a:lnTo>
                    <a:pt x="265" y="417"/>
                  </a:lnTo>
                  <a:lnTo>
                    <a:pt x="228" y="434"/>
                  </a:lnTo>
                  <a:lnTo>
                    <a:pt x="190" y="452"/>
                  </a:lnTo>
                  <a:lnTo>
                    <a:pt x="153" y="472"/>
                  </a:lnTo>
                  <a:lnTo>
                    <a:pt x="116" y="494"/>
                  </a:lnTo>
                  <a:lnTo>
                    <a:pt x="83" y="518"/>
                  </a:lnTo>
                  <a:lnTo>
                    <a:pt x="51" y="544"/>
                  </a:lnTo>
                  <a:lnTo>
                    <a:pt x="23" y="573"/>
                  </a:lnTo>
                  <a:lnTo>
                    <a:pt x="0" y="604"/>
                  </a:lnTo>
                  <a:lnTo>
                    <a:pt x="20" y="544"/>
                  </a:lnTo>
                  <a:lnTo>
                    <a:pt x="40" y="482"/>
                  </a:lnTo>
                  <a:lnTo>
                    <a:pt x="61" y="421"/>
                  </a:lnTo>
                  <a:lnTo>
                    <a:pt x="79" y="362"/>
                  </a:lnTo>
                  <a:lnTo>
                    <a:pt x="90" y="336"/>
                  </a:lnTo>
                  <a:lnTo>
                    <a:pt x="106" y="312"/>
                  </a:lnTo>
                  <a:lnTo>
                    <a:pt x="124" y="291"/>
                  </a:lnTo>
                  <a:lnTo>
                    <a:pt x="147" y="272"/>
                  </a:lnTo>
                  <a:lnTo>
                    <a:pt x="175" y="253"/>
                  </a:lnTo>
                  <a:lnTo>
                    <a:pt x="205" y="236"/>
                  </a:lnTo>
                  <a:lnTo>
                    <a:pt x="240" y="219"/>
                  </a:lnTo>
                  <a:lnTo>
                    <a:pt x="277" y="202"/>
                  </a:lnTo>
                  <a:lnTo>
                    <a:pt x="319" y="185"/>
                  </a:lnTo>
                  <a:lnTo>
                    <a:pt x="354" y="171"/>
                  </a:lnTo>
                  <a:lnTo>
                    <a:pt x="390" y="157"/>
                  </a:lnTo>
                  <a:lnTo>
                    <a:pt x="424" y="142"/>
                  </a:lnTo>
                  <a:lnTo>
                    <a:pt x="457" y="128"/>
                  </a:lnTo>
                  <a:lnTo>
                    <a:pt x="489" y="114"/>
                  </a:lnTo>
                  <a:lnTo>
                    <a:pt x="517" y="99"/>
                  </a:lnTo>
                  <a:lnTo>
                    <a:pt x="542" y="82"/>
                  </a:lnTo>
                  <a:lnTo>
                    <a:pt x="564" y="64"/>
                  </a:lnTo>
                  <a:lnTo>
                    <a:pt x="583" y="45"/>
                  </a:lnTo>
                  <a:lnTo>
                    <a:pt x="595" y="2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7380288" y="482600"/>
              <a:ext cx="252412" cy="150812"/>
            </a:xfrm>
            <a:custGeom>
              <a:avLst/>
              <a:gdLst>
                <a:gd name="T0" fmla="*/ 234 w 637"/>
                <a:gd name="T1" fmla="*/ 0 h 379"/>
                <a:gd name="T2" fmla="*/ 258 w 637"/>
                <a:gd name="T3" fmla="*/ 1 h 379"/>
                <a:gd name="T4" fmla="*/ 279 w 637"/>
                <a:gd name="T5" fmla="*/ 6 h 379"/>
                <a:gd name="T6" fmla="*/ 299 w 637"/>
                <a:gd name="T7" fmla="*/ 16 h 379"/>
                <a:gd name="T8" fmla="*/ 318 w 637"/>
                <a:gd name="T9" fmla="*/ 30 h 379"/>
                <a:gd name="T10" fmla="*/ 335 w 637"/>
                <a:gd name="T11" fmla="*/ 49 h 379"/>
                <a:gd name="T12" fmla="*/ 351 w 637"/>
                <a:gd name="T13" fmla="*/ 70 h 379"/>
                <a:gd name="T14" fmla="*/ 367 w 637"/>
                <a:gd name="T15" fmla="*/ 94 h 379"/>
                <a:gd name="T16" fmla="*/ 383 w 637"/>
                <a:gd name="T17" fmla="*/ 120 h 379"/>
                <a:gd name="T18" fmla="*/ 399 w 637"/>
                <a:gd name="T19" fmla="*/ 148 h 379"/>
                <a:gd name="T20" fmla="*/ 415 w 637"/>
                <a:gd name="T21" fmla="*/ 176 h 379"/>
                <a:gd name="T22" fmla="*/ 432 w 637"/>
                <a:gd name="T23" fmla="*/ 207 h 379"/>
                <a:gd name="T24" fmla="*/ 451 w 637"/>
                <a:gd name="T25" fmla="*/ 236 h 379"/>
                <a:gd name="T26" fmla="*/ 472 w 637"/>
                <a:gd name="T27" fmla="*/ 265 h 379"/>
                <a:gd name="T28" fmla="*/ 493 w 637"/>
                <a:gd name="T29" fmla="*/ 291 h 379"/>
                <a:gd name="T30" fmla="*/ 517 w 637"/>
                <a:gd name="T31" fmla="*/ 315 h 379"/>
                <a:gd name="T32" fmla="*/ 543 w 637"/>
                <a:gd name="T33" fmla="*/ 337 h 379"/>
                <a:gd name="T34" fmla="*/ 572 w 637"/>
                <a:gd name="T35" fmla="*/ 355 h 379"/>
                <a:gd name="T36" fmla="*/ 603 w 637"/>
                <a:gd name="T37" fmla="*/ 369 h 379"/>
                <a:gd name="T38" fmla="*/ 637 w 637"/>
                <a:gd name="T39" fmla="*/ 379 h 379"/>
                <a:gd name="T40" fmla="*/ 588 w 637"/>
                <a:gd name="T41" fmla="*/ 378 h 379"/>
                <a:gd name="T42" fmla="*/ 546 w 637"/>
                <a:gd name="T43" fmla="*/ 378 h 379"/>
                <a:gd name="T44" fmla="*/ 509 w 637"/>
                <a:gd name="T45" fmla="*/ 378 h 379"/>
                <a:gd name="T46" fmla="*/ 477 w 637"/>
                <a:gd name="T47" fmla="*/ 378 h 379"/>
                <a:gd name="T48" fmla="*/ 448 w 637"/>
                <a:gd name="T49" fmla="*/ 378 h 379"/>
                <a:gd name="T50" fmla="*/ 420 w 637"/>
                <a:gd name="T51" fmla="*/ 378 h 379"/>
                <a:gd name="T52" fmla="*/ 392 w 637"/>
                <a:gd name="T53" fmla="*/ 378 h 379"/>
                <a:gd name="T54" fmla="*/ 363 w 637"/>
                <a:gd name="T55" fmla="*/ 378 h 379"/>
                <a:gd name="T56" fmla="*/ 333 w 637"/>
                <a:gd name="T57" fmla="*/ 378 h 379"/>
                <a:gd name="T58" fmla="*/ 303 w 637"/>
                <a:gd name="T59" fmla="*/ 375 h 379"/>
                <a:gd name="T60" fmla="*/ 278 w 637"/>
                <a:gd name="T61" fmla="*/ 369 h 379"/>
                <a:gd name="T62" fmla="*/ 255 w 637"/>
                <a:gd name="T63" fmla="*/ 359 h 379"/>
                <a:gd name="T64" fmla="*/ 235 w 637"/>
                <a:gd name="T65" fmla="*/ 346 h 379"/>
                <a:gd name="T66" fmla="*/ 217 w 637"/>
                <a:gd name="T67" fmla="*/ 329 h 379"/>
                <a:gd name="T68" fmla="*/ 200 w 637"/>
                <a:gd name="T69" fmla="*/ 311 h 379"/>
                <a:gd name="T70" fmla="*/ 186 w 637"/>
                <a:gd name="T71" fmla="*/ 290 h 379"/>
                <a:gd name="T72" fmla="*/ 172 w 637"/>
                <a:gd name="T73" fmla="*/ 266 h 379"/>
                <a:gd name="T74" fmla="*/ 159 w 637"/>
                <a:gd name="T75" fmla="*/ 241 h 379"/>
                <a:gd name="T76" fmla="*/ 145 w 637"/>
                <a:gd name="T77" fmla="*/ 213 h 379"/>
                <a:gd name="T78" fmla="*/ 131 w 637"/>
                <a:gd name="T79" fmla="*/ 185 h 379"/>
                <a:gd name="T80" fmla="*/ 119 w 637"/>
                <a:gd name="T81" fmla="*/ 157 h 379"/>
                <a:gd name="T82" fmla="*/ 106 w 637"/>
                <a:gd name="T83" fmla="*/ 131 h 379"/>
                <a:gd name="T84" fmla="*/ 93 w 637"/>
                <a:gd name="T85" fmla="*/ 107 h 379"/>
                <a:gd name="T86" fmla="*/ 80 w 637"/>
                <a:gd name="T87" fmla="*/ 84 h 379"/>
                <a:gd name="T88" fmla="*/ 67 w 637"/>
                <a:gd name="T89" fmla="*/ 64 h 379"/>
                <a:gd name="T90" fmla="*/ 51 w 637"/>
                <a:gd name="T91" fmla="*/ 48 h 379"/>
                <a:gd name="T92" fmla="*/ 36 w 637"/>
                <a:gd name="T93" fmla="*/ 36 h 379"/>
                <a:gd name="T94" fmla="*/ 19 w 637"/>
                <a:gd name="T95" fmla="*/ 28 h 379"/>
                <a:gd name="T96" fmla="*/ 0 w 637"/>
                <a:gd name="T97" fmla="*/ 25 h 379"/>
                <a:gd name="T98" fmla="*/ 32 w 637"/>
                <a:gd name="T99" fmla="*/ 22 h 379"/>
                <a:gd name="T100" fmla="*/ 64 w 637"/>
                <a:gd name="T101" fmla="*/ 18 h 379"/>
                <a:gd name="T102" fmla="*/ 96 w 637"/>
                <a:gd name="T103" fmla="*/ 15 h 379"/>
                <a:gd name="T104" fmla="*/ 127 w 637"/>
                <a:gd name="T105" fmla="*/ 12 h 379"/>
                <a:gd name="T106" fmla="*/ 157 w 637"/>
                <a:gd name="T107" fmla="*/ 8 h 379"/>
                <a:gd name="T108" fmla="*/ 183 w 637"/>
                <a:gd name="T109" fmla="*/ 6 h 379"/>
                <a:gd name="T110" fmla="*/ 206 w 637"/>
                <a:gd name="T111" fmla="*/ 3 h 379"/>
                <a:gd name="T112" fmla="*/ 223 w 637"/>
                <a:gd name="T113" fmla="*/ 2 h 379"/>
                <a:gd name="T114" fmla="*/ 234 w 637"/>
                <a:gd name="T11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7" h="379">
                  <a:moveTo>
                    <a:pt x="234" y="0"/>
                  </a:moveTo>
                  <a:lnTo>
                    <a:pt x="258" y="1"/>
                  </a:lnTo>
                  <a:lnTo>
                    <a:pt x="279" y="6"/>
                  </a:lnTo>
                  <a:lnTo>
                    <a:pt x="299" y="16"/>
                  </a:lnTo>
                  <a:lnTo>
                    <a:pt x="318" y="30"/>
                  </a:lnTo>
                  <a:lnTo>
                    <a:pt x="335" y="49"/>
                  </a:lnTo>
                  <a:lnTo>
                    <a:pt x="351" y="70"/>
                  </a:lnTo>
                  <a:lnTo>
                    <a:pt x="367" y="94"/>
                  </a:lnTo>
                  <a:lnTo>
                    <a:pt x="383" y="120"/>
                  </a:lnTo>
                  <a:lnTo>
                    <a:pt x="399" y="148"/>
                  </a:lnTo>
                  <a:lnTo>
                    <a:pt x="415" y="176"/>
                  </a:lnTo>
                  <a:lnTo>
                    <a:pt x="432" y="207"/>
                  </a:lnTo>
                  <a:lnTo>
                    <a:pt x="451" y="236"/>
                  </a:lnTo>
                  <a:lnTo>
                    <a:pt x="472" y="265"/>
                  </a:lnTo>
                  <a:lnTo>
                    <a:pt x="493" y="291"/>
                  </a:lnTo>
                  <a:lnTo>
                    <a:pt x="517" y="315"/>
                  </a:lnTo>
                  <a:lnTo>
                    <a:pt x="543" y="337"/>
                  </a:lnTo>
                  <a:lnTo>
                    <a:pt x="572" y="355"/>
                  </a:lnTo>
                  <a:lnTo>
                    <a:pt x="603" y="369"/>
                  </a:lnTo>
                  <a:lnTo>
                    <a:pt x="637" y="379"/>
                  </a:lnTo>
                  <a:lnTo>
                    <a:pt x="588" y="378"/>
                  </a:lnTo>
                  <a:lnTo>
                    <a:pt x="546" y="378"/>
                  </a:lnTo>
                  <a:lnTo>
                    <a:pt x="509" y="378"/>
                  </a:lnTo>
                  <a:lnTo>
                    <a:pt x="477" y="378"/>
                  </a:lnTo>
                  <a:lnTo>
                    <a:pt x="448" y="378"/>
                  </a:lnTo>
                  <a:lnTo>
                    <a:pt x="420" y="378"/>
                  </a:lnTo>
                  <a:lnTo>
                    <a:pt x="392" y="378"/>
                  </a:lnTo>
                  <a:lnTo>
                    <a:pt x="363" y="378"/>
                  </a:lnTo>
                  <a:lnTo>
                    <a:pt x="333" y="378"/>
                  </a:lnTo>
                  <a:lnTo>
                    <a:pt x="303" y="375"/>
                  </a:lnTo>
                  <a:lnTo>
                    <a:pt x="278" y="369"/>
                  </a:lnTo>
                  <a:lnTo>
                    <a:pt x="255" y="359"/>
                  </a:lnTo>
                  <a:lnTo>
                    <a:pt x="235" y="346"/>
                  </a:lnTo>
                  <a:lnTo>
                    <a:pt x="217" y="329"/>
                  </a:lnTo>
                  <a:lnTo>
                    <a:pt x="200" y="311"/>
                  </a:lnTo>
                  <a:lnTo>
                    <a:pt x="186" y="290"/>
                  </a:lnTo>
                  <a:lnTo>
                    <a:pt x="172" y="266"/>
                  </a:lnTo>
                  <a:lnTo>
                    <a:pt x="159" y="241"/>
                  </a:lnTo>
                  <a:lnTo>
                    <a:pt x="145" y="213"/>
                  </a:lnTo>
                  <a:lnTo>
                    <a:pt x="131" y="185"/>
                  </a:lnTo>
                  <a:lnTo>
                    <a:pt x="119" y="157"/>
                  </a:lnTo>
                  <a:lnTo>
                    <a:pt x="106" y="131"/>
                  </a:lnTo>
                  <a:lnTo>
                    <a:pt x="93" y="107"/>
                  </a:lnTo>
                  <a:lnTo>
                    <a:pt x="80" y="84"/>
                  </a:lnTo>
                  <a:lnTo>
                    <a:pt x="67" y="64"/>
                  </a:lnTo>
                  <a:lnTo>
                    <a:pt x="51" y="48"/>
                  </a:lnTo>
                  <a:lnTo>
                    <a:pt x="36" y="36"/>
                  </a:lnTo>
                  <a:lnTo>
                    <a:pt x="19" y="28"/>
                  </a:lnTo>
                  <a:lnTo>
                    <a:pt x="0" y="25"/>
                  </a:lnTo>
                  <a:lnTo>
                    <a:pt x="32" y="22"/>
                  </a:lnTo>
                  <a:lnTo>
                    <a:pt x="64" y="18"/>
                  </a:lnTo>
                  <a:lnTo>
                    <a:pt x="96" y="15"/>
                  </a:lnTo>
                  <a:lnTo>
                    <a:pt x="127" y="12"/>
                  </a:lnTo>
                  <a:lnTo>
                    <a:pt x="157" y="8"/>
                  </a:lnTo>
                  <a:lnTo>
                    <a:pt x="183" y="6"/>
                  </a:lnTo>
                  <a:lnTo>
                    <a:pt x="206" y="3"/>
                  </a:lnTo>
                  <a:lnTo>
                    <a:pt x="223" y="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7437438" y="555625"/>
              <a:ext cx="349250" cy="328612"/>
            </a:xfrm>
            <a:custGeom>
              <a:avLst/>
              <a:gdLst>
                <a:gd name="T0" fmla="*/ 878 w 879"/>
                <a:gd name="T1" fmla="*/ 27 h 828"/>
                <a:gd name="T2" fmla="*/ 878 w 879"/>
                <a:gd name="T3" fmla="*/ 93 h 828"/>
                <a:gd name="T4" fmla="*/ 878 w 879"/>
                <a:gd name="T5" fmla="*/ 164 h 828"/>
                <a:gd name="T6" fmla="*/ 879 w 879"/>
                <a:gd name="T7" fmla="*/ 228 h 828"/>
                <a:gd name="T8" fmla="*/ 878 w 879"/>
                <a:gd name="T9" fmla="*/ 276 h 828"/>
                <a:gd name="T10" fmla="*/ 875 w 879"/>
                <a:gd name="T11" fmla="*/ 317 h 828"/>
                <a:gd name="T12" fmla="*/ 854 w 879"/>
                <a:gd name="T13" fmla="*/ 366 h 828"/>
                <a:gd name="T14" fmla="*/ 813 w 879"/>
                <a:gd name="T15" fmla="*/ 409 h 828"/>
                <a:gd name="T16" fmla="*/ 757 w 879"/>
                <a:gd name="T17" fmla="*/ 448 h 828"/>
                <a:gd name="T18" fmla="*/ 691 w 879"/>
                <a:gd name="T19" fmla="*/ 482 h 828"/>
                <a:gd name="T20" fmla="*/ 617 w 879"/>
                <a:gd name="T21" fmla="*/ 512 h 828"/>
                <a:gd name="T22" fmla="*/ 539 w 879"/>
                <a:gd name="T23" fmla="*/ 542 h 828"/>
                <a:gd name="T24" fmla="*/ 457 w 879"/>
                <a:gd name="T25" fmla="*/ 570 h 828"/>
                <a:gd name="T26" fmla="*/ 368 w 879"/>
                <a:gd name="T27" fmla="*/ 601 h 828"/>
                <a:gd name="T28" fmla="*/ 280 w 879"/>
                <a:gd name="T29" fmla="*/ 635 h 828"/>
                <a:gd name="T30" fmla="*/ 196 w 879"/>
                <a:gd name="T31" fmla="*/ 672 h 828"/>
                <a:gd name="T32" fmla="*/ 118 w 879"/>
                <a:gd name="T33" fmla="*/ 716 h 828"/>
                <a:gd name="T34" fmla="*/ 51 w 879"/>
                <a:gd name="T35" fmla="*/ 767 h 828"/>
                <a:gd name="T36" fmla="*/ 0 w 879"/>
                <a:gd name="T37" fmla="*/ 828 h 828"/>
                <a:gd name="T38" fmla="*/ 84 w 879"/>
                <a:gd name="T39" fmla="*/ 570 h 828"/>
                <a:gd name="T40" fmla="*/ 137 w 879"/>
                <a:gd name="T41" fmla="*/ 408 h 828"/>
                <a:gd name="T42" fmla="*/ 176 w 879"/>
                <a:gd name="T43" fmla="*/ 353 h 828"/>
                <a:gd name="T44" fmla="*/ 228 w 879"/>
                <a:gd name="T45" fmla="*/ 311 h 828"/>
                <a:gd name="T46" fmla="*/ 294 w 879"/>
                <a:gd name="T47" fmla="*/ 277 h 828"/>
                <a:gd name="T48" fmla="*/ 370 w 879"/>
                <a:gd name="T49" fmla="*/ 247 h 828"/>
                <a:gd name="T50" fmla="*/ 454 w 879"/>
                <a:gd name="T51" fmla="*/ 222 h 828"/>
                <a:gd name="T52" fmla="*/ 543 w 879"/>
                <a:gd name="T53" fmla="*/ 197 h 828"/>
                <a:gd name="T54" fmla="*/ 642 w 879"/>
                <a:gd name="T55" fmla="*/ 167 h 828"/>
                <a:gd name="T56" fmla="*/ 725 w 879"/>
                <a:gd name="T57" fmla="*/ 139 h 828"/>
                <a:gd name="T58" fmla="*/ 791 w 879"/>
                <a:gd name="T59" fmla="*/ 108 h 828"/>
                <a:gd name="T60" fmla="*/ 839 w 879"/>
                <a:gd name="T61" fmla="*/ 72 h 828"/>
                <a:gd name="T62" fmla="*/ 870 w 879"/>
                <a:gd name="T63" fmla="*/ 27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9" h="828">
                  <a:moveTo>
                    <a:pt x="878" y="0"/>
                  </a:moveTo>
                  <a:lnTo>
                    <a:pt x="878" y="27"/>
                  </a:lnTo>
                  <a:lnTo>
                    <a:pt x="878" y="59"/>
                  </a:lnTo>
                  <a:lnTo>
                    <a:pt x="878" y="93"/>
                  </a:lnTo>
                  <a:lnTo>
                    <a:pt x="878" y="129"/>
                  </a:lnTo>
                  <a:lnTo>
                    <a:pt x="878" y="164"/>
                  </a:lnTo>
                  <a:lnTo>
                    <a:pt x="879" y="198"/>
                  </a:lnTo>
                  <a:lnTo>
                    <a:pt x="879" y="228"/>
                  </a:lnTo>
                  <a:lnTo>
                    <a:pt x="878" y="255"/>
                  </a:lnTo>
                  <a:lnTo>
                    <a:pt x="878" y="276"/>
                  </a:lnTo>
                  <a:lnTo>
                    <a:pt x="878" y="290"/>
                  </a:lnTo>
                  <a:lnTo>
                    <a:pt x="875" y="317"/>
                  </a:lnTo>
                  <a:lnTo>
                    <a:pt x="867" y="342"/>
                  </a:lnTo>
                  <a:lnTo>
                    <a:pt x="854" y="366"/>
                  </a:lnTo>
                  <a:lnTo>
                    <a:pt x="835" y="388"/>
                  </a:lnTo>
                  <a:lnTo>
                    <a:pt x="813" y="409"/>
                  </a:lnTo>
                  <a:lnTo>
                    <a:pt x="787" y="429"/>
                  </a:lnTo>
                  <a:lnTo>
                    <a:pt x="757" y="448"/>
                  </a:lnTo>
                  <a:lnTo>
                    <a:pt x="725" y="465"/>
                  </a:lnTo>
                  <a:lnTo>
                    <a:pt x="691" y="482"/>
                  </a:lnTo>
                  <a:lnTo>
                    <a:pt x="654" y="497"/>
                  </a:lnTo>
                  <a:lnTo>
                    <a:pt x="617" y="512"/>
                  </a:lnTo>
                  <a:lnTo>
                    <a:pt x="579" y="528"/>
                  </a:lnTo>
                  <a:lnTo>
                    <a:pt x="539" y="542"/>
                  </a:lnTo>
                  <a:lnTo>
                    <a:pt x="500" y="555"/>
                  </a:lnTo>
                  <a:lnTo>
                    <a:pt x="457" y="570"/>
                  </a:lnTo>
                  <a:lnTo>
                    <a:pt x="413" y="586"/>
                  </a:lnTo>
                  <a:lnTo>
                    <a:pt x="368" y="601"/>
                  </a:lnTo>
                  <a:lnTo>
                    <a:pt x="325" y="617"/>
                  </a:lnTo>
                  <a:lnTo>
                    <a:pt x="280" y="635"/>
                  </a:lnTo>
                  <a:lnTo>
                    <a:pt x="237" y="652"/>
                  </a:lnTo>
                  <a:lnTo>
                    <a:pt x="196" y="672"/>
                  </a:lnTo>
                  <a:lnTo>
                    <a:pt x="155" y="693"/>
                  </a:lnTo>
                  <a:lnTo>
                    <a:pt x="118" y="716"/>
                  </a:lnTo>
                  <a:lnTo>
                    <a:pt x="83" y="740"/>
                  </a:lnTo>
                  <a:lnTo>
                    <a:pt x="51" y="767"/>
                  </a:lnTo>
                  <a:lnTo>
                    <a:pt x="24" y="796"/>
                  </a:lnTo>
                  <a:lnTo>
                    <a:pt x="0" y="828"/>
                  </a:lnTo>
                  <a:lnTo>
                    <a:pt x="42" y="698"/>
                  </a:lnTo>
                  <a:lnTo>
                    <a:pt x="84" y="570"/>
                  </a:lnTo>
                  <a:lnTo>
                    <a:pt x="125" y="441"/>
                  </a:lnTo>
                  <a:lnTo>
                    <a:pt x="137" y="408"/>
                  </a:lnTo>
                  <a:lnTo>
                    <a:pt x="155" y="380"/>
                  </a:lnTo>
                  <a:lnTo>
                    <a:pt x="176" y="353"/>
                  </a:lnTo>
                  <a:lnTo>
                    <a:pt x="200" y="331"/>
                  </a:lnTo>
                  <a:lnTo>
                    <a:pt x="228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1"/>
                  </a:lnTo>
                  <a:lnTo>
                    <a:pt x="370" y="247"/>
                  </a:lnTo>
                  <a:lnTo>
                    <a:pt x="410" y="235"/>
                  </a:lnTo>
                  <a:lnTo>
                    <a:pt x="454" y="222"/>
                  </a:lnTo>
                  <a:lnTo>
                    <a:pt x="498" y="209"/>
                  </a:lnTo>
                  <a:lnTo>
                    <a:pt x="543" y="197"/>
                  </a:lnTo>
                  <a:lnTo>
                    <a:pt x="595" y="181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60" y="123"/>
                  </a:lnTo>
                  <a:lnTo>
                    <a:pt x="791" y="108"/>
                  </a:lnTo>
                  <a:lnTo>
                    <a:pt x="817" y="90"/>
                  </a:lnTo>
                  <a:lnTo>
                    <a:pt x="839" y="72"/>
                  </a:lnTo>
                  <a:lnTo>
                    <a:pt x="857" y="50"/>
                  </a:lnTo>
                  <a:lnTo>
                    <a:pt x="870" y="2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7694613" y="446088"/>
              <a:ext cx="366712" cy="187325"/>
            </a:xfrm>
            <a:custGeom>
              <a:avLst/>
              <a:gdLst>
                <a:gd name="T0" fmla="*/ 349 w 925"/>
                <a:gd name="T1" fmla="*/ 0 h 471"/>
                <a:gd name="T2" fmla="*/ 378 w 925"/>
                <a:gd name="T3" fmla="*/ 6 h 471"/>
                <a:gd name="T4" fmla="*/ 408 w 925"/>
                <a:gd name="T5" fmla="*/ 18 h 471"/>
                <a:gd name="T6" fmla="*/ 436 w 925"/>
                <a:gd name="T7" fmla="*/ 35 h 471"/>
                <a:gd name="T8" fmla="*/ 464 w 925"/>
                <a:gd name="T9" fmla="*/ 56 h 471"/>
                <a:gd name="T10" fmla="*/ 491 w 925"/>
                <a:gd name="T11" fmla="*/ 82 h 471"/>
                <a:gd name="T12" fmla="*/ 517 w 925"/>
                <a:gd name="T13" fmla="*/ 111 h 471"/>
                <a:gd name="T14" fmla="*/ 543 w 925"/>
                <a:gd name="T15" fmla="*/ 143 h 471"/>
                <a:gd name="T16" fmla="*/ 567 w 925"/>
                <a:gd name="T17" fmla="*/ 178 h 471"/>
                <a:gd name="T18" fmla="*/ 590 w 925"/>
                <a:gd name="T19" fmla="*/ 215 h 471"/>
                <a:gd name="T20" fmla="*/ 614 w 925"/>
                <a:gd name="T21" fmla="*/ 254 h 471"/>
                <a:gd name="T22" fmla="*/ 640 w 925"/>
                <a:gd name="T23" fmla="*/ 290 h 471"/>
                <a:gd name="T24" fmla="*/ 669 w 925"/>
                <a:gd name="T25" fmla="*/ 325 h 471"/>
                <a:gd name="T26" fmla="*/ 698 w 925"/>
                <a:gd name="T27" fmla="*/ 357 h 471"/>
                <a:gd name="T28" fmla="*/ 730 w 925"/>
                <a:gd name="T29" fmla="*/ 386 h 471"/>
                <a:gd name="T30" fmla="*/ 765 w 925"/>
                <a:gd name="T31" fmla="*/ 412 h 471"/>
                <a:gd name="T32" fmla="*/ 801 w 925"/>
                <a:gd name="T33" fmla="*/ 433 h 471"/>
                <a:gd name="T34" fmla="*/ 839 w 925"/>
                <a:gd name="T35" fmla="*/ 451 h 471"/>
                <a:gd name="T36" fmla="*/ 881 w 925"/>
                <a:gd name="T37" fmla="*/ 463 h 471"/>
                <a:gd name="T38" fmla="*/ 925 w 925"/>
                <a:gd name="T39" fmla="*/ 471 h 471"/>
                <a:gd name="T40" fmla="*/ 855 w 925"/>
                <a:gd name="T41" fmla="*/ 471 h 471"/>
                <a:gd name="T42" fmla="*/ 792 w 925"/>
                <a:gd name="T43" fmla="*/ 471 h 471"/>
                <a:gd name="T44" fmla="*/ 734 w 925"/>
                <a:gd name="T45" fmla="*/ 471 h 471"/>
                <a:gd name="T46" fmla="*/ 682 w 925"/>
                <a:gd name="T47" fmla="*/ 471 h 471"/>
                <a:gd name="T48" fmla="*/ 631 w 925"/>
                <a:gd name="T49" fmla="*/ 471 h 471"/>
                <a:gd name="T50" fmla="*/ 585 w 925"/>
                <a:gd name="T51" fmla="*/ 470 h 471"/>
                <a:gd name="T52" fmla="*/ 540 w 925"/>
                <a:gd name="T53" fmla="*/ 470 h 471"/>
                <a:gd name="T54" fmla="*/ 497 w 925"/>
                <a:gd name="T55" fmla="*/ 470 h 471"/>
                <a:gd name="T56" fmla="*/ 453 w 925"/>
                <a:gd name="T57" fmla="*/ 470 h 471"/>
                <a:gd name="T58" fmla="*/ 421 w 925"/>
                <a:gd name="T59" fmla="*/ 467 h 471"/>
                <a:gd name="T60" fmla="*/ 393 w 925"/>
                <a:gd name="T61" fmla="*/ 461 h 471"/>
                <a:gd name="T62" fmla="*/ 369 w 925"/>
                <a:gd name="T63" fmla="*/ 451 h 471"/>
                <a:gd name="T64" fmla="*/ 348 w 925"/>
                <a:gd name="T65" fmla="*/ 438 h 471"/>
                <a:gd name="T66" fmla="*/ 329 w 925"/>
                <a:gd name="T67" fmla="*/ 423 h 471"/>
                <a:gd name="T68" fmla="*/ 313 w 925"/>
                <a:gd name="T69" fmla="*/ 404 h 471"/>
                <a:gd name="T70" fmla="*/ 298 w 925"/>
                <a:gd name="T71" fmla="*/ 384 h 471"/>
                <a:gd name="T72" fmla="*/ 286 w 925"/>
                <a:gd name="T73" fmla="*/ 362 h 471"/>
                <a:gd name="T74" fmla="*/ 274 w 925"/>
                <a:gd name="T75" fmla="*/ 339 h 471"/>
                <a:gd name="T76" fmla="*/ 263 w 925"/>
                <a:gd name="T77" fmla="*/ 315 h 471"/>
                <a:gd name="T78" fmla="*/ 254 w 925"/>
                <a:gd name="T79" fmla="*/ 290 h 471"/>
                <a:gd name="T80" fmla="*/ 243 w 925"/>
                <a:gd name="T81" fmla="*/ 265 h 471"/>
                <a:gd name="T82" fmla="*/ 232 w 925"/>
                <a:gd name="T83" fmla="*/ 240 h 471"/>
                <a:gd name="T84" fmla="*/ 213 w 925"/>
                <a:gd name="T85" fmla="*/ 205 h 471"/>
                <a:gd name="T86" fmla="*/ 193 w 925"/>
                <a:gd name="T87" fmla="*/ 172 h 471"/>
                <a:gd name="T88" fmla="*/ 173 w 925"/>
                <a:gd name="T89" fmla="*/ 140 h 471"/>
                <a:gd name="T90" fmla="*/ 148 w 925"/>
                <a:gd name="T91" fmla="*/ 113 h 471"/>
                <a:gd name="T92" fmla="*/ 123 w 925"/>
                <a:gd name="T93" fmla="*/ 87 h 471"/>
                <a:gd name="T94" fmla="*/ 96 w 925"/>
                <a:gd name="T95" fmla="*/ 68 h 471"/>
                <a:gd name="T96" fmla="*/ 66 w 925"/>
                <a:gd name="T97" fmla="*/ 51 h 471"/>
                <a:gd name="T98" fmla="*/ 34 w 925"/>
                <a:gd name="T99" fmla="*/ 39 h 471"/>
                <a:gd name="T100" fmla="*/ 0 w 925"/>
                <a:gd name="T101" fmla="*/ 34 h 471"/>
                <a:gd name="T102" fmla="*/ 32 w 925"/>
                <a:gd name="T103" fmla="*/ 30 h 471"/>
                <a:gd name="T104" fmla="*/ 67 w 925"/>
                <a:gd name="T105" fmla="*/ 26 h 471"/>
                <a:gd name="T106" fmla="*/ 104 w 925"/>
                <a:gd name="T107" fmla="*/ 23 h 471"/>
                <a:gd name="T108" fmla="*/ 140 w 925"/>
                <a:gd name="T109" fmla="*/ 18 h 471"/>
                <a:gd name="T110" fmla="*/ 175 w 925"/>
                <a:gd name="T111" fmla="*/ 15 h 471"/>
                <a:gd name="T112" fmla="*/ 208 w 925"/>
                <a:gd name="T113" fmla="*/ 12 h 471"/>
                <a:gd name="T114" fmla="*/ 238 w 925"/>
                <a:gd name="T115" fmla="*/ 8 h 471"/>
                <a:gd name="T116" fmla="*/ 266 w 925"/>
                <a:gd name="T117" fmla="*/ 5 h 471"/>
                <a:gd name="T118" fmla="*/ 289 w 925"/>
                <a:gd name="T119" fmla="*/ 3 h 471"/>
                <a:gd name="T120" fmla="*/ 306 w 925"/>
                <a:gd name="T121" fmla="*/ 2 h 471"/>
                <a:gd name="T122" fmla="*/ 318 w 925"/>
                <a:gd name="T123" fmla="*/ 0 h 471"/>
                <a:gd name="T124" fmla="*/ 349 w 925"/>
                <a:gd name="T12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5" h="471">
                  <a:moveTo>
                    <a:pt x="349" y="0"/>
                  </a:moveTo>
                  <a:lnTo>
                    <a:pt x="378" y="6"/>
                  </a:lnTo>
                  <a:lnTo>
                    <a:pt x="408" y="18"/>
                  </a:lnTo>
                  <a:lnTo>
                    <a:pt x="436" y="35"/>
                  </a:lnTo>
                  <a:lnTo>
                    <a:pt x="464" y="56"/>
                  </a:lnTo>
                  <a:lnTo>
                    <a:pt x="491" y="82"/>
                  </a:lnTo>
                  <a:lnTo>
                    <a:pt x="517" y="111"/>
                  </a:lnTo>
                  <a:lnTo>
                    <a:pt x="543" y="143"/>
                  </a:lnTo>
                  <a:lnTo>
                    <a:pt x="567" y="178"/>
                  </a:lnTo>
                  <a:lnTo>
                    <a:pt x="590" y="215"/>
                  </a:lnTo>
                  <a:lnTo>
                    <a:pt x="614" y="254"/>
                  </a:lnTo>
                  <a:lnTo>
                    <a:pt x="640" y="290"/>
                  </a:lnTo>
                  <a:lnTo>
                    <a:pt x="669" y="325"/>
                  </a:lnTo>
                  <a:lnTo>
                    <a:pt x="698" y="357"/>
                  </a:lnTo>
                  <a:lnTo>
                    <a:pt x="730" y="386"/>
                  </a:lnTo>
                  <a:lnTo>
                    <a:pt x="765" y="412"/>
                  </a:lnTo>
                  <a:lnTo>
                    <a:pt x="801" y="433"/>
                  </a:lnTo>
                  <a:lnTo>
                    <a:pt x="839" y="451"/>
                  </a:lnTo>
                  <a:lnTo>
                    <a:pt x="881" y="463"/>
                  </a:lnTo>
                  <a:lnTo>
                    <a:pt x="925" y="471"/>
                  </a:lnTo>
                  <a:lnTo>
                    <a:pt x="855" y="471"/>
                  </a:lnTo>
                  <a:lnTo>
                    <a:pt x="792" y="471"/>
                  </a:lnTo>
                  <a:lnTo>
                    <a:pt x="734" y="471"/>
                  </a:lnTo>
                  <a:lnTo>
                    <a:pt x="682" y="471"/>
                  </a:lnTo>
                  <a:lnTo>
                    <a:pt x="631" y="471"/>
                  </a:lnTo>
                  <a:lnTo>
                    <a:pt x="585" y="470"/>
                  </a:lnTo>
                  <a:lnTo>
                    <a:pt x="540" y="470"/>
                  </a:lnTo>
                  <a:lnTo>
                    <a:pt x="497" y="470"/>
                  </a:lnTo>
                  <a:lnTo>
                    <a:pt x="453" y="470"/>
                  </a:lnTo>
                  <a:lnTo>
                    <a:pt x="421" y="467"/>
                  </a:lnTo>
                  <a:lnTo>
                    <a:pt x="393" y="461"/>
                  </a:lnTo>
                  <a:lnTo>
                    <a:pt x="369" y="451"/>
                  </a:lnTo>
                  <a:lnTo>
                    <a:pt x="348" y="438"/>
                  </a:lnTo>
                  <a:lnTo>
                    <a:pt x="329" y="423"/>
                  </a:lnTo>
                  <a:lnTo>
                    <a:pt x="313" y="404"/>
                  </a:lnTo>
                  <a:lnTo>
                    <a:pt x="298" y="384"/>
                  </a:lnTo>
                  <a:lnTo>
                    <a:pt x="286" y="362"/>
                  </a:lnTo>
                  <a:lnTo>
                    <a:pt x="274" y="339"/>
                  </a:lnTo>
                  <a:lnTo>
                    <a:pt x="263" y="315"/>
                  </a:lnTo>
                  <a:lnTo>
                    <a:pt x="254" y="290"/>
                  </a:lnTo>
                  <a:lnTo>
                    <a:pt x="243" y="265"/>
                  </a:lnTo>
                  <a:lnTo>
                    <a:pt x="232" y="240"/>
                  </a:lnTo>
                  <a:lnTo>
                    <a:pt x="213" y="205"/>
                  </a:lnTo>
                  <a:lnTo>
                    <a:pt x="193" y="172"/>
                  </a:lnTo>
                  <a:lnTo>
                    <a:pt x="173" y="140"/>
                  </a:lnTo>
                  <a:lnTo>
                    <a:pt x="148" y="113"/>
                  </a:lnTo>
                  <a:lnTo>
                    <a:pt x="123" y="87"/>
                  </a:lnTo>
                  <a:lnTo>
                    <a:pt x="96" y="68"/>
                  </a:lnTo>
                  <a:lnTo>
                    <a:pt x="66" y="51"/>
                  </a:lnTo>
                  <a:lnTo>
                    <a:pt x="34" y="39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67" y="26"/>
                  </a:lnTo>
                  <a:lnTo>
                    <a:pt x="104" y="23"/>
                  </a:lnTo>
                  <a:lnTo>
                    <a:pt x="140" y="18"/>
                  </a:lnTo>
                  <a:lnTo>
                    <a:pt x="175" y="15"/>
                  </a:lnTo>
                  <a:lnTo>
                    <a:pt x="208" y="12"/>
                  </a:lnTo>
                  <a:lnTo>
                    <a:pt x="238" y="8"/>
                  </a:lnTo>
                  <a:lnTo>
                    <a:pt x="266" y="5"/>
                  </a:lnTo>
                  <a:lnTo>
                    <a:pt x="289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15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14375" y="1340768"/>
            <a:ext cx="3781426" cy="4680520"/>
          </a:xfrm>
        </p:spPr>
        <p:txBody>
          <a:bodyPr/>
          <a:lstStyle>
            <a:lvl1pPr marL="457200" indent="-457200">
              <a:buClr>
                <a:srgbClr val="E2007A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rgbClr val="E2007A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rgbClr val="E2007A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rgbClr val="E2007A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rgbClr val="E2007A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3867150" cy="4680520"/>
          </a:xfrm>
        </p:spPr>
        <p:txBody>
          <a:bodyPr/>
          <a:lstStyle>
            <a:lvl1pPr>
              <a:buClr>
                <a:srgbClr val="E2007A"/>
              </a:buClr>
              <a:defRPr/>
            </a:lvl1pPr>
            <a:lvl2pPr>
              <a:buClr>
                <a:srgbClr val="E2007A"/>
              </a:buClr>
              <a:defRPr/>
            </a:lvl2pPr>
            <a:lvl3pPr>
              <a:buClr>
                <a:srgbClr val="E2007A"/>
              </a:buClr>
              <a:defRPr/>
            </a:lvl3pPr>
            <a:lvl4pPr>
              <a:buClr>
                <a:srgbClr val="E2007A"/>
              </a:buClr>
              <a:defRPr/>
            </a:lvl4pPr>
            <a:lvl5pPr>
              <a:buClr>
                <a:srgbClr val="E2007A"/>
              </a:buClr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285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obiek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5103034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zawartości 4"/>
          <p:cNvSpPr>
            <a:spLocks noGrp="1"/>
          </p:cNvSpPr>
          <p:nvPr>
            <p:ph sz="quarter" idx="14"/>
          </p:nvPr>
        </p:nvSpPr>
        <p:spPr>
          <a:xfrm>
            <a:off x="5961424" y="1341438"/>
            <a:ext cx="2858726" cy="45275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2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24129" y="1340768"/>
            <a:ext cx="2952328" cy="452822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wykresu 5"/>
          <p:cNvSpPr>
            <a:spLocks noGrp="1"/>
          </p:cNvSpPr>
          <p:nvPr>
            <p:ph type="chart" sz="quarter" idx="13"/>
          </p:nvPr>
        </p:nvSpPr>
        <p:spPr>
          <a:xfrm>
            <a:off x="714376" y="1340770"/>
            <a:ext cx="4852988" cy="4528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83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14376" y="1340768"/>
            <a:ext cx="8178105" cy="468062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617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a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81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7962082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467816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wartość dowol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714375" y="476252"/>
            <a:ext cx="7818438" cy="56165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628650" y="6525344"/>
            <a:ext cx="1783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E2007A"/>
                </a:solidFill>
              </a:rPr>
              <a:t>Miasto, </a:t>
            </a:r>
            <a:fld id="{AD81EC0F-094B-4C97-9EFE-437DF3C9C71D}" type="datetime1">
              <a:rPr lang="pl-PL" sz="1200" smtClean="0">
                <a:solidFill>
                  <a:srgbClr val="E2007A"/>
                </a:solidFill>
              </a:rPr>
              <a:pPr/>
              <a:t>2017-02-28</a:t>
            </a:fld>
            <a:endParaRPr lang="pl-PL" sz="1200" dirty="0">
              <a:solidFill>
                <a:srgbClr val="E2007A"/>
              </a:solidFill>
            </a:endParaRPr>
          </a:p>
        </p:txBody>
      </p:sp>
      <p:sp>
        <p:nvSpPr>
          <p:cNvPr id="9" name="pole tekstowe 8"/>
          <p:cNvSpPr txBox="1"/>
          <p:nvPr userDrawn="1"/>
        </p:nvSpPr>
        <p:spPr>
          <a:xfrm>
            <a:off x="2555776" y="6525344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E2007A"/>
                </a:solidFill>
              </a:rPr>
              <a:t>Tytuł prezentacji</a:t>
            </a:r>
            <a:endParaRPr lang="pl-PL" sz="1200" dirty="0">
              <a:solidFill>
                <a:srgbClr val="E2007A"/>
              </a:solidFill>
            </a:endParaRPr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6931485" y="6525344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>
                <a:solidFill>
                  <a:srgbClr val="E2007A"/>
                </a:solidFill>
              </a:rPr>
              <a:t>Imię i Nazwisko Autora</a:t>
            </a:r>
            <a:endParaRPr lang="pl-PL" sz="1200" dirty="0">
              <a:solidFill>
                <a:srgbClr val="E2007A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 flipV="1">
            <a:off x="712800" y="6429600"/>
            <a:ext cx="8178105" cy="45719"/>
          </a:xfrm>
          <a:prstGeom prst="rect">
            <a:avLst/>
          </a:prstGeom>
          <a:solidFill>
            <a:srgbClr val="E20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4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zyst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1" y="0"/>
            <a:ext cx="7164289" cy="6858000"/>
          </a:xfrm>
          <a:prstGeom prst="rect">
            <a:avLst/>
          </a:prstGeom>
          <a:solidFill>
            <a:srgbClr val="E2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28650" y="2852938"/>
            <a:ext cx="6432799" cy="259228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6" name="pole tekstowe 15"/>
          <p:cNvSpPr txBox="1"/>
          <p:nvPr userDrawn="1"/>
        </p:nvSpPr>
        <p:spPr>
          <a:xfrm>
            <a:off x="628650" y="6406199"/>
            <a:ext cx="1783110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FFFFFF"/>
                </a:solidFill>
              </a:rPr>
              <a:t>Miasto, </a:t>
            </a:r>
            <a:fld id="{AD81EC0F-094B-4C97-9EFE-437DF3C9C71D}" type="datetime1">
              <a:rPr lang="pl-PL" sz="1200" smtClean="0">
                <a:solidFill>
                  <a:srgbClr val="FFFFFF"/>
                </a:solidFill>
              </a:rPr>
              <a:pPr/>
              <a:t>2017-02-28</a:t>
            </a:fld>
            <a:endParaRPr lang="pl-PL" sz="1200" dirty="0">
              <a:solidFill>
                <a:srgbClr val="FFFFFF"/>
              </a:solidFill>
            </a:endParaRPr>
          </a:p>
        </p:txBody>
      </p:sp>
      <p:sp>
        <p:nvSpPr>
          <p:cNvPr id="17" name="pole tekstowe 16"/>
          <p:cNvSpPr txBox="1"/>
          <p:nvPr userDrawn="1"/>
        </p:nvSpPr>
        <p:spPr>
          <a:xfrm>
            <a:off x="2411760" y="6406199"/>
            <a:ext cx="3528392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FFFFFF"/>
                </a:solidFill>
              </a:rPr>
              <a:t>Tytuł prezentacji</a:t>
            </a:r>
            <a:endParaRPr lang="pl-PL" sz="1200" dirty="0">
              <a:solidFill>
                <a:srgbClr val="FFFFFF"/>
              </a:solidFill>
            </a:endParaRPr>
          </a:p>
        </p:txBody>
      </p:sp>
      <p:sp>
        <p:nvSpPr>
          <p:cNvPr id="18" name="pole tekstowe 17"/>
          <p:cNvSpPr txBox="1"/>
          <p:nvPr userDrawn="1"/>
        </p:nvSpPr>
        <p:spPr>
          <a:xfrm>
            <a:off x="5004048" y="6406199"/>
            <a:ext cx="2057401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>
                <a:solidFill>
                  <a:srgbClr val="FFFFFF"/>
                </a:solidFill>
              </a:rPr>
              <a:t>Imię i Nazwisko Autora</a:t>
            </a:r>
            <a:endParaRPr lang="pl-PL" sz="1200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380288" y="306388"/>
            <a:ext cx="1433512" cy="674687"/>
            <a:chOff x="7380288" y="306388"/>
            <a:chExt cx="1433512" cy="674687"/>
          </a:xfrm>
        </p:grpSpPr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067675" y="906463"/>
              <a:ext cx="65087" cy="73025"/>
            </a:xfrm>
            <a:custGeom>
              <a:avLst/>
              <a:gdLst>
                <a:gd name="T0" fmla="*/ 30 w 162"/>
                <a:gd name="T1" fmla="*/ 23 h 184"/>
                <a:gd name="T2" fmla="*/ 30 w 162"/>
                <a:gd name="T3" fmla="*/ 161 h 184"/>
                <a:gd name="T4" fmla="*/ 76 w 162"/>
                <a:gd name="T5" fmla="*/ 161 h 184"/>
                <a:gd name="T6" fmla="*/ 91 w 162"/>
                <a:gd name="T7" fmla="*/ 160 h 184"/>
                <a:gd name="T8" fmla="*/ 103 w 162"/>
                <a:gd name="T9" fmla="*/ 155 h 184"/>
                <a:gd name="T10" fmla="*/ 109 w 162"/>
                <a:gd name="T11" fmla="*/ 153 h 184"/>
                <a:gd name="T12" fmla="*/ 113 w 162"/>
                <a:gd name="T13" fmla="*/ 150 h 184"/>
                <a:gd name="T14" fmla="*/ 117 w 162"/>
                <a:gd name="T15" fmla="*/ 145 h 184"/>
                <a:gd name="T16" fmla="*/ 121 w 162"/>
                <a:gd name="T17" fmla="*/ 141 h 184"/>
                <a:gd name="T18" fmla="*/ 125 w 162"/>
                <a:gd name="T19" fmla="*/ 132 h 184"/>
                <a:gd name="T20" fmla="*/ 128 w 162"/>
                <a:gd name="T21" fmla="*/ 121 h 184"/>
                <a:gd name="T22" fmla="*/ 130 w 162"/>
                <a:gd name="T23" fmla="*/ 108 h 184"/>
                <a:gd name="T24" fmla="*/ 132 w 162"/>
                <a:gd name="T25" fmla="*/ 94 h 184"/>
                <a:gd name="T26" fmla="*/ 130 w 162"/>
                <a:gd name="T27" fmla="*/ 78 h 184"/>
                <a:gd name="T28" fmla="*/ 127 w 162"/>
                <a:gd name="T29" fmla="*/ 62 h 184"/>
                <a:gd name="T30" fmla="*/ 123 w 162"/>
                <a:gd name="T31" fmla="*/ 49 h 184"/>
                <a:gd name="T32" fmla="*/ 117 w 162"/>
                <a:gd name="T33" fmla="*/ 38 h 184"/>
                <a:gd name="T34" fmla="*/ 113 w 162"/>
                <a:gd name="T35" fmla="*/ 34 h 184"/>
                <a:gd name="T36" fmla="*/ 107 w 162"/>
                <a:gd name="T37" fmla="*/ 29 h 184"/>
                <a:gd name="T38" fmla="*/ 101 w 162"/>
                <a:gd name="T39" fmla="*/ 27 h 184"/>
                <a:gd name="T40" fmla="*/ 89 w 162"/>
                <a:gd name="T41" fmla="*/ 24 h 184"/>
                <a:gd name="T42" fmla="*/ 75 w 162"/>
                <a:gd name="T43" fmla="*/ 23 h 184"/>
                <a:gd name="T44" fmla="*/ 30 w 162"/>
                <a:gd name="T45" fmla="*/ 23 h 184"/>
                <a:gd name="T46" fmla="*/ 0 w 162"/>
                <a:gd name="T47" fmla="*/ 0 h 184"/>
                <a:gd name="T48" fmla="*/ 70 w 162"/>
                <a:gd name="T49" fmla="*/ 0 h 184"/>
                <a:gd name="T50" fmla="*/ 83 w 162"/>
                <a:gd name="T51" fmla="*/ 0 h 184"/>
                <a:gd name="T52" fmla="*/ 95 w 162"/>
                <a:gd name="T53" fmla="*/ 1 h 184"/>
                <a:gd name="T54" fmla="*/ 113 w 162"/>
                <a:gd name="T55" fmla="*/ 4 h 184"/>
                <a:gd name="T56" fmla="*/ 121 w 162"/>
                <a:gd name="T57" fmla="*/ 6 h 184"/>
                <a:gd name="T58" fmla="*/ 127 w 162"/>
                <a:gd name="T59" fmla="*/ 11 h 184"/>
                <a:gd name="T60" fmla="*/ 134 w 162"/>
                <a:gd name="T61" fmla="*/ 15 h 184"/>
                <a:gd name="T62" fmla="*/ 139 w 162"/>
                <a:gd name="T63" fmla="*/ 21 h 184"/>
                <a:gd name="T64" fmla="*/ 150 w 162"/>
                <a:gd name="T65" fmla="*/ 34 h 184"/>
                <a:gd name="T66" fmla="*/ 157 w 162"/>
                <a:gd name="T67" fmla="*/ 50 h 184"/>
                <a:gd name="T68" fmla="*/ 161 w 162"/>
                <a:gd name="T69" fmla="*/ 68 h 184"/>
                <a:gd name="T70" fmla="*/ 162 w 162"/>
                <a:gd name="T71" fmla="*/ 90 h 184"/>
                <a:gd name="T72" fmla="*/ 161 w 162"/>
                <a:gd name="T73" fmla="*/ 109 h 184"/>
                <a:gd name="T74" fmla="*/ 159 w 162"/>
                <a:gd name="T75" fmla="*/ 127 h 184"/>
                <a:gd name="T76" fmla="*/ 153 w 162"/>
                <a:gd name="T77" fmla="*/ 142 h 184"/>
                <a:gd name="T78" fmla="*/ 147 w 162"/>
                <a:gd name="T79" fmla="*/ 155 h 184"/>
                <a:gd name="T80" fmla="*/ 138 w 162"/>
                <a:gd name="T81" fmla="*/ 166 h 184"/>
                <a:gd name="T82" fmla="*/ 127 w 162"/>
                <a:gd name="T83" fmla="*/ 174 h 184"/>
                <a:gd name="T84" fmla="*/ 123 w 162"/>
                <a:gd name="T85" fmla="*/ 176 h 184"/>
                <a:gd name="T86" fmla="*/ 117 w 162"/>
                <a:gd name="T87" fmla="*/ 178 h 184"/>
                <a:gd name="T88" fmla="*/ 112 w 162"/>
                <a:gd name="T89" fmla="*/ 181 h 184"/>
                <a:gd name="T90" fmla="*/ 106 w 162"/>
                <a:gd name="T91" fmla="*/ 182 h 184"/>
                <a:gd name="T92" fmla="*/ 100 w 162"/>
                <a:gd name="T93" fmla="*/ 183 h 184"/>
                <a:gd name="T94" fmla="*/ 92 w 162"/>
                <a:gd name="T95" fmla="*/ 184 h 184"/>
                <a:gd name="T96" fmla="*/ 72 w 162"/>
                <a:gd name="T97" fmla="*/ 184 h 184"/>
                <a:gd name="T98" fmla="*/ 0 w 162"/>
                <a:gd name="T99" fmla="*/ 184 h 184"/>
                <a:gd name="T100" fmla="*/ 0 w 162"/>
                <a:gd name="T10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4">
                  <a:moveTo>
                    <a:pt x="30" y="23"/>
                  </a:moveTo>
                  <a:lnTo>
                    <a:pt x="30" y="161"/>
                  </a:lnTo>
                  <a:lnTo>
                    <a:pt x="76" y="161"/>
                  </a:lnTo>
                  <a:lnTo>
                    <a:pt x="91" y="160"/>
                  </a:lnTo>
                  <a:lnTo>
                    <a:pt x="103" y="155"/>
                  </a:lnTo>
                  <a:lnTo>
                    <a:pt x="109" y="153"/>
                  </a:lnTo>
                  <a:lnTo>
                    <a:pt x="113" y="150"/>
                  </a:lnTo>
                  <a:lnTo>
                    <a:pt x="117" y="145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8" y="121"/>
                  </a:lnTo>
                  <a:lnTo>
                    <a:pt x="130" y="108"/>
                  </a:lnTo>
                  <a:lnTo>
                    <a:pt x="132" y="94"/>
                  </a:lnTo>
                  <a:lnTo>
                    <a:pt x="130" y="78"/>
                  </a:lnTo>
                  <a:lnTo>
                    <a:pt x="127" y="62"/>
                  </a:lnTo>
                  <a:lnTo>
                    <a:pt x="123" y="49"/>
                  </a:lnTo>
                  <a:lnTo>
                    <a:pt x="117" y="38"/>
                  </a:lnTo>
                  <a:lnTo>
                    <a:pt x="113" y="34"/>
                  </a:lnTo>
                  <a:lnTo>
                    <a:pt x="107" y="29"/>
                  </a:lnTo>
                  <a:lnTo>
                    <a:pt x="101" y="27"/>
                  </a:lnTo>
                  <a:lnTo>
                    <a:pt x="89" y="24"/>
                  </a:lnTo>
                  <a:lnTo>
                    <a:pt x="75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113" y="4"/>
                  </a:lnTo>
                  <a:lnTo>
                    <a:pt x="121" y="6"/>
                  </a:lnTo>
                  <a:lnTo>
                    <a:pt x="127" y="11"/>
                  </a:lnTo>
                  <a:lnTo>
                    <a:pt x="134" y="15"/>
                  </a:lnTo>
                  <a:lnTo>
                    <a:pt x="139" y="21"/>
                  </a:lnTo>
                  <a:lnTo>
                    <a:pt x="150" y="34"/>
                  </a:lnTo>
                  <a:lnTo>
                    <a:pt x="157" y="50"/>
                  </a:lnTo>
                  <a:lnTo>
                    <a:pt x="161" y="68"/>
                  </a:lnTo>
                  <a:lnTo>
                    <a:pt x="162" y="90"/>
                  </a:lnTo>
                  <a:lnTo>
                    <a:pt x="161" y="109"/>
                  </a:lnTo>
                  <a:lnTo>
                    <a:pt x="159" y="127"/>
                  </a:lnTo>
                  <a:lnTo>
                    <a:pt x="153" y="142"/>
                  </a:lnTo>
                  <a:lnTo>
                    <a:pt x="147" y="155"/>
                  </a:lnTo>
                  <a:lnTo>
                    <a:pt x="138" y="166"/>
                  </a:lnTo>
                  <a:lnTo>
                    <a:pt x="127" y="174"/>
                  </a:lnTo>
                  <a:lnTo>
                    <a:pt x="123" y="176"/>
                  </a:lnTo>
                  <a:lnTo>
                    <a:pt x="117" y="178"/>
                  </a:lnTo>
                  <a:lnTo>
                    <a:pt x="112" y="181"/>
                  </a:lnTo>
                  <a:lnTo>
                    <a:pt x="106" y="182"/>
                  </a:lnTo>
                  <a:lnTo>
                    <a:pt x="100" y="183"/>
                  </a:lnTo>
                  <a:lnTo>
                    <a:pt x="92" y="184"/>
                  </a:lnTo>
                  <a:lnTo>
                    <a:pt x="72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8131175" y="906463"/>
              <a:ext cx="71437" cy="73025"/>
            </a:xfrm>
            <a:custGeom>
              <a:avLst/>
              <a:gdLst>
                <a:gd name="T0" fmla="*/ 0 w 177"/>
                <a:gd name="T1" fmla="*/ 0 h 184"/>
                <a:gd name="T2" fmla="*/ 35 w 177"/>
                <a:gd name="T3" fmla="*/ 0 h 184"/>
                <a:gd name="T4" fmla="*/ 90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4 w 177"/>
                <a:gd name="T11" fmla="*/ 109 h 184"/>
                <a:gd name="T12" fmla="*/ 104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5" y="0"/>
                  </a:lnTo>
                  <a:lnTo>
                    <a:pt x="90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4" y="109"/>
                  </a:lnTo>
                  <a:lnTo>
                    <a:pt x="104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8202613" y="906463"/>
              <a:ext cx="61912" cy="73025"/>
            </a:xfrm>
            <a:custGeom>
              <a:avLst/>
              <a:gdLst>
                <a:gd name="T0" fmla="*/ 146 w 155"/>
                <a:gd name="T1" fmla="*/ 0 h 184"/>
                <a:gd name="T2" fmla="*/ 71 w 155"/>
                <a:gd name="T3" fmla="*/ 23 h 184"/>
                <a:gd name="T4" fmla="*/ 52 w 155"/>
                <a:gd name="T5" fmla="*/ 24 h 184"/>
                <a:gd name="T6" fmla="*/ 41 w 155"/>
                <a:gd name="T7" fmla="*/ 28 h 184"/>
                <a:gd name="T8" fmla="*/ 36 w 155"/>
                <a:gd name="T9" fmla="*/ 34 h 184"/>
                <a:gd name="T10" fmla="*/ 33 w 155"/>
                <a:gd name="T11" fmla="*/ 41 h 184"/>
                <a:gd name="T12" fmla="*/ 30 w 155"/>
                <a:gd name="T13" fmla="*/ 51 h 184"/>
                <a:gd name="T14" fmla="*/ 35 w 155"/>
                <a:gd name="T15" fmla="*/ 67 h 184"/>
                <a:gd name="T16" fmla="*/ 48 w 155"/>
                <a:gd name="T17" fmla="*/ 74 h 184"/>
                <a:gd name="T18" fmla="*/ 71 w 155"/>
                <a:gd name="T19" fmla="*/ 76 h 184"/>
                <a:gd name="T20" fmla="*/ 103 w 155"/>
                <a:gd name="T21" fmla="*/ 78 h 184"/>
                <a:gd name="T22" fmla="*/ 118 w 155"/>
                <a:gd name="T23" fmla="*/ 79 h 184"/>
                <a:gd name="T24" fmla="*/ 129 w 155"/>
                <a:gd name="T25" fmla="*/ 82 h 184"/>
                <a:gd name="T26" fmla="*/ 138 w 155"/>
                <a:gd name="T27" fmla="*/ 87 h 184"/>
                <a:gd name="T28" fmla="*/ 151 w 155"/>
                <a:gd name="T29" fmla="*/ 106 h 184"/>
                <a:gd name="T30" fmla="*/ 155 w 155"/>
                <a:gd name="T31" fmla="*/ 131 h 184"/>
                <a:gd name="T32" fmla="*/ 149 w 155"/>
                <a:gd name="T33" fmla="*/ 160 h 184"/>
                <a:gd name="T34" fmla="*/ 129 w 155"/>
                <a:gd name="T35" fmla="*/ 177 h 184"/>
                <a:gd name="T36" fmla="*/ 116 w 155"/>
                <a:gd name="T37" fmla="*/ 182 h 184"/>
                <a:gd name="T38" fmla="*/ 105 w 155"/>
                <a:gd name="T39" fmla="*/ 183 h 184"/>
                <a:gd name="T40" fmla="*/ 91 w 155"/>
                <a:gd name="T41" fmla="*/ 184 h 184"/>
                <a:gd name="T42" fmla="*/ 6 w 155"/>
                <a:gd name="T43" fmla="*/ 184 h 184"/>
                <a:gd name="T44" fmla="*/ 85 w 155"/>
                <a:gd name="T45" fmla="*/ 161 h 184"/>
                <a:gd name="T46" fmla="*/ 108 w 155"/>
                <a:gd name="T47" fmla="*/ 158 h 184"/>
                <a:gd name="T48" fmla="*/ 120 w 155"/>
                <a:gd name="T49" fmla="*/ 149 h 184"/>
                <a:gd name="T50" fmla="*/ 125 w 155"/>
                <a:gd name="T51" fmla="*/ 132 h 184"/>
                <a:gd name="T52" fmla="*/ 122 w 155"/>
                <a:gd name="T53" fmla="*/ 119 h 184"/>
                <a:gd name="T54" fmla="*/ 117 w 155"/>
                <a:gd name="T55" fmla="*/ 110 h 184"/>
                <a:gd name="T56" fmla="*/ 108 w 155"/>
                <a:gd name="T57" fmla="*/ 105 h 184"/>
                <a:gd name="T58" fmla="*/ 98 w 155"/>
                <a:gd name="T59" fmla="*/ 104 h 184"/>
                <a:gd name="T60" fmla="*/ 80 w 155"/>
                <a:gd name="T61" fmla="*/ 103 h 184"/>
                <a:gd name="T62" fmla="*/ 49 w 155"/>
                <a:gd name="T63" fmla="*/ 103 h 184"/>
                <a:gd name="T64" fmla="*/ 26 w 155"/>
                <a:gd name="T65" fmla="*/ 98 h 184"/>
                <a:gd name="T66" fmla="*/ 13 w 155"/>
                <a:gd name="T67" fmla="*/ 90 h 184"/>
                <a:gd name="T68" fmla="*/ 4 w 155"/>
                <a:gd name="T69" fmla="*/ 78 h 184"/>
                <a:gd name="T70" fmla="*/ 0 w 155"/>
                <a:gd name="T71" fmla="*/ 56 h 184"/>
                <a:gd name="T72" fmla="*/ 6 w 155"/>
                <a:gd name="T73" fmla="*/ 27 h 184"/>
                <a:gd name="T74" fmla="*/ 26 w 155"/>
                <a:gd name="T75" fmla="*/ 7 h 184"/>
                <a:gd name="T76" fmla="*/ 45 w 155"/>
                <a:gd name="T77" fmla="*/ 2 h 184"/>
                <a:gd name="T78" fmla="*/ 71 w 155"/>
                <a:gd name="T7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184">
                  <a:moveTo>
                    <a:pt x="71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7" y="26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3" y="41"/>
                  </a:lnTo>
                  <a:lnTo>
                    <a:pt x="31" y="46"/>
                  </a:lnTo>
                  <a:lnTo>
                    <a:pt x="30" y="51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40" y="71"/>
                  </a:lnTo>
                  <a:lnTo>
                    <a:pt x="48" y="74"/>
                  </a:lnTo>
                  <a:lnTo>
                    <a:pt x="58" y="76"/>
                  </a:lnTo>
                  <a:lnTo>
                    <a:pt x="71" y="76"/>
                  </a:lnTo>
                  <a:lnTo>
                    <a:pt x="82" y="76"/>
                  </a:lnTo>
                  <a:lnTo>
                    <a:pt x="103" y="78"/>
                  </a:lnTo>
                  <a:lnTo>
                    <a:pt x="111" y="78"/>
                  </a:lnTo>
                  <a:lnTo>
                    <a:pt x="118" y="79"/>
                  </a:lnTo>
                  <a:lnTo>
                    <a:pt x="125" y="81"/>
                  </a:lnTo>
                  <a:lnTo>
                    <a:pt x="129" y="82"/>
                  </a:lnTo>
                  <a:lnTo>
                    <a:pt x="133" y="85"/>
                  </a:lnTo>
                  <a:lnTo>
                    <a:pt x="138" y="87"/>
                  </a:lnTo>
                  <a:lnTo>
                    <a:pt x="145" y="96"/>
                  </a:lnTo>
                  <a:lnTo>
                    <a:pt x="151" y="106"/>
                  </a:lnTo>
                  <a:lnTo>
                    <a:pt x="154" y="118"/>
                  </a:lnTo>
                  <a:lnTo>
                    <a:pt x="155" y="131"/>
                  </a:lnTo>
                  <a:lnTo>
                    <a:pt x="154" y="147"/>
                  </a:lnTo>
                  <a:lnTo>
                    <a:pt x="149" y="160"/>
                  </a:lnTo>
                  <a:lnTo>
                    <a:pt x="140" y="170"/>
                  </a:lnTo>
                  <a:lnTo>
                    <a:pt x="129" y="177"/>
                  </a:lnTo>
                  <a:lnTo>
                    <a:pt x="120" y="181"/>
                  </a:lnTo>
                  <a:lnTo>
                    <a:pt x="116" y="182"/>
                  </a:lnTo>
                  <a:lnTo>
                    <a:pt x="111" y="183"/>
                  </a:lnTo>
                  <a:lnTo>
                    <a:pt x="105" y="183"/>
                  </a:lnTo>
                  <a:lnTo>
                    <a:pt x="98" y="184"/>
                  </a:lnTo>
                  <a:lnTo>
                    <a:pt x="91" y="184"/>
                  </a:lnTo>
                  <a:lnTo>
                    <a:pt x="82" y="184"/>
                  </a:lnTo>
                  <a:lnTo>
                    <a:pt x="6" y="184"/>
                  </a:lnTo>
                  <a:lnTo>
                    <a:pt x="6" y="161"/>
                  </a:lnTo>
                  <a:lnTo>
                    <a:pt x="85" y="161"/>
                  </a:lnTo>
                  <a:lnTo>
                    <a:pt x="98" y="160"/>
                  </a:lnTo>
                  <a:lnTo>
                    <a:pt x="108" y="158"/>
                  </a:lnTo>
                  <a:lnTo>
                    <a:pt x="116" y="154"/>
                  </a:lnTo>
                  <a:lnTo>
                    <a:pt x="120" y="149"/>
                  </a:lnTo>
                  <a:lnTo>
                    <a:pt x="123" y="141"/>
                  </a:lnTo>
                  <a:lnTo>
                    <a:pt x="125" y="132"/>
                  </a:lnTo>
                  <a:lnTo>
                    <a:pt x="123" y="126"/>
                  </a:lnTo>
                  <a:lnTo>
                    <a:pt x="122" y="119"/>
                  </a:lnTo>
                  <a:lnTo>
                    <a:pt x="120" y="115"/>
                  </a:lnTo>
                  <a:lnTo>
                    <a:pt x="117" y="110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91" y="104"/>
                  </a:lnTo>
                  <a:lnTo>
                    <a:pt x="80" y="103"/>
                  </a:lnTo>
                  <a:lnTo>
                    <a:pt x="65" y="103"/>
                  </a:lnTo>
                  <a:lnTo>
                    <a:pt x="49" y="103"/>
                  </a:lnTo>
                  <a:lnTo>
                    <a:pt x="37" y="101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3" y="90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5" y="16"/>
                  </a:lnTo>
                  <a:lnTo>
                    <a:pt x="26" y="7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269288" y="906463"/>
              <a:ext cx="61912" cy="73025"/>
            </a:xfrm>
            <a:custGeom>
              <a:avLst/>
              <a:gdLst>
                <a:gd name="T0" fmla="*/ 0 w 157"/>
                <a:gd name="T1" fmla="*/ 0 h 184"/>
                <a:gd name="T2" fmla="*/ 157 w 157"/>
                <a:gd name="T3" fmla="*/ 0 h 184"/>
                <a:gd name="T4" fmla="*/ 157 w 157"/>
                <a:gd name="T5" fmla="*/ 23 h 184"/>
                <a:gd name="T6" fmla="*/ 93 w 157"/>
                <a:gd name="T7" fmla="*/ 23 h 184"/>
                <a:gd name="T8" fmla="*/ 93 w 157"/>
                <a:gd name="T9" fmla="*/ 184 h 184"/>
                <a:gd name="T10" fmla="*/ 64 w 157"/>
                <a:gd name="T11" fmla="*/ 184 h 184"/>
                <a:gd name="T12" fmla="*/ 64 w 157"/>
                <a:gd name="T13" fmla="*/ 23 h 184"/>
                <a:gd name="T14" fmla="*/ 0 w 157"/>
                <a:gd name="T15" fmla="*/ 23 h 184"/>
                <a:gd name="T16" fmla="*/ 0 w 157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84">
                  <a:moveTo>
                    <a:pt x="0" y="0"/>
                  </a:moveTo>
                  <a:lnTo>
                    <a:pt x="157" y="0"/>
                  </a:lnTo>
                  <a:lnTo>
                    <a:pt x="157" y="23"/>
                  </a:lnTo>
                  <a:lnTo>
                    <a:pt x="93" y="23"/>
                  </a:lnTo>
                  <a:lnTo>
                    <a:pt x="93" y="184"/>
                  </a:lnTo>
                  <a:lnTo>
                    <a:pt x="64" y="18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339138" y="906463"/>
              <a:ext cx="61912" cy="73025"/>
            </a:xfrm>
            <a:custGeom>
              <a:avLst/>
              <a:gdLst>
                <a:gd name="T0" fmla="*/ 30 w 156"/>
                <a:gd name="T1" fmla="*/ 83 h 184"/>
                <a:gd name="T2" fmla="*/ 94 w 156"/>
                <a:gd name="T3" fmla="*/ 82 h 184"/>
                <a:gd name="T4" fmla="*/ 107 w 156"/>
                <a:gd name="T5" fmla="*/ 80 h 184"/>
                <a:gd name="T6" fmla="*/ 113 w 156"/>
                <a:gd name="T7" fmla="*/ 76 h 184"/>
                <a:gd name="T8" fmla="*/ 124 w 156"/>
                <a:gd name="T9" fmla="*/ 52 h 184"/>
                <a:gd name="T10" fmla="*/ 123 w 156"/>
                <a:gd name="T11" fmla="*/ 41 h 184"/>
                <a:gd name="T12" fmla="*/ 119 w 156"/>
                <a:gd name="T13" fmla="*/ 33 h 184"/>
                <a:gd name="T14" fmla="*/ 111 w 156"/>
                <a:gd name="T15" fmla="*/ 27 h 184"/>
                <a:gd name="T16" fmla="*/ 101 w 156"/>
                <a:gd name="T17" fmla="*/ 24 h 184"/>
                <a:gd name="T18" fmla="*/ 83 w 156"/>
                <a:gd name="T19" fmla="*/ 23 h 184"/>
                <a:gd name="T20" fmla="*/ 0 w 156"/>
                <a:gd name="T21" fmla="*/ 0 h 184"/>
                <a:gd name="T22" fmla="*/ 102 w 156"/>
                <a:gd name="T23" fmla="*/ 1 h 184"/>
                <a:gd name="T24" fmla="*/ 127 w 156"/>
                <a:gd name="T25" fmla="*/ 5 h 184"/>
                <a:gd name="T26" fmla="*/ 142 w 156"/>
                <a:gd name="T27" fmla="*/ 15 h 184"/>
                <a:gd name="T28" fmla="*/ 150 w 156"/>
                <a:gd name="T29" fmla="*/ 28 h 184"/>
                <a:gd name="T30" fmla="*/ 155 w 156"/>
                <a:gd name="T31" fmla="*/ 51 h 184"/>
                <a:gd name="T32" fmla="*/ 150 w 156"/>
                <a:gd name="T33" fmla="*/ 72 h 184"/>
                <a:gd name="T34" fmla="*/ 144 w 156"/>
                <a:gd name="T35" fmla="*/ 84 h 184"/>
                <a:gd name="T36" fmla="*/ 134 w 156"/>
                <a:gd name="T37" fmla="*/ 92 h 184"/>
                <a:gd name="T38" fmla="*/ 124 w 156"/>
                <a:gd name="T39" fmla="*/ 97 h 184"/>
                <a:gd name="T40" fmla="*/ 125 w 156"/>
                <a:gd name="T41" fmla="*/ 104 h 184"/>
                <a:gd name="T42" fmla="*/ 137 w 156"/>
                <a:gd name="T43" fmla="*/ 113 h 184"/>
                <a:gd name="T44" fmla="*/ 145 w 156"/>
                <a:gd name="T45" fmla="*/ 124 h 184"/>
                <a:gd name="T46" fmla="*/ 148 w 156"/>
                <a:gd name="T47" fmla="*/ 135 h 184"/>
                <a:gd name="T48" fmla="*/ 150 w 156"/>
                <a:gd name="T49" fmla="*/ 156 h 184"/>
                <a:gd name="T50" fmla="*/ 152 w 156"/>
                <a:gd name="T51" fmla="*/ 168 h 184"/>
                <a:gd name="T52" fmla="*/ 153 w 156"/>
                <a:gd name="T53" fmla="*/ 176 h 184"/>
                <a:gd name="T54" fmla="*/ 154 w 156"/>
                <a:gd name="T55" fmla="*/ 179 h 184"/>
                <a:gd name="T56" fmla="*/ 156 w 156"/>
                <a:gd name="T57" fmla="*/ 184 h 184"/>
                <a:gd name="T58" fmla="*/ 124 w 156"/>
                <a:gd name="T59" fmla="*/ 182 h 184"/>
                <a:gd name="T60" fmla="*/ 124 w 156"/>
                <a:gd name="T61" fmla="*/ 179 h 184"/>
                <a:gd name="T62" fmla="*/ 122 w 156"/>
                <a:gd name="T63" fmla="*/ 166 h 184"/>
                <a:gd name="T64" fmla="*/ 120 w 156"/>
                <a:gd name="T65" fmla="*/ 144 h 184"/>
                <a:gd name="T66" fmla="*/ 113 w 156"/>
                <a:gd name="T67" fmla="*/ 127 h 184"/>
                <a:gd name="T68" fmla="*/ 106 w 156"/>
                <a:gd name="T69" fmla="*/ 117 h 184"/>
                <a:gd name="T70" fmla="*/ 87 w 156"/>
                <a:gd name="T71" fmla="*/ 108 h 184"/>
                <a:gd name="T72" fmla="*/ 59 w 156"/>
                <a:gd name="T73" fmla="*/ 106 h 184"/>
                <a:gd name="T74" fmla="*/ 30 w 156"/>
                <a:gd name="T75" fmla="*/ 184 h 184"/>
                <a:gd name="T76" fmla="*/ 0 w 156"/>
                <a:gd name="T7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84">
                  <a:moveTo>
                    <a:pt x="30" y="23"/>
                  </a:moveTo>
                  <a:lnTo>
                    <a:pt x="30" y="83"/>
                  </a:lnTo>
                  <a:lnTo>
                    <a:pt x="83" y="83"/>
                  </a:lnTo>
                  <a:lnTo>
                    <a:pt x="94" y="82"/>
                  </a:lnTo>
                  <a:lnTo>
                    <a:pt x="102" y="81"/>
                  </a:lnTo>
                  <a:lnTo>
                    <a:pt x="107" y="80"/>
                  </a:lnTo>
                  <a:lnTo>
                    <a:pt x="111" y="79"/>
                  </a:lnTo>
                  <a:lnTo>
                    <a:pt x="113" y="76"/>
                  </a:lnTo>
                  <a:lnTo>
                    <a:pt x="121" y="67"/>
                  </a:lnTo>
                  <a:lnTo>
                    <a:pt x="124" y="52"/>
                  </a:lnTo>
                  <a:lnTo>
                    <a:pt x="123" y="47"/>
                  </a:lnTo>
                  <a:lnTo>
                    <a:pt x="123" y="41"/>
                  </a:lnTo>
                  <a:lnTo>
                    <a:pt x="121" y="37"/>
                  </a:lnTo>
                  <a:lnTo>
                    <a:pt x="119" y="33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7" y="25"/>
                  </a:lnTo>
                  <a:lnTo>
                    <a:pt x="101" y="24"/>
                  </a:lnTo>
                  <a:lnTo>
                    <a:pt x="94" y="24"/>
                  </a:lnTo>
                  <a:lnTo>
                    <a:pt x="83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02" y="1"/>
                  </a:lnTo>
                  <a:lnTo>
                    <a:pt x="117" y="2"/>
                  </a:lnTo>
                  <a:lnTo>
                    <a:pt x="127" y="5"/>
                  </a:lnTo>
                  <a:lnTo>
                    <a:pt x="136" y="11"/>
                  </a:lnTo>
                  <a:lnTo>
                    <a:pt x="142" y="15"/>
                  </a:lnTo>
                  <a:lnTo>
                    <a:pt x="146" y="21"/>
                  </a:lnTo>
                  <a:lnTo>
                    <a:pt x="150" y="28"/>
                  </a:lnTo>
                  <a:lnTo>
                    <a:pt x="154" y="39"/>
                  </a:lnTo>
                  <a:lnTo>
                    <a:pt x="155" y="51"/>
                  </a:lnTo>
                  <a:lnTo>
                    <a:pt x="154" y="62"/>
                  </a:lnTo>
                  <a:lnTo>
                    <a:pt x="150" y="72"/>
                  </a:lnTo>
                  <a:lnTo>
                    <a:pt x="148" y="79"/>
                  </a:lnTo>
                  <a:lnTo>
                    <a:pt x="144" y="84"/>
                  </a:lnTo>
                  <a:lnTo>
                    <a:pt x="138" y="89"/>
                  </a:lnTo>
                  <a:lnTo>
                    <a:pt x="134" y="92"/>
                  </a:lnTo>
                  <a:lnTo>
                    <a:pt x="130" y="95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25" y="104"/>
                  </a:lnTo>
                  <a:lnTo>
                    <a:pt x="132" y="108"/>
                  </a:lnTo>
                  <a:lnTo>
                    <a:pt x="137" y="113"/>
                  </a:lnTo>
                  <a:lnTo>
                    <a:pt x="142" y="119"/>
                  </a:lnTo>
                  <a:lnTo>
                    <a:pt x="145" y="124"/>
                  </a:lnTo>
                  <a:lnTo>
                    <a:pt x="146" y="128"/>
                  </a:lnTo>
                  <a:lnTo>
                    <a:pt x="148" y="135"/>
                  </a:lnTo>
                  <a:lnTo>
                    <a:pt x="149" y="144"/>
                  </a:lnTo>
                  <a:lnTo>
                    <a:pt x="150" y="156"/>
                  </a:lnTo>
                  <a:lnTo>
                    <a:pt x="152" y="163"/>
                  </a:lnTo>
                  <a:lnTo>
                    <a:pt x="152" y="168"/>
                  </a:lnTo>
                  <a:lnTo>
                    <a:pt x="152" y="173"/>
                  </a:lnTo>
                  <a:lnTo>
                    <a:pt x="153" y="176"/>
                  </a:lnTo>
                  <a:lnTo>
                    <a:pt x="153" y="178"/>
                  </a:lnTo>
                  <a:lnTo>
                    <a:pt x="154" y="179"/>
                  </a:lnTo>
                  <a:lnTo>
                    <a:pt x="155" y="182"/>
                  </a:lnTo>
                  <a:lnTo>
                    <a:pt x="156" y="184"/>
                  </a:lnTo>
                  <a:lnTo>
                    <a:pt x="125" y="184"/>
                  </a:lnTo>
                  <a:lnTo>
                    <a:pt x="124" y="182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3" y="176"/>
                  </a:lnTo>
                  <a:lnTo>
                    <a:pt x="122" y="166"/>
                  </a:lnTo>
                  <a:lnTo>
                    <a:pt x="122" y="158"/>
                  </a:lnTo>
                  <a:lnTo>
                    <a:pt x="120" y="144"/>
                  </a:lnTo>
                  <a:lnTo>
                    <a:pt x="117" y="133"/>
                  </a:lnTo>
                  <a:lnTo>
                    <a:pt x="113" y="127"/>
                  </a:lnTo>
                  <a:lnTo>
                    <a:pt x="110" y="121"/>
                  </a:lnTo>
                  <a:lnTo>
                    <a:pt x="106" y="117"/>
                  </a:lnTo>
                  <a:lnTo>
                    <a:pt x="97" y="112"/>
                  </a:lnTo>
                  <a:lnTo>
                    <a:pt x="87" y="108"/>
                  </a:lnTo>
                  <a:lnTo>
                    <a:pt x="74" y="107"/>
                  </a:lnTo>
                  <a:lnTo>
                    <a:pt x="59" y="106"/>
                  </a:lnTo>
                  <a:lnTo>
                    <a:pt x="30" y="106"/>
                  </a:lnTo>
                  <a:lnTo>
                    <a:pt x="30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8402638" y="906463"/>
              <a:ext cx="69850" cy="73025"/>
            </a:xfrm>
            <a:custGeom>
              <a:avLst/>
              <a:gdLst>
                <a:gd name="T0" fmla="*/ 0 w 177"/>
                <a:gd name="T1" fmla="*/ 0 h 184"/>
                <a:gd name="T2" fmla="*/ 34 w 177"/>
                <a:gd name="T3" fmla="*/ 0 h 184"/>
                <a:gd name="T4" fmla="*/ 89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3 w 177"/>
                <a:gd name="T11" fmla="*/ 109 h 184"/>
                <a:gd name="T12" fmla="*/ 103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4" y="0"/>
                  </a:lnTo>
                  <a:lnTo>
                    <a:pt x="89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3" y="109"/>
                  </a:lnTo>
                  <a:lnTo>
                    <a:pt x="103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8482013" y="906463"/>
              <a:ext cx="60325" cy="73025"/>
            </a:xfrm>
            <a:custGeom>
              <a:avLst/>
              <a:gdLst>
                <a:gd name="T0" fmla="*/ 30 w 155"/>
                <a:gd name="T1" fmla="*/ 161 h 184"/>
                <a:gd name="T2" fmla="*/ 102 w 155"/>
                <a:gd name="T3" fmla="*/ 159 h 184"/>
                <a:gd name="T4" fmla="*/ 121 w 155"/>
                <a:gd name="T5" fmla="*/ 143 h 184"/>
                <a:gd name="T6" fmla="*/ 121 w 155"/>
                <a:gd name="T7" fmla="*/ 117 h 184"/>
                <a:gd name="T8" fmla="*/ 104 w 155"/>
                <a:gd name="T9" fmla="*/ 103 h 184"/>
                <a:gd name="T10" fmla="*/ 30 w 155"/>
                <a:gd name="T11" fmla="*/ 101 h 184"/>
                <a:gd name="T12" fmla="*/ 30 w 155"/>
                <a:gd name="T13" fmla="*/ 78 h 184"/>
                <a:gd name="T14" fmla="*/ 93 w 155"/>
                <a:gd name="T15" fmla="*/ 78 h 184"/>
                <a:gd name="T16" fmla="*/ 102 w 155"/>
                <a:gd name="T17" fmla="*/ 76 h 184"/>
                <a:gd name="T18" fmla="*/ 112 w 155"/>
                <a:gd name="T19" fmla="*/ 72 h 184"/>
                <a:gd name="T20" fmla="*/ 121 w 155"/>
                <a:gd name="T21" fmla="*/ 50 h 184"/>
                <a:gd name="T22" fmla="*/ 120 w 155"/>
                <a:gd name="T23" fmla="*/ 38 h 184"/>
                <a:gd name="T24" fmla="*/ 113 w 155"/>
                <a:gd name="T25" fmla="*/ 29 h 184"/>
                <a:gd name="T26" fmla="*/ 104 w 155"/>
                <a:gd name="T27" fmla="*/ 25 h 184"/>
                <a:gd name="T28" fmla="*/ 95 w 155"/>
                <a:gd name="T29" fmla="*/ 24 h 184"/>
                <a:gd name="T30" fmla="*/ 30 w 155"/>
                <a:gd name="T31" fmla="*/ 23 h 184"/>
                <a:gd name="T32" fmla="*/ 88 w 155"/>
                <a:gd name="T33" fmla="*/ 0 h 184"/>
                <a:gd name="T34" fmla="*/ 114 w 155"/>
                <a:gd name="T35" fmla="*/ 1 h 184"/>
                <a:gd name="T36" fmla="*/ 126 w 155"/>
                <a:gd name="T37" fmla="*/ 4 h 184"/>
                <a:gd name="T38" fmla="*/ 135 w 155"/>
                <a:gd name="T39" fmla="*/ 11 h 184"/>
                <a:gd name="T40" fmla="*/ 143 w 155"/>
                <a:gd name="T41" fmla="*/ 18 h 184"/>
                <a:gd name="T42" fmla="*/ 148 w 155"/>
                <a:gd name="T43" fmla="*/ 29 h 184"/>
                <a:gd name="T44" fmla="*/ 152 w 155"/>
                <a:gd name="T45" fmla="*/ 47 h 184"/>
                <a:gd name="T46" fmla="*/ 145 w 155"/>
                <a:gd name="T47" fmla="*/ 72 h 184"/>
                <a:gd name="T48" fmla="*/ 123 w 155"/>
                <a:gd name="T49" fmla="*/ 90 h 184"/>
                <a:gd name="T50" fmla="*/ 147 w 155"/>
                <a:gd name="T51" fmla="*/ 105 h 184"/>
                <a:gd name="T52" fmla="*/ 155 w 155"/>
                <a:gd name="T53" fmla="*/ 131 h 184"/>
                <a:gd name="T54" fmla="*/ 149 w 155"/>
                <a:gd name="T55" fmla="*/ 156 h 184"/>
                <a:gd name="T56" fmla="*/ 139 w 155"/>
                <a:gd name="T57" fmla="*/ 170 h 184"/>
                <a:gd name="T58" fmla="*/ 124 w 155"/>
                <a:gd name="T59" fmla="*/ 178 h 184"/>
                <a:gd name="T60" fmla="*/ 99 w 155"/>
                <a:gd name="T61" fmla="*/ 183 h 184"/>
                <a:gd name="T62" fmla="*/ 0 w 155"/>
                <a:gd name="T6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184">
                  <a:moveTo>
                    <a:pt x="30" y="101"/>
                  </a:moveTo>
                  <a:lnTo>
                    <a:pt x="30" y="161"/>
                  </a:lnTo>
                  <a:lnTo>
                    <a:pt x="86" y="161"/>
                  </a:lnTo>
                  <a:lnTo>
                    <a:pt x="102" y="159"/>
                  </a:lnTo>
                  <a:lnTo>
                    <a:pt x="114" y="153"/>
                  </a:lnTo>
                  <a:lnTo>
                    <a:pt x="121" y="143"/>
                  </a:lnTo>
                  <a:lnTo>
                    <a:pt x="123" y="130"/>
                  </a:lnTo>
                  <a:lnTo>
                    <a:pt x="121" y="117"/>
                  </a:lnTo>
                  <a:lnTo>
                    <a:pt x="115" y="107"/>
                  </a:lnTo>
                  <a:lnTo>
                    <a:pt x="104" y="103"/>
                  </a:lnTo>
                  <a:lnTo>
                    <a:pt x="88" y="101"/>
                  </a:lnTo>
                  <a:lnTo>
                    <a:pt x="30" y="101"/>
                  </a:lnTo>
                  <a:close/>
                  <a:moveTo>
                    <a:pt x="30" y="23"/>
                  </a:moveTo>
                  <a:lnTo>
                    <a:pt x="30" y="78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9" y="76"/>
                  </a:lnTo>
                  <a:lnTo>
                    <a:pt x="102" y="76"/>
                  </a:lnTo>
                  <a:lnTo>
                    <a:pt x="108" y="74"/>
                  </a:lnTo>
                  <a:lnTo>
                    <a:pt x="112" y="72"/>
                  </a:lnTo>
                  <a:lnTo>
                    <a:pt x="119" y="63"/>
                  </a:lnTo>
                  <a:lnTo>
                    <a:pt x="121" y="50"/>
                  </a:lnTo>
                  <a:lnTo>
                    <a:pt x="121" y="45"/>
                  </a:lnTo>
                  <a:lnTo>
                    <a:pt x="120" y="38"/>
                  </a:lnTo>
                  <a:lnTo>
                    <a:pt x="116" y="34"/>
                  </a:lnTo>
                  <a:lnTo>
                    <a:pt x="113" y="29"/>
                  </a:lnTo>
                  <a:lnTo>
                    <a:pt x="110" y="26"/>
                  </a:lnTo>
                  <a:lnTo>
                    <a:pt x="104" y="25"/>
                  </a:lnTo>
                  <a:lnTo>
                    <a:pt x="100" y="24"/>
                  </a:lnTo>
                  <a:lnTo>
                    <a:pt x="95" y="24"/>
                  </a:lnTo>
                  <a:lnTo>
                    <a:pt x="88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107" y="1"/>
                  </a:lnTo>
                  <a:lnTo>
                    <a:pt x="114" y="1"/>
                  </a:lnTo>
                  <a:lnTo>
                    <a:pt x="121" y="3"/>
                  </a:lnTo>
                  <a:lnTo>
                    <a:pt x="126" y="4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9" y="14"/>
                  </a:lnTo>
                  <a:lnTo>
                    <a:pt x="143" y="18"/>
                  </a:lnTo>
                  <a:lnTo>
                    <a:pt x="146" y="24"/>
                  </a:lnTo>
                  <a:lnTo>
                    <a:pt x="148" y="29"/>
                  </a:lnTo>
                  <a:lnTo>
                    <a:pt x="150" y="38"/>
                  </a:lnTo>
                  <a:lnTo>
                    <a:pt x="152" y="47"/>
                  </a:lnTo>
                  <a:lnTo>
                    <a:pt x="150" y="60"/>
                  </a:lnTo>
                  <a:lnTo>
                    <a:pt x="145" y="72"/>
                  </a:lnTo>
                  <a:lnTo>
                    <a:pt x="136" y="82"/>
                  </a:lnTo>
                  <a:lnTo>
                    <a:pt x="123" y="90"/>
                  </a:lnTo>
                  <a:lnTo>
                    <a:pt x="137" y="96"/>
                  </a:lnTo>
                  <a:lnTo>
                    <a:pt x="147" y="105"/>
                  </a:lnTo>
                  <a:lnTo>
                    <a:pt x="153" y="117"/>
                  </a:lnTo>
                  <a:lnTo>
                    <a:pt x="155" y="131"/>
                  </a:lnTo>
                  <a:lnTo>
                    <a:pt x="153" y="144"/>
                  </a:lnTo>
                  <a:lnTo>
                    <a:pt x="149" y="156"/>
                  </a:lnTo>
                  <a:lnTo>
                    <a:pt x="145" y="163"/>
                  </a:lnTo>
                  <a:lnTo>
                    <a:pt x="139" y="170"/>
                  </a:lnTo>
                  <a:lnTo>
                    <a:pt x="133" y="174"/>
                  </a:lnTo>
                  <a:lnTo>
                    <a:pt x="124" y="178"/>
                  </a:lnTo>
                  <a:lnTo>
                    <a:pt x="113" y="182"/>
                  </a:lnTo>
                  <a:lnTo>
                    <a:pt x="99" y="183"/>
                  </a:lnTo>
                  <a:lnTo>
                    <a:pt x="8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8553450" y="906463"/>
              <a:ext cx="61912" cy="74612"/>
            </a:xfrm>
            <a:custGeom>
              <a:avLst/>
              <a:gdLst>
                <a:gd name="T0" fmla="*/ 0 w 157"/>
                <a:gd name="T1" fmla="*/ 0 h 186"/>
                <a:gd name="T2" fmla="*/ 30 w 157"/>
                <a:gd name="T3" fmla="*/ 0 h 186"/>
                <a:gd name="T4" fmla="*/ 30 w 157"/>
                <a:gd name="T5" fmla="*/ 109 h 186"/>
                <a:gd name="T6" fmla="*/ 31 w 157"/>
                <a:gd name="T7" fmla="*/ 124 h 186"/>
                <a:gd name="T8" fmla="*/ 32 w 157"/>
                <a:gd name="T9" fmla="*/ 135 h 186"/>
                <a:gd name="T10" fmla="*/ 34 w 157"/>
                <a:gd name="T11" fmla="*/ 140 h 186"/>
                <a:gd name="T12" fmla="*/ 36 w 157"/>
                <a:gd name="T13" fmla="*/ 144 h 186"/>
                <a:gd name="T14" fmla="*/ 40 w 157"/>
                <a:gd name="T15" fmla="*/ 149 h 186"/>
                <a:gd name="T16" fmla="*/ 48 w 157"/>
                <a:gd name="T17" fmla="*/ 156 h 186"/>
                <a:gd name="T18" fmla="*/ 61 w 157"/>
                <a:gd name="T19" fmla="*/ 162 h 186"/>
                <a:gd name="T20" fmla="*/ 79 w 157"/>
                <a:gd name="T21" fmla="*/ 163 h 186"/>
                <a:gd name="T22" fmla="*/ 93 w 157"/>
                <a:gd name="T23" fmla="*/ 162 h 186"/>
                <a:gd name="T24" fmla="*/ 105 w 157"/>
                <a:gd name="T25" fmla="*/ 159 h 186"/>
                <a:gd name="T26" fmla="*/ 111 w 157"/>
                <a:gd name="T27" fmla="*/ 155 h 186"/>
                <a:gd name="T28" fmla="*/ 115 w 157"/>
                <a:gd name="T29" fmla="*/ 152 h 186"/>
                <a:gd name="T30" fmla="*/ 120 w 157"/>
                <a:gd name="T31" fmla="*/ 149 h 186"/>
                <a:gd name="T32" fmla="*/ 122 w 157"/>
                <a:gd name="T33" fmla="*/ 144 h 186"/>
                <a:gd name="T34" fmla="*/ 124 w 157"/>
                <a:gd name="T35" fmla="*/ 142 h 186"/>
                <a:gd name="T36" fmla="*/ 125 w 157"/>
                <a:gd name="T37" fmla="*/ 139 h 186"/>
                <a:gd name="T38" fmla="*/ 126 w 157"/>
                <a:gd name="T39" fmla="*/ 136 h 186"/>
                <a:gd name="T40" fmla="*/ 126 w 157"/>
                <a:gd name="T41" fmla="*/ 131 h 186"/>
                <a:gd name="T42" fmla="*/ 127 w 157"/>
                <a:gd name="T43" fmla="*/ 127 h 186"/>
                <a:gd name="T44" fmla="*/ 127 w 157"/>
                <a:gd name="T45" fmla="*/ 121 h 186"/>
                <a:gd name="T46" fmla="*/ 127 w 157"/>
                <a:gd name="T47" fmla="*/ 115 h 186"/>
                <a:gd name="T48" fmla="*/ 127 w 157"/>
                <a:gd name="T49" fmla="*/ 107 h 186"/>
                <a:gd name="T50" fmla="*/ 127 w 157"/>
                <a:gd name="T51" fmla="*/ 0 h 186"/>
                <a:gd name="T52" fmla="*/ 157 w 157"/>
                <a:gd name="T53" fmla="*/ 0 h 186"/>
                <a:gd name="T54" fmla="*/ 157 w 157"/>
                <a:gd name="T55" fmla="*/ 107 h 186"/>
                <a:gd name="T56" fmla="*/ 157 w 157"/>
                <a:gd name="T57" fmla="*/ 119 h 186"/>
                <a:gd name="T58" fmla="*/ 157 w 157"/>
                <a:gd name="T59" fmla="*/ 129 h 186"/>
                <a:gd name="T60" fmla="*/ 156 w 157"/>
                <a:gd name="T61" fmla="*/ 138 h 186"/>
                <a:gd name="T62" fmla="*/ 153 w 157"/>
                <a:gd name="T63" fmla="*/ 145 h 186"/>
                <a:gd name="T64" fmla="*/ 151 w 157"/>
                <a:gd name="T65" fmla="*/ 151 h 186"/>
                <a:gd name="T66" fmla="*/ 149 w 157"/>
                <a:gd name="T67" fmla="*/ 156 h 186"/>
                <a:gd name="T68" fmla="*/ 145 w 157"/>
                <a:gd name="T69" fmla="*/ 162 h 186"/>
                <a:gd name="T70" fmla="*/ 140 w 157"/>
                <a:gd name="T71" fmla="*/ 166 h 186"/>
                <a:gd name="T72" fmla="*/ 128 w 157"/>
                <a:gd name="T73" fmla="*/ 175 h 186"/>
                <a:gd name="T74" fmla="*/ 113 w 157"/>
                <a:gd name="T75" fmla="*/ 182 h 186"/>
                <a:gd name="T76" fmla="*/ 95 w 157"/>
                <a:gd name="T77" fmla="*/ 185 h 186"/>
                <a:gd name="T78" fmla="*/ 75 w 157"/>
                <a:gd name="T79" fmla="*/ 186 h 186"/>
                <a:gd name="T80" fmla="*/ 54 w 157"/>
                <a:gd name="T81" fmla="*/ 185 h 186"/>
                <a:gd name="T82" fmla="*/ 36 w 157"/>
                <a:gd name="T83" fmla="*/ 181 h 186"/>
                <a:gd name="T84" fmla="*/ 23 w 157"/>
                <a:gd name="T85" fmla="*/ 172 h 186"/>
                <a:gd name="T86" fmla="*/ 12 w 157"/>
                <a:gd name="T87" fmla="*/ 160 h 186"/>
                <a:gd name="T88" fmla="*/ 9 w 157"/>
                <a:gd name="T89" fmla="*/ 155 h 186"/>
                <a:gd name="T90" fmla="*/ 7 w 157"/>
                <a:gd name="T91" fmla="*/ 150 h 186"/>
                <a:gd name="T92" fmla="*/ 5 w 157"/>
                <a:gd name="T93" fmla="*/ 145 h 186"/>
                <a:gd name="T94" fmla="*/ 3 w 157"/>
                <a:gd name="T95" fmla="*/ 140 h 186"/>
                <a:gd name="T96" fmla="*/ 2 w 157"/>
                <a:gd name="T97" fmla="*/ 133 h 186"/>
                <a:gd name="T98" fmla="*/ 1 w 157"/>
                <a:gd name="T99" fmla="*/ 126 h 186"/>
                <a:gd name="T100" fmla="*/ 1 w 157"/>
                <a:gd name="T101" fmla="*/ 118 h 186"/>
                <a:gd name="T102" fmla="*/ 0 w 157"/>
                <a:gd name="T103" fmla="*/ 109 h 186"/>
                <a:gd name="T104" fmla="*/ 0 w 157"/>
                <a:gd name="T10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86">
                  <a:moveTo>
                    <a:pt x="0" y="0"/>
                  </a:moveTo>
                  <a:lnTo>
                    <a:pt x="30" y="0"/>
                  </a:lnTo>
                  <a:lnTo>
                    <a:pt x="30" y="109"/>
                  </a:lnTo>
                  <a:lnTo>
                    <a:pt x="31" y="124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6" y="144"/>
                  </a:lnTo>
                  <a:lnTo>
                    <a:pt x="40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9" y="163"/>
                  </a:lnTo>
                  <a:lnTo>
                    <a:pt x="93" y="162"/>
                  </a:lnTo>
                  <a:lnTo>
                    <a:pt x="105" y="159"/>
                  </a:lnTo>
                  <a:lnTo>
                    <a:pt x="111" y="155"/>
                  </a:lnTo>
                  <a:lnTo>
                    <a:pt x="115" y="152"/>
                  </a:lnTo>
                  <a:lnTo>
                    <a:pt x="120" y="149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5" y="139"/>
                  </a:lnTo>
                  <a:lnTo>
                    <a:pt x="126" y="136"/>
                  </a:lnTo>
                  <a:lnTo>
                    <a:pt x="126" y="131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27" y="115"/>
                  </a:lnTo>
                  <a:lnTo>
                    <a:pt x="127" y="107"/>
                  </a:lnTo>
                  <a:lnTo>
                    <a:pt x="127" y="0"/>
                  </a:lnTo>
                  <a:lnTo>
                    <a:pt x="157" y="0"/>
                  </a:lnTo>
                  <a:lnTo>
                    <a:pt x="157" y="107"/>
                  </a:lnTo>
                  <a:lnTo>
                    <a:pt x="157" y="119"/>
                  </a:lnTo>
                  <a:lnTo>
                    <a:pt x="157" y="129"/>
                  </a:lnTo>
                  <a:lnTo>
                    <a:pt x="156" y="138"/>
                  </a:lnTo>
                  <a:lnTo>
                    <a:pt x="153" y="145"/>
                  </a:lnTo>
                  <a:lnTo>
                    <a:pt x="151" y="151"/>
                  </a:lnTo>
                  <a:lnTo>
                    <a:pt x="149" y="156"/>
                  </a:lnTo>
                  <a:lnTo>
                    <a:pt x="145" y="162"/>
                  </a:lnTo>
                  <a:lnTo>
                    <a:pt x="140" y="166"/>
                  </a:lnTo>
                  <a:lnTo>
                    <a:pt x="128" y="175"/>
                  </a:lnTo>
                  <a:lnTo>
                    <a:pt x="113" y="182"/>
                  </a:lnTo>
                  <a:lnTo>
                    <a:pt x="95" y="185"/>
                  </a:lnTo>
                  <a:lnTo>
                    <a:pt x="75" y="186"/>
                  </a:lnTo>
                  <a:lnTo>
                    <a:pt x="54" y="185"/>
                  </a:lnTo>
                  <a:lnTo>
                    <a:pt x="36" y="181"/>
                  </a:lnTo>
                  <a:lnTo>
                    <a:pt x="23" y="172"/>
                  </a:lnTo>
                  <a:lnTo>
                    <a:pt x="12" y="160"/>
                  </a:lnTo>
                  <a:lnTo>
                    <a:pt x="9" y="155"/>
                  </a:lnTo>
                  <a:lnTo>
                    <a:pt x="7" y="150"/>
                  </a:lnTo>
                  <a:lnTo>
                    <a:pt x="5" y="145"/>
                  </a:lnTo>
                  <a:lnTo>
                    <a:pt x="3" y="140"/>
                  </a:lnTo>
                  <a:lnTo>
                    <a:pt x="2" y="133"/>
                  </a:lnTo>
                  <a:lnTo>
                    <a:pt x="1" y="126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8626475" y="906463"/>
              <a:ext cx="58737" cy="73025"/>
            </a:xfrm>
            <a:custGeom>
              <a:avLst/>
              <a:gdLst>
                <a:gd name="T0" fmla="*/ 89 w 148"/>
                <a:gd name="T1" fmla="*/ 0 h 184"/>
                <a:gd name="T2" fmla="*/ 148 w 148"/>
                <a:gd name="T3" fmla="*/ 0 h 184"/>
                <a:gd name="T4" fmla="*/ 148 w 148"/>
                <a:gd name="T5" fmla="*/ 23 h 184"/>
                <a:gd name="T6" fmla="*/ 91 w 148"/>
                <a:gd name="T7" fmla="*/ 23 h 184"/>
                <a:gd name="T8" fmla="*/ 82 w 148"/>
                <a:gd name="T9" fmla="*/ 24 h 184"/>
                <a:gd name="T10" fmla="*/ 75 w 148"/>
                <a:gd name="T11" fmla="*/ 24 h 184"/>
                <a:gd name="T12" fmla="*/ 68 w 148"/>
                <a:gd name="T13" fmla="*/ 25 h 184"/>
                <a:gd name="T14" fmla="*/ 63 w 148"/>
                <a:gd name="T15" fmla="*/ 26 h 184"/>
                <a:gd name="T16" fmla="*/ 57 w 148"/>
                <a:gd name="T17" fmla="*/ 28 h 184"/>
                <a:gd name="T18" fmla="*/ 53 w 148"/>
                <a:gd name="T19" fmla="*/ 30 h 184"/>
                <a:gd name="T20" fmla="*/ 49 w 148"/>
                <a:gd name="T21" fmla="*/ 34 h 184"/>
                <a:gd name="T22" fmla="*/ 46 w 148"/>
                <a:gd name="T23" fmla="*/ 38 h 184"/>
                <a:gd name="T24" fmla="*/ 40 w 148"/>
                <a:gd name="T25" fmla="*/ 48 h 184"/>
                <a:gd name="T26" fmla="*/ 35 w 148"/>
                <a:gd name="T27" fmla="*/ 61 h 184"/>
                <a:gd name="T28" fmla="*/ 32 w 148"/>
                <a:gd name="T29" fmla="*/ 78 h 184"/>
                <a:gd name="T30" fmla="*/ 31 w 148"/>
                <a:gd name="T31" fmla="*/ 94 h 184"/>
                <a:gd name="T32" fmla="*/ 32 w 148"/>
                <a:gd name="T33" fmla="*/ 110 h 184"/>
                <a:gd name="T34" fmla="*/ 35 w 148"/>
                <a:gd name="T35" fmla="*/ 125 h 184"/>
                <a:gd name="T36" fmla="*/ 41 w 148"/>
                <a:gd name="T37" fmla="*/ 137 h 184"/>
                <a:gd name="T38" fmla="*/ 48 w 148"/>
                <a:gd name="T39" fmla="*/ 147 h 184"/>
                <a:gd name="T40" fmla="*/ 52 w 148"/>
                <a:gd name="T41" fmla="*/ 151 h 184"/>
                <a:gd name="T42" fmla="*/ 56 w 148"/>
                <a:gd name="T43" fmla="*/ 153 h 184"/>
                <a:gd name="T44" fmla="*/ 60 w 148"/>
                <a:gd name="T45" fmla="*/ 155 h 184"/>
                <a:gd name="T46" fmla="*/ 65 w 148"/>
                <a:gd name="T47" fmla="*/ 158 h 184"/>
                <a:gd name="T48" fmla="*/ 70 w 148"/>
                <a:gd name="T49" fmla="*/ 159 h 184"/>
                <a:gd name="T50" fmla="*/ 77 w 148"/>
                <a:gd name="T51" fmla="*/ 160 h 184"/>
                <a:gd name="T52" fmla="*/ 84 w 148"/>
                <a:gd name="T53" fmla="*/ 160 h 184"/>
                <a:gd name="T54" fmla="*/ 93 w 148"/>
                <a:gd name="T55" fmla="*/ 161 h 184"/>
                <a:gd name="T56" fmla="*/ 148 w 148"/>
                <a:gd name="T57" fmla="*/ 161 h 184"/>
                <a:gd name="T58" fmla="*/ 148 w 148"/>
                <a:gd name="T59" fmla="*/ 184 h 184"/>
                <a:gd name="T60" fmla="*/ 91 w 148"/>
                <a:gd name="T61" fmla="*/ 184 h 184"/>
                <a:gd name="T62" fmla="*/ 68 w 148"/>
                <a:gd name="T63" fmla="*/ 183 h 184"/>
                <a:gd name="T64" fmla="*/ 49 w 148"/>
                <a:gd name="T65" fmla="*/ 179 h 184"/>
                <a:gd name="T66" fmla="*/ 42 w 148"/>
                <a:gd name="T67" fmla="*/ 176 h 184"/>
                <a:gd name="T68" fmla="*/ 35 w 148"/>
                <a:gd name="T69" fmla="*/ 173 h 184"/>
                <a:gd name="T70" fmla="*/ 30 w 148"/>
                <a:gd name="T71" fmla="*/ 168 h 184"/>
                <a:gd name="T72" fmla="*/ 23 w 148"/>
                <a:gd name="T73" fmla="*/ 163 h 184"/>
                <a:gd name="T74" fmla="*/ 13 w 148"/>
                <a:gd name="T75" fmla="*/ 150 h 184"/>
                <a:gd name="T76" fmla="*/ 7 w 148"/>
                <a:gd name="T77" fmla="*/ 132 h 184"/>
                <a:gd name="T78" fmla="*/ 1 w 148"/>
                <a:gd name="T79" fmla="*/ 114 h 184"/>
                <a:gd name="T80" fmla="*/ 0 w 148"/>
                <a:gd name="T81" fmla="*/ 93 h 184"/>
                <a:gd name="T82" fmla="*/ 2 w 148"/>
                <a:gd name="T83" fmla="*/ 68 h 184"/>
                <a:gd name="T84" fmla="*/ 9 w 148"/>
                <a:gd name="T85" fmla="*/ 46 h 184"/>
                <a:gd name="T86" fmla="*/ 20 w 148"/>
                <a:gd name="T87" fmla="*/ 26 h 184"/>
                <a:gd name="T88" fmla="*/ 26 w 148"/>
                <a:gd name="T89" fmla="*/ 18 h 184"/>
                <a:gd name="T90" fmla="*/ 33 w 148"/>
                <a:gd name="T91" fmla="*/ 13 h 184"/>
                <a:gd name="T92" fmla="*/ 44 w 148"/>
                <a:gd name="T93" fmla="*/ 6 h 184"/>
                <a:gd name="T94" fmla="*/ 56 w 148"/>
                <a:gd name="T95" fmla="*/ 3 h 184"/>
                <a:gd name="T96" fmla="*/ 71 w 148"/>
                <a:gd name="T97" fmla="*/ 1 h 184"/>
                <a:gd name="T98" fmla="*/ 89 w 148"/>
                <a:gd name="T9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84">
                  <a:moveTo>
                    <a:pt x="89" y="0"/>
                  </a:moveTo>
                  <a:lnTo>
                    <a:pt x="148" y="0"/>
                  </a:lnTo>
                  <a:lnTo>
                    <a:pt x="148" y="23"/>
                  </a:lnTo>
                  <a:lnTo>
                    <a:pt x="91" y="23"/>
                  </a:lnTo>
                  <a:lnTo>
                    <a:pt x="82" y="24"/>
                  </a:lnTo>
                  <a:lnTo>
                    <a:pt x="75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8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6" y="38"/>
                  </a:lnTo>
                  <a:lnTo>
                    <a:pt x="40" y="48"/>
                  </a:lnTo>
                  <a:lnTo>
                    <a:pt x="35" y="61"/>
                  </a:lnTo>
                  <a:lnTo>
                    <a:pt x="32" y="78"/>
                  </a:lnTo>
                  <a:lnTo>
                    <a:pt x="31" y="94"/>
                  </a:lnTo>
                  <a:lnTo>
                    <a:pt x="32" y="110"/>
                  </a:lnTo>
                  <a:lnTo>
                    <a:pt x="35" y="125"/>
                  </a:lnTo>
                  <a:lnTo>
                    <a:pt x="41" y="137"/>
                  </a:lnTo>
                  <a:lnTo>
                    <a:pt x="48" y="147"/>
                  </a:lnTo>
                  <a:lnTo>
                    <a:pt x="52" y="151"/>
                  </a:lnTo>
                  <a:lnTo>
                    <a:pt x="56" y="153"/>
                  </a:lnTo>
                  <a:lnTo>
                    <a:pt x="60" y="155"/>
                  </a:lnTo>
                  <a:lnTo>
                    <a:pt x="65" y="158"/>
                  </a:lnTo>
                  <a:lnTo>
                    <a:pt x="70" y="159"/>
                  </a:lnTo>
                  <a:lnTo>
                    <a:pt x="77" y="160"/>
                  </a:lnTo>
                  <a:lnTo>
                    <a:pt x="84" y="160"/>
                  </a:lnTo>
                  <a:lnTo>
                    <a:pt x="93" y="161"/>
                  </a:lnTo>
                  <a:lnTo>
                    <a:pt x="148" y="161"/>
                  </a:lnTo>
                  <a:lnTo>
                    <a:pt x="148" y="184"/>
                  </a:lnTo>
                  <a:lnTo>
                    <a:pt x="91" y="184"/>
                  </a:lnTo>
                  <a:lnTo>
                    <a:pt x="68" y="183"/>
                  </a:lnTo>
                  <a:lnTo>
                    <a:pt x="49" y="179"/>
                  </a:lnTo>
                  <a:lnTo>
                    <a:pt x="42" y="176"/>
                  </a:lnTo>
                  <a:lnTo>
                    <a:pt x="35" y="173"/>
                  </a:lnTo>
                  <a:lnTo>
                    <a:pt x="30" y="168"/>
                  </a:lnTo>
                  <a:lnTo>
                    <a:pt x="23" y="163"/>
                  </a:lnTo>
                  <a:lnTo>
                    <a:pt x="13" y="150"/>
                  </a:lnTo>
                  <a:lnTo>
                    <a:pt x="7" y="132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2" y="68"/>
                  </a:lnTo>
                  <a:lnTo>
                    <a:pt x="9" y="46"/>
                  </a:lnTo>
                  <a:lnTo>
                    <a:pt x="20" y="26"/>
                  </a:lnTo>
                  <a:lnTo>
                    <a:pt x="26" y="18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6" y="3"/>
                  </a:lnTo>
                  <a:lnTo>
                    <a:pt x="71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8689975" y="906463"/>
              <a:ext cx="44450" cy="73025"/>
            </a:xfrm>
            <a:custGeom>
              <a:avLst/>
              <a:gdLst>
                <a:gd name="T0" fmla="*/ 86 w 115"/>
                <a:gd name="T1" fmla="*/ 0 h 184"/>
                <a:gd name="T2" fmla="*/ 115 w 115"/>
                <a:gd name="T3" fmla="*/ 0 h 184"/>
                <a:gd name="T4" fmla="*/ 115 w 115"/>
                <a:gd name="T5" fmla="*/ 107 h 184"/>
                <a:gd name="T6" fmla="*/ 115 w 115"/>
                <a:gd name="T7" fmla="*/ 120 h 184"/>
                <a:gd name="T8" fmla="*/ 115 w 115"/>
                <a:gd name="T9" fmla="*/ 130 h 184"/>
                <a:gd name="T10" fmla="*/ 114 w 115"/>
                <a:gd name="T11" fmla="*/ 140 h 184"/>
                <a:gd name="T12" fmla="*/ 112 w 115"/>
                <a:gd name="T13" fmla="*/ 147 h 184"/>
                <a:gd name="T14" fmla="*/ 109 w 115"/>
                <a:gd name="T15" fmla="*/ 153 h 184"/>
                <a:gd name="T16" fmla="*/ 107 w 115"/>
                <a:gd name="T17" fmla="*/ 159 h 184"/>
                <a:gd name="T18" fmla="*/ 104 w 115"/>
                <a:gd name="T19" fmla="*/ 163 h 184"/>
                <a:gd name="T20" fmla="*/ 99 w 115"/>
                <a:gd name="T21" fmla="*/ 167 h 184"/>
                <a:gd name="T22" fmla="*/ 94 w 115"/>
                <a:gd name="T23" fmla="*/ 172 h 184"/>
                <a:gd name="T24" fmla="*/ 89 w 115"/>
                <a:gd name="T25" fmla="*/ 175 h 184"/>
                <a:gd name="T26" fmla="*/ 82 w 115"/>
                <a:gd name="T27" fmla="*/ 178 h 184"/>
                <a:gd name="T28" fmla="*/ 75 w 115"/>
                <a:gd name="T29" fmla="*/ 181 h 184"/>
                <a:gd name="T30" fmla="*/ 68 w 115"/>
                <a:gd name="T31" fmla="*/ 182 h 184"/>
                <a:gd name="T32" fmla="*/ 59 w 115"/>
                <a:gd name="T33" fmla="*/ 183 h 184"/>
                <a:gd name="T34" fmla="*/ 48 w 115"/>
                <a:gd name="T35" fmla="*/ 184 h 184"/>
                <a:gd name="T36" fmla="*/ 35 w 115"/>
                <a:gd name="T37" fmla="*/ 184 h 184"/>
                <a:gd name="T38" fmla="*/ 0 w 115"/>
                <a:gd name="T39" fmla="*/ 184 h 184"/>
                <a:gd name="T40" fmla="*/ 0 w 115"/>
                <a:gd name="T41" fmla="*/ 161 h 184"/>
                <a:gd name="T42" fmla="*/ 35 w 115"/>
                <a:gd name="T43" fmla="*/ 161 h 184"/>
                <a:gd name="T44" fmla="*/ 50 w 115"/>
                <a:gd name="T45" fmla="*/ 160 h 184"/>
                <a:gd name="T46" fmla="*/ 62 w 115"/>
                <a:gd name="T47" fmla="*/ 159 h 184"/>
                <a:gd name="T48" fmla="*/ 69 w 115"/>
                <a:gd name="T49" fmla="*/ 158 h 184"/>
                <a:gd name="T50" fmla="*/ 73 w 115"/>
                <a:gd name="T51" fmla="*/ 154 h 184"/>
                <a:gd name="T52" fmla="*/ 78 w 115"/>
                <a:gd name="T53" fmla="*/ 151 h 184"/>
                <a:gd name="T54" fmla="*/ 81 w 115"/>
                <a:gd name="T55" fmla="*/ 148 h 184"/>
                <a:gd name="T56" fmla="*/ 83 w 115"/>
                <a:gd name="T57" fmla="*/ 142 h 184"/>
                <a:gd name="T58" fmla="*/ 84 w 115"/>
                <a:gd name="T59" fmla="*/ 136 h 184"/>
                <a:gd name="T60" fmla="*/ 85 w 115"/>
                <a:gd name="T61" fmla="*/ 124 h 184"/>
                <a:gd name="T62" fmla="*/ 86 w 115"/>
                <a:gd name="T63" fmla="*/ 107 h 184"/>
                <a:gd name="T64" fmla="*/ 86 w 115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84">
                  <a:moveTo>
                    <a:pt x="86" y="0"/>
                  </a:moveTo>
                  <a:lnTo>
                    <a:pt x="115" y="0"/>
                  </a:lnTo>
                  <a:lnTo>
                    <a:pt x="115" y="107"/>
                  </a:lnTo>
                  <a:lnTo>
                    <a:pt x="115" y="120"/>
                  </a:lnTo>
                  <a:lnTo>
                    <a:pt x="115" y="130"/>
                  </a:lnTo>
                  <a:lnTo>
                    <a:pt x="114" y="140"/>
                  </a:lnTo>
                  <a:lnTo>
                    <a:pt x="112" y="147"/>
                  </a:lnTo>
                  <a:lnTo>
                    <a:pt x="109" y="153"/>
                  </a:lnTo>
                  <a:lnTo>
                    <a:pt x="107" y="159"/>
                  </a:lnTo>
                  <a:lnTo>
                    <a:pt x="104" y="163"/>
                  </a:lnTo>
                  <a:lnTo>
                    <a:pt x="99" y="167"/>
                  </a:lnTo>
                  <a:lnTo>
                    <a:pt x="94" y="172"/>
                  </a:lnTo>
                  <a:lnTo>
                    <a:pt x="89" y="175"/>
                  </a:lnTo>
                  <a:lnTo>
                    <a:pt x="82" y="178"/>
                  </a:lnTo>
                  <a:lnTo>
                    <a:pt x="75" y="181"/>
                  </a:lnTo>
                  <a:lnTo>
                    <a:pt x="68" y="182"/>
                  </a:lnTo>
                  <a:lnTo>
                    <a:pt x="59" y="183"/>
                  </a:lnTo>
                  <a:lnTo>
                    <a:pt x="48" y="184"/>
                  </a:lnTo>
                  <a:lnTo>
                    <a:pt x="35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35" y="161"/>
                  </a:lnTo>
                  <a:lnTo>
                    <a:pt x="50" y="160"/>
                  </a:lnTo>
                  <a:lnTo>
                    <a:pt x="62" y="159"/>
                  </a:lnTo>
                  <a:lnTo>
                    <a:pt x="69" y="158"/>
                  </a:lnTo>
                  <a:lnTo>
                    <a:pt x="73" y="154"/>
                  </a:lnTo>
                  <a:lnTo>
                    <a:pt x="78" y="151"/>
                  </a:lnTo>
                  <a:lnTo>
                    <a:pt x="81" y="148"/>
                  </a:lnTo>
                  <a:lnTo>
                    <a:pt x="83" y="142"/>
                  </a:lnTo>
                  <a:lnTo>
                    <a:pt x="84" y="136"/>
                  </a:lnTo>
                  <a:lnTo>
                    <a:pt x="85" y="124"/>
                  </a:lnTo>
                  <a:lnTo>
                    <a:pt x="86" y="10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8739188" y="906463"/>
              <a:ext cx="74612" cy="73025"/>
            </a:xfrm>
            <a:custGeom>
              <a:avLst/>
              <a:gdLst>
                <a:gd name="T0" fmla="*/ 95 w 188"/>
                <a:gd name="T1" fmla="*/ 22 h 184"/>
                <a:gd name="T2" fmla="*/ 59 w 188"/>
                <a:gd name="T3" fmla="*/ 113 h 184"/>
                <a:gd name="T4" fmla="*/ 128 w 188"/>
                <a:gd name="T5" fmla="*/ 113 h 184"/>
                <a:gd name="T6" fmla="*/ 95 w 188"/>
                <a:gd name="T7" fmla="*/ 22 h 184"/>
                <a:gd name="T8" fmla="*/ 76 w 188"/>
                <a:gd name="T9" fmla="*/ 0 h 184"/>
                <a:gd name="T10" fmla="*/ 115 w 188"/>
                <a:gd name="T11" fmla="*/ 0 h 184"/>
                <a:gd name="T12" fmla="*/ 188 w 188"/>
                <a:gd name="T13" fmla="*/ 184 h 184"/>
                <a:gd name="T14" fmla="*/ 156 w 188"/>
                <a:gd name="T15" fmla="*/ 184 h 184"/>
                <a:gd name="T16" fmla="*/ 138 w 188"/>
                <a:gd name="T17" fmla="*/ 136 h 184"/>
                <a:gd name="T18" fmla="*/ 50 w 188"/>
                <a:gd name="T19" fmla="*/ 136 h 184"/>
                <a:gd name="T20" fmla="*/ 32 w 188"/>
                <a:gd name="T21" fmla="*/ 184 h 184"/>
                <a:gd name="T22" fmla="*/ 0 w 188"/>
                <a:gd name="T23" fmla="*/ 184 h 184"/>
                <a:gd name="T24" fmla="*/ 76 w 18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4">
                  <a:moveTo>
                    <a:pt x="95" y="22"/>
                  </a:moveTo>
                  <a:lnTo>
                    <a:pt x="59" y="113"/>
                  </a:lnTo>
                  <a:lnTo>
                    <a:pt x="128" y="113"/>
                  </a:lnTo>
                  <a:lnTo>
                    <a:pt x="95" y="22"/>
                  </a:lnTo>
                  <a:close/>
                  <a:moveTo>
                    <a:pt x="76" y="0"/>
                  </a:moveTo>
                  <a:lnTo>
                    <a:pt x="115" y="0"/>
                  </a:lnTo>
                  <a:lnTo>
                    <a:pt x="188" y="184"/>
                  </a:lnTo>
                  <a:lnTo>
                    <a:pt x="156" y="184"/>
                  </a:lnTo>
                  <a:lnTo>
                    <a:pt x="138" y="136"/>
                  </a:lnTo>
                  <a:lnTo>
                    <a:pt x="50" y="136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843838" y="695325"/>
              <a:ext cx="144462" cy="168275"/>
            </a:xfrm>
            <a:custGeom>
              <a:avLst/>
              <a:gdLst>
                <a:gd name="T0" fmla="*/ 0 w 367"/>
                <a:gd name="T1" fmla="*/ 0 h 425"/>
                <a:gd name="T2" fmla="*/ 367 w 367"/>
                <a:gd name="T3" fmla="*/ 0 h 425"/>
                <a:gd name="T4" fmla="*/ 367 w 367"/>
                <a:gd name="T5" fmla="*/ 76 h 425"/>
                <a:gd name="T6" fmla="*/ 227 w 367"/>
                <a:gd name="T7" fmla="*/ 76 h 425"/>
                <a:gd name="T8" fmla="*/ 227 w 367"/>
                <a:gd name="T9" fmla="*/ 425 h 425"/>
                <a:gd name="T10" fmla="*/ 137 w 367"/>
                <a:gd name="T11" fmla="*/ 425 h 425"/>
                <a:gd name="T12" fmla="*/ 137 w 367"/>
                <a:gd name="T13" fmla="*/ 76 h 425"/>
                <a:gd name="T14" fmla="*/ 0 w 367"/>
                <a:gd name="T15" fmla="*/ 76 h 425"/>
                <a:gd name="T16" fmla="*/ 0 w 367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425">
                  <a:moveTo>
                    <a:pt x="0" y="0"/>
                  </a:moveTo>
                  <a:lnTo>
                    <a:pt x="367" y="0"/>
                  </a:lnTo>
                  <a:lnTo>
                    <a:pt x="367" y="76"/>
                  </a:lnTo>
                  <a:lnTo>
                    <a:pt x="227" y="76"/>
                  </a:lnTo>
                  <a:lnTo>
                    <a:pt x="227" y="425"/>
                  </a:lnTo>
                  <a:lnTo>
                    <a:pt x="137" y="425"/>
                  </a:lnTo>
                  <a:lnTo>
                    <a:pt x="137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7953375" y="695325"/>
              <a:ext cx="180975" cy="168275"/>
            </a:xfrm>
            <a:custGeom>
              <a:avLst/>
              <a:gdLst>
                <a:gd name="T0" fmla="*/ 228 w 456"/>
                <a:gd name="T1" fmla="*/ 102 h 425"/>
                <a:gd name="T2" fmla="*/ 168 w 456"/>
                <a:gd name="T3" fmla="*/ 251 h 425"/>
                <a:gd name="T4" fmla="*/ 289 w 456"/>
                <a:gd name="T5" fmla="*/ 251 h 425"/>
                <a:gd name="T6" fmla="*/ 228 w 456"/>
                <a:gd name="T7" fmla="*/ 102 h 425"/>
                <a:gd name="T8" fmla="*/ 177 w 456"/>
                <a:gd name="T9" fmla="*/ 0 h 425"/>
                <a:gd name="T10" fmla="*/ 281 w 456"/>
                <a:gd name="T11" fmla="*/ 0 h 425"/>
                <a:gd name="T12" fmla="*/ 456 w 456"/>
                <a:gd name="T13" fmla="*/ 425 h 425"/>
                <a:gd name="T14" fmla="*/ 351 w 456"/>
                <a:gd name="T15" fmla="*/ 425 h 425"/>
                <a:gd name="T16" fmla="*/ 309 w 456"/>
                <a:gd name="T17" fmla="*/ 327 h 425"/>
                <a:gd name="T18" fmla="*/ 147 w 456"/>
                <a:gd name="T19" fmla="*/ 327 h 425"/>
                <a:gd name="T20" fmla="*/ 106 w 456"/>
                <a:gd name="T21" fmla="*/ 425 h 425"/>
                <a:gd name="T22" fmla="*/ 0 w 456"/>
                <a:gd name="T23" fmla="*/ 425 h 425"/>
                <a:gd name="T24" fmla="*/ 177 w 456"/>
                <a:gd name="T2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425">
                  <a:moveTo>
                    <a:pt x="228" y="102"/>
                  </a:moveTo>
                  <a:lnTo>
                    <a:pt x="168" y="251"/>
                  </a:lnTo>
                  <a:lnTo>
                    <a:pt x="289" y="251"/>
                  </a:lnTo>
                  <a:lnTo>
                    <a:pt x="228" y="102"/>
                  </a:lnTo>
                  <a:close/>
                  <a:moveTo>
                    <a:pt x="177" y="0"/>
                  </a:moveTo>
                  <a:lnTo>
                    <a:pt x="281" y="0"/>
                  </a:lnTo>
                  <a:lnTo>
                    <a:pt x="456" y="425"/>
                  </a:lnTo>
                  <a:lnTo>
                    <a:pt x="351" y="425"/>
                  </a:lnTo>
                  <a:lnTo>
                    <a:pt x="309" y="327"/>
                  </a:lnTo>
                  <a:lnTo>
                    <a:pt x="147" y="327"/>
                  </a:lnTo>
                  <a:lnTo>
                    <a:pt x="106" y="425"/>
                  </a:lnTo>
                  <a:lnTo>
                    <a:pt x="0" y="4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8135938" y="695325"/>
              <a:ext cx="147637" cy="169862"/>
            </a:xfrm>
            <a:custGeom>
              <a:avLst/>
              <a:gdLst>
                <a:gd name="T0" fmla="*/ 0 w 371"/>
                <a:gd name="T1" fmla="*/ 0 h 429"/>
                <a:gd name="T2" fmla="*/ 91 w 371"/>
                <a:gd name="T3" fmla="*/ 0 h 429"/>
                <a:gd name="T4" fmla="*/ 91 w 371"/>
                <a:gd name="T5" fmla="*/ 256 h 429"/>
                <a:gd name="T6" fmla="*/ 91 w 371"/>
                <a:gd name="T7" fmla="*/ 275 h 429"/>
                <a:gd name="T8" fmla="*/ 93 w 371"/>
                <a:gd name="T9" fmla="*/ 291 h 429"/>
                <a:gd name="T10" fmla="*/ 96 w 371"/>
                <a:gd name="T11" fmla="*/ 304 h 429"/>
                <a:gd name="T12" fmla="*/ 103 w 371"/>
                <a:gd name="T13" fmla="*/ 320 h 429"/>
                <a:gd name="T14" fmla="*/ 114 w 371"/>
                <a:gd name="T15" fmla="*/ 333 h 429"/>
                <a:gd name="T16" fmla="*/ 128 w 371"/>
                <a:gd name="T17" fmla="*/ 343 h 429"/>
                <a:gd name="T18" fmla="*/ 147 w 371"/>
                <a:gd name="T19" fmla="*/ 351 h 429"/>
                <a:gd name="T20" fmla="*/ 166 w 371"/>
                <a:gd name="T21" fmla="*/ 356 h 429"/>
                <a:gd name="T22" fmla="*/ 187 w 371"/>
                <a:gd name="T23" fmla="*/ 357 h 429"/>
                <a:gd name="T24" fmla="*/ 207 w 371"/>
                <a:gd name="T25" fmla="*/ 356 h 429"/>
                <a:gd name="T26" fmla="*/ 225 w 371"/>
                <a:gd name="T27" fmla="*/ 353 h 429"/>
                <a:gd name="T28" fmla="*/ 242 w 371"/>
                <a:gd name="T29" fmla="*/ 346 h 429"/>
                <a:gd name="T30" fmla="*/ 255 w 371"/>
                <a:gd name="T31" fmla="*/ 339 h 429"/>
                <a:gd name="T32" fmla="*/ 265 w 371"/>
                <a:gd name="T33" fmla="*/ 329 h 429"/>
                <a:gd name="T34" fmla="*/ 273 w 371"/>
                <a:gd name="T35" fmla="*/ 317 h 429"/>
                <a:gd name="T36" fmla="*/ 276 w 371"/>
                <a:gd name="T37" fmla="*/ 306 h 429"/>
                <a:gd name="T38" fmla="*/ 279 w 371"/>
                <a:gd name="T39" fmla="*/ 293 h 429"/>
                <a:gd name="T40" fmla="*/ 280 w 371"/>
                <a:gd name="T41" fmla="*/ 276 h 429"/>
                <a:gd name="T42" fmla="*/ 280 w 371"/>
                <a:gd name="T43" fmla="*/ 256 h 429"/>
                <a:gd name="T44" fmla="*/ 280 w 371"/>
                <a:gd name="T45" fmla="*/ 0 h 429"/>
                <a:gd name="T46" fmla="*/ 371 w 371"/>
                <a:gd name="T47" fmla="*/ 0 h 429"/>
                <a:gd name="T48" fmla="*/ 371 w 371"/>
                <a:gd name="T49" fmla="*/ 251 h 429"/>
                <a:gd name="T50" fmla="*/ 370 w 371"/>
                <a:gd name="T51" fmla="*/ 283 h 429"/>
                <a:gd name="T52" fmla="*/ 367 w 371"/>
                <a:gd name="T53" fmla="*/ 311 h 429"/>
                <a:gd name="T54" fmla="*/ 360 w 371"/>
                <a:gd name="T55" fmla="*/ 334 h 429"/>
                <a:gd name="T56" fmla="*/ 351 w 371"/>
                <a:gd name="T57" fmla="*/ 355 h 429"/>
                <a:gd name="T58" fmla="*/ 339 w 371"/>
                <a:gd name="T59" fmla="*/ 373 h 429"/>
                <a:gd name="T60" fmla="*/ 325 w 371"/>
                <a:gd name="T61" fmla="*/ 387 h 429"/>
                <a:gd name="T62" fmla="*/ 308 w 371"/>
                <a:gd name="T63" fmla="*/ 400 h 429"/>
                <a:gd name="T64" fmla="*/ 288 w 371"/>
                <a:gd name="T65" fmla="*/ 411 h 429"/>
                <a:gd name="T66" fmla="*/ 266 w 371"/>
                <a:gd name="T67" fmla="*/ 419 h 429"/>
                <a:gd name="T68" fmla="*/ 242 w 371"/>
                <a:gd name="T69" fmla="*/ 424 h 429"/>
                <a:gd name="T70" fmla="*/ 214 w 371"/>
                <a:gd name="T71" fmla="*/ 428 h 429"/>
                <a:gd name="T72" fmla="*/ 186 w 371"/>
                <a:gd name="T73" fmla="*/ 429 h 429"/>
                <a:gd name="T74" fmla="*/ 148 w 371"/>
                <a:gd name="T75" fmla="*/ 428 h 429"/>
                <a:gd name="T76" fmla="*/ 114 w 371"/>
                <a:gd name="T77" fmla="*/ 422 h 429"/>
                <a:gd name="T78" fmla="*/ 84 w 371"/>
                <a:gd name="T79" fmla="*/ 412 h 429"/>
                <a:gd name="T80" fmla="*/ 59 w 371"/>
                <a:gd name="T81" fmla="*/ 399 h 429"/>
                <a:gd name="T82" fmla="*/ 39 w 371"/>
                <a:gd name="T83" fmla="*/ 383 h 429"/>
                <a:gd name="T84" fmla="*/ 21 w 371"/>
                <a:gd name="T85" fmla="*/ 360 h 429"/>
                <a:gd name="T86" fmla="*/ 13 w 371"/>
                <a:gd name="T87" fmla="*/ 348 h 429"/>
                <a:gd name="T88" fmla="*/ 9 w 371"/>
                <a:gd name="T89" fmla="*/ 333 h 429"/>
                <a:gd name="T90" fmla="*/ 4 w 371"/>
                <a:gd name="T91" fmla="*/ 318 h 429"/>
                <a:gd name="T92" fmla="*/ 2 w 371"/>
                <a:gd name="T93" fmla="*/ 300 h 429"/>
                <a:gd name="T94" fmla="*/ 1 w 371"/>
                <a:gd name="T95" fmla="*/ 280 h 429"/>
                <a:gd name="T96" fmla="*/ 0 w 371"/>
                <a:gd name="T97" fmla="*/ 258 h 429"/>
                <a:gd name="T98" fmla="*/ 0 w 371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1" h="429">
                  <a:moveTo>
                    <a:pt x="0" y="0"/>
                  </a:moveTo>
                  <a:lnTo>
                    <a:pt x="91" y="0"/>
                  </a:lnTo>
                  <a:lnTo>
                    <a:pt x="91" y="256"/>
                  </a:lnTo>
                  <a:lnTo>
                    <a:pt x="91" y="275"/>
                  </a:lnTo>
                  <a:lnTo>
                    <a:pt x="93" y="291"/>
                  </a:lnTo>
                  <a:lnTo>
                    <a:pt x="96" y="304"/>
                  </a:lnTo>
                  <a:lnTo>
                    <a:pt x="103" y="320"/>
                  </a:lnTo>
                  <a:lnTo>
                    <a:pt x="114" y="333"/>
                  </a:lnTo>
                  <a:lnTo>
                    <a:pt x="128" y="343"/>
                  </a:lnTo>
                  <a:lnTo>
                    <a:pt x="147" y="351"/>
                  </a:lnTo>
                  <a:lnTo>
                    <a:pt x="166" y="356"/>
                  </a:lnTo>
                  <a:lnTo>
                    <a:pt x="187" y="357"/>
                  </a:lnTo>
                  <a:lnTo>
                    <a:pt x="207" y="356"/>
                  </a:lnTo>
                  <a:lnTo>
                    <a:pt x="225" y="353"/>
                  </a:lnTo>
                  <a:lnTo>
                    <a:pt x="242" y="346"/>
                  </a:lnTo>
                  <a:lnTo>
                    <a:pt x="255" y="339"/>
                  </a:lnTo>
                  <a:lnTo>
                    <a:pt x="265" y="329"/>
                  </a:lnTo>
                  <a:lnTo>
                    <a:pt x="273" y="317"/>
                  </a:lnTo>
                  <a:lnTo>
                    <a:pt x="276" y="306"/>
                  </a:lnTo>
                  <a:lnTo>
                    <a:pt x="279" y="293"/>
                  </a:lnTo>
                  <a:lnTo>
                    <a:pt x="280" y="276"/>
                  </a:lnTo>
                  <a:lnTo>
                    <a:pt x="280" y="256"/>
                  </a:lnTo>
                  <a:lnTo>
                    <a:pt x="280" y="0"/>
                  </a:lnTo>
                  <a:lnTo>
                    <a:pt x="371" y="0"/>
                  </a:lnTo>
                  <a:lnTo>
                    <a:pt x="371" y="251"/>
                  </a:lnTo>
                  <a:lnTo>
                    <a:pt x="370" y="283"/>
                  </a:lnTo>
                  <a:lnTo>
                    <a:pt x="367" y="311"/>
                  </a:lnTo>
                  <a:lnTo>
                    <a:pt x="360" y="334"/>
                  </a:lnTo>
                  <a:lnTo>
                    <a:pt x="351" y="355"/>
                  </a:lnTo>
                  <a:lnTo>
                    <a:pt x="339" y="373"/>
                  </a:lnTo>
                  <a:lnTo>
                    <a:pt x="325" y="387"/>
                  </a:lnTo>
                  <a:lnTo>
                    <a:pt x="308" y="400"/>
                  </a:lnTo>
                  <a:lnTo>
                    <a:pt x="288" y="411"/>
                  </a:lnTo>
                  <a:lnTo>
                    <a:pt x="266" y="419"/>
                  </a:lnTo>
                  <a:lnTo>
                    <a:pt x="242" y="424"/>
                  </a:lnTo>
                  <a:lnTo>
                    <a:pt x="214" y="428"/>
                  </a:lnTo>
                  <a:lnTo>
                    <a:pt x="186" y="429"/>
                  </a:lnTo>
                  <a:lnTo>
                    <a:pt x="148" y="428"/>
                  </a:lnTo>
                  <a:lnTo>
                    <a:pt x="114" y="422"/>
                  </a:lnTo>
                  <a:lnTo>
                    <a:pt x="84" y="412"/>
                  </a:lnTo>
                  <a:lnTo>
                    <a:pt x="59" y="399"/>
                  </a:lnTo>
                  <a:lnTo>
                    <a:pt x="39" y="383"/>
                  </a:lnTo>
                  <a:lnTo>
                    <a:pt x="21" y="360"/>
                  </a:lnTo>
                  <a:lnTo>
                    <a:pt x="13" y="348"/>
                  </a:lnTo>
                  <a:lnTo>
                    <a:pt x="9" y="333"/>
                  </a:lnTo>
                  <a:lnTo>
                    <a:pt x="4" y="318"/>
                  </a:lnTo>
                  <a:lnTo>
                    <a:pt x="2" y="300"/>
                  </a:lnTo>
                  <a:lnTo>
                    <a:pt x="1" y="280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 userDrawn="1"/>
          </p:nvSpPr>
          <p:spPr bwMode="auto">
            <a:xfrm>
              <a:off x="8307388" y="695325"/>
              <a:ext cx="155575" cy="168275"/>
            </a:xfrm>
            <a:custGeom>
              <a:avLst/>
              <a:gdLst>
                <a:gd name="T0" fmla="*/ 90 w 388"/>
                <a:gd name="T1" fmla="*/ 189 h 425"/>
                <a:gd name="T2" fmla="*/ 237 w 388"/>
                <a:gd name="T3" fmla="*/ 188 h 425"/>
                <a:gd name="T4" fmla="*/ 263 w 388"/>
                <a:gd name="T5" fmla="*/ 178 h 425"/>
                <a:gd name="T6" fmla="*/ 280 w 388"/>
                <a:gd name="T7" fmla="*/ 150 h 425"/>
                <a:gd name="T8" fmla="*/ 280 w 388"/>
                <a:gd name="T9" fmla="*/ 112 h 425"/>
                <a:gd name="T10" fmla="*/ 265 w 388"/>
                <a:gd name="T11" fmla="*/ 87 h 425"/>
                <a:gd name="T12" fmla="*/ 237 w 388"/>
                <a:gd name="T13" fmla="*/ 77 h 425"/>
                <a:gd name="T14" fmla="*/ 90 w 388"/>
                <a:gd name="T15" fmla="*/ 76 h 425"/>
                <a:gd name="T16" fmla="*/ 208 w 388"/>
                <a:gd name="T17" fmla="*/ 0 h 425"/>
                <a:gd name="T18" fmla="*/ 265 w 388"/>
                <a:gd name="T19" fmla="*/ 3 h 425"/>
                <a:gd name="T20" fmla="*/ 305 w 388"/>
                <a:gd name="T21" fmla="*/ 10 h 425"/>
                <a:gd name="T22" fmla="*/ 336 w 388"/>
                <a:gd name="T23" fmla="*/ 26 h 425"/>
                <a:gd name="T24" fmla="*/ 361 w 388"/>
                <a:gd name="T25" fmla="*/ 50 h 425"/>
                <a:gd name="T26" fmla="*/ 379 w 388"/>
                <a:gd name="T27" fmla="*/ 91 h 425"/>
                <a:gd name="T28" fmla="*/ 381 w 388"/>
                <a:gd name="T29" fmla="*/ 149 h 425"/>
                <a:gd name="T30" fmla="*/ 362 w 388"/>
                <a:gd name="T31" fmla="*/ 199 h 425"/>
                <a:gd name="T32" fmla="*/ 326 w 388"/>
                <a:gd name="T33" fmla="*/ 233 h 425"/>
                <a:gd name="T34" fmla="*/ 325 w 388"/>
                <a:gd name="T35" fmla="*/ 252 h 425"/>
                <a:gd name="T36" fmla="*/ 358 w 388"/>
                <a:gd name="T37" fmla="*/ 283 h 425"/>
                <a:gd name="T38" fmla="*/ 375 w 388"/>
                <a:gd name="T39" fmla="*/ 330 h 425"/>
                <a:gd name="T40" fmla="*/ 379 w 388"/>
                <a:gd name="T41" fmla="*/ 375 h 425"/>
                <a:gd name="T42" fmla="*/ 382 w 388"/>
                <a:gd name="T43" fmla="*/ 395 h 425"/>
                <a:gd name="T44" fmla="*/ 384 w 388"/>
                <a:gd name="T45" fmla="*/ 409 h 425"/>
                <a:gd name="T46" fmla="*/ 388 w 388"/>
                <a:gd name="T47" fmla="*/ 425 h 425"/>
                <a:gd name="T48" fmla="*/ 286 w 388"/>
                <a:gd name="T49" fmla="*/ 421 h 425"/>
                <a:gd name="T50" fmla="*/ 284 w 388"/>
                <a:gd name="T51" fmla="*/ 414 h 425"/>
                <a:gd name="T52" fmla="*/ 282 w 388"/>
                <a:gd name="T53" fmla="*/ 402 h 425"/>
                <a:gd name="T54" fmla="*/ 279 w 388"/>
                <a:gd name="T55" fmla="*/ 365 h 425"/>
                <a:gd name="T56" fmla="*/ 268 w 388"/>
                <a:gd name="T57" fmla="*/ 317 h 425"/>
                <a:gd name="T58" fmla="*/ 248 w 388"/>
                <a:gd name="T59" fmla="*/ 286 h 425"/>
                <a:gd name="T60" fmla="*/ 214 w 388"/>
                <a:gd name="T61" fmla="*/ 269 h 425"/>
                <a:gd name="T62" fmla="*/ 163 w 388"/>
                <a:gd name="T63" fmla="*/ 264 h 425"/>
                <a:gd name="T64" fmla="*/ 90 w 388"/>
                <a:gd name="T65" fmla="*/ 425 h 425"/>
                <a:gd name="T66" fmla="*/ 0 w 388"/>
                <a:gd name="T6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425">
                  <a:moveTo>
                    <a:pt x="90" y="76"/>
                  </a:moveTo>
                  <a:lnTo>
                    <a:pt x="90" y="189"/>
                  </a:lnTo>
                  <a:lnTo>
                    <a:pt x="217" y="189"/>
                  </a:lnTo>
                  <a:lnTo>
                    <a:pt x="237" y="188"/>
                  </a:lnTo>
                  <a:lnTo>
                    <a:pt x="252" y="183"/>
                  </a:lnTo>
                  <a:lnTo>
                    <a:pt x="263" y="178"/>
                  </a:lnTo>
                  <a:lnTo>
                    <a:pt x="274" y="166"/>
                  </a:lnTo>
                  <a:lnTo>
                    <a:pt x="280" y="150"/>
                  </a:lnTo>
                  <a:lnTo>
                    <a:pt x="282" y="130"/>
                  </a:lnTo>
                  <a:lnTo>
                    <a:pt x="280" y="112"/>
                  </a:lnTo>
                  <a:lnTo>
                    <a:pt x="274" y="98"/>
                  </a:lnTo>
                  <a:lnTo>
                    <a:pt x="265" y="87"/>
                  </a:lnTo>
                  <a:lnTo>
                    <a:pt x="251" y="79"/>
                  </a:lnTo>
                  <a:lnTo>
                    <a:pt x="237" y="77"/>
                  </a:lnTo>
                  <a:lnTo>
                    <a:pt x="217" y="76"/>
                  </a:lnTo>
                  <a:lnTo>
                    <a:pt x="90" y="76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38" y="1"/>
                  </a:lnTo>
                  <a:lnTo>
                    <a:pt x="265" y="3"/>
                  </a:lnTo>
                  <a:lnTo>
                    <a:pt x="286" y="6"/>
                  </a:lnTo>
                  <a:lnTo>
                    <a:pt x="305" y="10"/>
                  </a:lnTo>
                  <a:lnTo>
                    <a:pt x="321" y="17"/>
                  </a:lnTo>
                  <a:lnTo>
                    <a:pt x="336" y="26"/>
                  </a:lnTo>
                  <a:lnTo>
                    <a:pt x="349" y="36"/>
                  </a:lnTo>
                  <a:lnTo>
                    <a:pt x="361" y="50"/>
                  </a:lnTo>
                  <a:lnTo>
                    <a:pt x="370" y="65"/>
                  </a:lnTo>
                  <a:lnTo>
                    <a:pt x="379" y="91"/>
                  </a:lnTo>
                  <a:lnTo>
                    <a:pt x="383" y="119"/>
                  </a:lnTo>
                  <a:lnTo>
                    <a:pt x="381" y="149"/>
                  </a:lnTo>
                  <a:lnTo>
                    <a:pt x="373" y="176"/>
                  </a:lnTo>
                  <a:lnTo>
                    <a:pt x="362" y="199"/>
                  </a:lnTo>
                  <a:lnTo>
                    <a:pt x="347" y="217"/>
                  </a:lnTo>
                  <a:lnTo>
                    <a:pt x="326" y="233"/>
                  </a:lnTo>
                  <a:lnTo>
                    <a:pt x="302" y="244"/>
                  </a:lnTo>
                  <a:lnTo>
                    <a:pt x="325" y="252"/>
                  </a:lnTo>
                  <a:lnTo>
                    <a:pt x="343" y="265"/>
                  </a:lnTo>
                  <a:lnTo>
                    <a:pt x="358" y="283"/>
                  </a:lnTo>
                  <a:lnTo>
                    <a:pt x="369" y="304"/>
                  </a:lnTo>
                  <a:lnTo>
                    <a:pt x="375" y="330"/>
                  </a:lnTo>
                  <a:lnTo>
                    <a:pt x="378" y="362"/>
                  </a:lnTo>
                  <a:lnTo>
                    <a:pt x="379" y="375"/>
                  </a:lnTo>
                  <a:lnTo>
                    <a:pt x="381" y="386"/>
                  </a:lnTo>
                  <a:lnTo>
                    <a:pt x="382" y="395"/>
                  </a:lnTo>
                  <a:lnTo>
                    <a:pt x="383" y="402"/>
                  </a:lnTo>
                  <a:lnTo>
                    <a:pt x="384" y="409"/>
                  </a:lnTo>
                  <a:lnTo>
                    <a:pt x="385" y="414"/>
                  </a:lnTo>
                  <a:lnTo>
                    <a:pt x="388" y="425"/>
                  </a:lnTo>
                  <a:lnTo>
                    <a:pt x="288" y="425"/>
                  </a:lnTo>
                  <a:lnTo>
                    <a:pt x="286" y="421"/>
                  </a:lnTo>
                  <a:lnTo>
                    <a:pt x="285" y="418"/>
                  </a:lnTo>
                  <a:lnTo>
                    <a:pt x="284" y="414"/>
                  </a:lnTo>
                  <a:lnTo>
                    <a:pt x="283" y="409"/>
                  </a:lnTo>
                  <a:lnTo>
                    <a:pt x="282" y="402"/>
                  </a:lnTo>
                  <a:lnTo>
                    <a:pt x="280" y="383"/>
                  </a:lnTo>
                  <a:lnTo>
                    <a:pt x="279" y="365"/>
                  </a:lnTo>
                  <a:lnTo>
                    <a:pt x="274" y="339"/>
                  </a:lnTo>
                  <a:lnTo>
                    <a:pt x="268" y="317"/>
                  </a:lnTo>
                  <a:lnTo>
                    <a:pt x="260" y="299"/>
                  </a:lnTo>
                  <a:lnTo>
                    <a:pt x="248" y="286"/>
                  </a:lnTo>
                  <a:lnTo>
                    <a:pt x="233" y="275"/>
                  </a:lnTo>
                  <a:lnTo>
                    <a:pt x="214" y="269"/>
                  </a:lnTo>
                  <a:lnTo>
                    <a:pt x="191" y="265"/>
                  </a:lnTo>
                  <a:lnTo>
                    <a:pt x="163" y="264"/>
                  </a:lnTo>
                  <a:lnTo>
                    <a:pt x="90" y="264"/>
                  </a:lnTo>
                  <a:lnTo>
                    <a:pt x="90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8477250" y="693738"/>
              <a:ext cx="166687" cy="171450"/>
            </a:xfrm>
            <a:custGeom>
              <a:avLst/>
              <a:gdLst>
                <a:gd name="T0" fmla="*/ 190 w 419"/>
                <a:gd name="T1" fmla="*/ 72 h 432"/>
                <a:gd name="T2" fmla="*/ 155 w 419"/>
                <a:gd name="T3" fmla="*/ 83 h 432"/>
                <a:gd name="T4" fmla="*/ 129 w 419"/>
                <a:gd name="T5" fmla="*/ 102 h 432"/>
                <a:gd name="T6" fmla="*/ 110 w 419"/>
                <a:gd name="T7" fmla="*/ 133 h 432"/>
                <a:gd name="T8" fmla="*/ 100 w 419"/>
                <a:gd name="T9" fmla="*/ 183 h 432"/>
                <a:gd name="T10" fmla="*/ 100 w 419"/>
                <a:gd name="T11" fmla="*/ 250 h 432"/>
                <a:gd name="T12" fmla="*/ 113 w 419"/>
                <a:gd name="T13" fmla="*/ 305 h 432"/>
                <a:gd name="T14" fmla="*/ 141 w 419"/>
                <a:gd name="T15" fmla="*/ 341 h 432"/>
                <a:gd name="T16" fmla="*/ 182 w 419"/>
                <a:gd name="T17" fmla="*/ 358 h 432"/>
                <a:gd name="T18" fmla="*/ 236 w 419"/>
                <a:gd name="T19" fmla="*/ 358 h 432"/>
                <a:gd name="T20" fmla="*/ 278 w 419"/>
                <a:gd name="T21" fmla="*/ 341 h 432"/>
                <a:gd name="T22" fmla="*/ 305 w 419"/>
                <a:gd name="T23" fmla="*/ 306 h 432"/>
                <a:gd name="T24" fmla="*/ 318 w 419"/>
                <a:gd name="T25" fmla="*/ 251 h 432"/>
                <a:gd name="T26" fmla="*/ 318 w 419"/>
                <a:gd name="T27" fmla="*/ 181 h 432"/>
                <a:gd name="T28" fmla="*/ 305 w 419"/>
                <a:gd name="T29" fmla="*/ 126 h 432"/>
                <a:gd name="T30" fmla="*/ 279 w 419"/>
                <a:gd name="T31" fmla="*/ 91 h 432"/>
                <a:gd name="T32" fmla="*/ 236 w 419"/>
                <a:gd name="T33" fmla="*/ 73 h 432"/>
                <a:gd name="T34" fmla="*/ 209 w 419"/>
                <a:gd name="T35" fmla="*/ 0 h 432"/>
                <a:gd name="T36" fmla="*/ 280 w 419"/>
                <a:gd name="T37" fmla="*/ 8 h 432"/>
                <a:gd name="T38" fmla="*/ 337 w 419"/>
                <a:gd name="T39" fmla="*/ 30 h 432"/>
                <a:gd name="T40" fmla="*/ 378 w 419"/>
                <a:gd name="T41" fmla="*/ 66 h 432"/>
                <a:gd name="T42" fmla="*/ 400 w 419"/>
                <a:gd name="T43" fmla="*/ 107 h 432"/>
                <a:gd name="T44" fmla="*/ 415 w 419"/>
                <a:gd name="T45" fmla="*/ 160 h 432"/>
                <a:gd name="T46" fmla="*/ 419 w 419"/>
                <a:gd name="T47" fmla="*/ 222 h 432"/>
                <a:gd name="T48" fmla="*/ 411 w 419"/>
                <a:gd name="T49" fmla="*/ 291 h 432"/>
                <a:gd name="T50" fmla="*/ 389 w 419"/>
                <a:gd name="T51" fmla="*/ 349 h 432"/>
                <a:gd name="T52" fmla="*/ 353 w 419"/>
                <a:gd name="T53" fmla="*/ 392 h 432"/>
                <a:gd name="T54" fmla="*/ 316 w 419"/>
                <a:gd name="T55" fmla="*/ 413 h 432"/>
                <a:gd name="T56" fmla="*/ 270 w 419"/>
                <a:gd name="T57" fmla="*/ 427 h 432"/>
                <a:gd name="T58" fmla="*/ 215 w 419"/>
                <a:gd name="T59" fmla="*/ 432 h 432"/>
                <a:gd name="T60" fmla="*/ 140 w 419"/>
                <a:gd name="T61" fmla="*/ 423 h 432"/>
                <a:gd name="T62" fmla="*/ 79 w 419"/>
                <a:gd name="T63" fmla="*/ 398 h 432"/>
                <a:gd name="T64" fmla="*/ 37 w 419"/>
                <a:gd name="T65" fmla="*/ 357 h 432"/>
                <a:gd name="T66" fmla="*/ 13 w 419"/>
                <a:gd name="T67" fmla="*/ 309 h 432"/>
                <a:gd name="T68" fmla="*/ 1 w 419"/>
                <a:gd name="T69" fmla="*/ 251 h 432"/>
                <a:gd name="T70" fmla="*/ 1 w 419"/>
                <a:gd name="T71" fmla="*/ 179 h 432"/>
                <a:gd name="T72" fmla="*/ 16 w 419"/>
                <a:gd name="T73" fmla="*/ 112 h 432"/>
                <a:gd name="T74" fmla="*/ 44 w 419"/>
                <a:gd name="T75" fmla="*/ 60 h 432"/>
                <a:gd name="T76" fmla="*/ 82 w 419"/>
                <a:gd name="T77" fmla="*/ 30 h 432"/>
                <a:gd name="T78" fmla="*/ 127 w 419"/>
                <a:gd name="T79" fmla="*/ 11 h 432"/>
                <a:gd name="T80" fmla="*/ 180 w 419"/>
                <a:gd name="T81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32">
                  <a:moveTo>
                    <a:pt x="210" y="71"/>
                  </a:moveTo>
                  <a:lnTo>
                    <a:pt x="190" y="72"/>
                  </a:lnTo>
                  <a:lnTo>
                    <a:pt x="171" y="77"/>
                  </a:lnTo>
                  <a:lnTo>
                    <a:pt x="155" y="83"/>
                  </a:lnTo>
                  <a:lnTo>
                    <a:pt x="141" y="91"/>
                  </a:lnTo>
                  <a:lnTo>
                    <a:pt x="129" y="102"/>
                  </a:lnTo>
                  <a:lnTo>
                    <a:pt x="119" y="114"/>
                  </a:lnTo>
                  <a:lnTo>
                    <a:pt x="110" y="133"/>
                  </a:lnTo>
                  <a:lnTo>
                    <a:pt x="104" y="156"/>
                  </a:lnTo>
                  <a:lnTo>
                    <a:pt x="100" y="183"/>
                  </a:lnTo>
                  <a:lnTo>
                    <a:pt x="99" y="215"/>
                  </a:lnTo>
                  <a:lnTo>
                    <a:pt x="100" y="250"/>
                  </a:lnTo>
                  <a:lnTo>
                    <a:pt x="106" y="280"/>
                  </a:lnTo>
                  <a:lnTo>
                    <a:pt x="113" y="305"/>
                  </a:lnTo>
                  <a:lnTo>
                    <a:pt x="125" y="325"/>
                  </a:lnTo>
                  <a:lnTo>
                    <a:pt x="141" y="341"/>
                  </a:lnTo>
                  <a:lnTo>
                    <a:pt x="159" y="352"/>
                  </a:lnTo>
                  <a:lnTo>
                    <a:pt x="182" y="358"/>
                  </a:lnTo>
                  <a:lnTo>
                    <a:pt x="210" y="360"/>
                  </a:lnTo>
                  <a:lnTo>
                    <a:pt x="236" y="358"/>
                  </a:lnTo>
                  <a:lnTo>
                    <a:pt x="259" y="352"/>
                  </a:lnTo>
                  <a:lnTo>
                    <a:pt x="278" y="341"/>
                  </a:lnTo>
                  <a:lnTo>
                    <a:pt x="293" y="325"/>
                  </a:lnTo>
                  <a:lnTo>
                    <a:pt x="305" y="306"/>
                  </a:lnTo>
                  <a:lnTo>
                    <a:pt x="313" y="280"/>
                  </a:lnTo>
                  <a:lnTo>
                    <a:pt x="318" y="251"/>
                  </a:lnTo>
                  <a:lnTo>
                    <a:pt x="319" y="216"/>
                  </a:lnTo>
                  <a:lnTo>
                    <a:pt x="318" y="181"/>
                  </a:lnTo>
                  <a:lnTo>
                    <a:pt x="313" y="151"/>
                  </a:lnTo>
                  <a:lnTo>
                    <a:pt x="305" y="126"/>
                  </a:lnTo>
                  <a:lnTo>
                    <a:pt x="293" y="106"/>
                  </a:lnTo>
                  <a:lnTo>
                    <a:pt x="279" y="91"/>
                  </a:lnTo>
                  <a:lnTo>
                    <a:pt x="259" y="80"/>
                  </a:lnTo>
                  <a:lnTo>
                    <a:pt x="236" y="73"/>
                  </a:lnTo>
                  <a:lnTo>
                    <a:pt x="210" y="71"/>
                  </a:lnTo>
                  <a:close/>
                  <a:moveTo>
                    <a:pt x="209" y="0"/>
                  </a:moveTo>
                  <a:lnTo>
                    <a:pt x="246" y="2"/>
                  </a:lnTo>
                  <a:lnTo>
                    <a:pt x="280" y="8"/>
                  </a:lnTo>
                  <a:lnTo>
                    <a:pt x="311" y="18"/>
                  </a:lnTo>
                  <a:lnTo>
                    <a:pt x="337" y="30"/>
                  </a:lnTo>
                  <a:lnTo>
                    <a:pt x="360" y="46"/>
                  </a:lnTo>
                  <a:lnTo>
                    <a:pt x="378" y="66"/>
                  </a:lnTo>
                  <a:lnTo>
                    <a:pt x="390" y="84"/>
                  </a:lnTo>
                  <a:lnTo>
                    <a:pt x="400" y="107"/>
                  </a:lnTo>
                  <a:lnTo>
                    <a:pt x="408" y="133"/>
                  </a:lnTo>
                  <a:lnTo>
                    <a:pt x="415" y="160"/>
                  </a:lnTo>
                  <a:lnTo>
                    <a:pt x="418" y="190"/>
                  </a:lnTo>
                  <a:lnTo>
                    <a:pt x="419" y="222"/>
                  </a:lnTo>
                  <a:lnTo>
                    <a:pt x="417" y="259"/>
                  </a:lnTo>
                  <a:lnTo>
                    <a:pt x="411" y="291"/>
                  </a:lnTo>
                  <a:lnTo>
                    <a:pt x="402" y="322"/>
                  </a:lnTo>
                  <a:lnTo>
                    <a:pt x="389" y="349"/>
                  </a:lnTo>
                  <a:lnTo>
                    <a:pt x="373" y="372"/>
                  </a:lnTo>
                  <a:lnTo>
                    <a:pt x="353" y="392"/>
                  </a:lnTo>
                  <a:lnTo>
                    <a:pt x="336" y="403"/>
                  </a:lnTo>
                  <a:lnTo>
                    <a:pt x="316" y="413"/>
                  </a:lnTo>
                  <a:lnTo>
                    <a:pt x="294" y="421"/>
                  </a:lnTo>
                  <a:lnTo>
                    <a:pt x="270" y="427"/>
                  </a:lnTo>
                  <a:lnTo>
                    <a:pt x="244" y="431"/>
                  </a:lnTo>
                  <a:lnTo>
                    <a:pt x="215" y="432"/>
                  </a:lnTo>
                  <a:lnTo>
                    <a:pt x="176" y="429"/>
                  </a:lnTo>
                  <a:lnTo>
                    <a:pt x="140" y="423"/>
                  </a:lnTo>
                  <a:lnTo>
                    <a:pt x="108" y="412"/>
                  </a:lnTo>
                  <a:lnTo>
                    <a:pt x="79" y="398"/>
                  </a:lnTo>
                  <a:lnTo>
                    <a:pt x="55" y="379"/>
                  </a:lnTo>
                  <a:lnTo>
                    <a:pt x="37" y="357"/>
                  </a:lnTo>
                  <a:lnTo>
                    <a:pt x="23" y="334"/>
                  </a:lnTo>
                  <a:lnTo>
                    <a:pt x="13" y="309"/>
                  </a:lnTo>
                  <a:lnTo>
                    <a:pt x="5" y="282"/>
                  </a:lnTo>
                  <a:lnTo>
                    <a:pt x="1" y="251"/>
                  </a:lnTo>
                  <a:lnTo>
                    <a:pt x="0" y="218"/>
                  </a:lnTo>
                  <a:lnTo>
                    <a:pt x="1" y="179"/>
                  </a:lnTo>
                  <a:lnTo>
                    <a:pt x="6" y="144"/>
                  </a:lnTo>
                  <a:lnTo>
                    <a:pt x="16" y="112"/>
                  </a:lnTo>
                  <a:lnTo>
                    <a:pt x="28" y="83"/>
                  </a:lnTo>
                  <a:lnTo>
                    <a:pt x="44" y="60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2" y="19"/>
                  </a:lnTo>
                  <a:lnTo>
                    <a:pt x="127" y="11"/>
                  </a:lnTo>
                  <a:lnTo>
                    <a:pt x="152" y="4"/>
                  </a:lnTo>
                  <a:lnTo>
                    <a:pt x="180" y="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666163" y="695325"/>
              <a:ext cx="147637" cy="168275"/>
            </a:xfrm>
            <a:custGeom>
              <a:avLst/>
              <a:gdLst>
                <a:gd name="T0" fmla="*/ 0 w 371"/>
                <a:gd name="T1" fmla="*/ 0 h 425"/>
                <a:gd name="T2" fmla="*/ 116 w 371"/>
                <a:gd name="T3" fmla="*/ 0 h 425"/>
                <a:gd name="T4" fmla="*/ 286 w 371"/>
                <a:gd name="T5" fmla="*/ 317 h 425"/>
                <a:gd name="T6" fmla="*/ 286 w 371"/>
                <a:gd name="T7" fmla="*/ 0 h 425"/>
                <a:gd name="T8" fmla="*/ 371 w 371"/>
                <a:gd name="T9" fmla="*/ 0 h 425"/>
                <a:gd name="T10" fmla="*/ 371 w 371"/>
                <a:gd name="T11" fmla="*/ 425 h 425"/>
                <a:gd name="T12" fmla="*/ 260 w 371"/>
                <a:gd name="T13" fmla="*/ 425 h 425"/>
                <a:gd name="T14" fmla="*/ 85 w 371"/>
                <a:gd name="T15" fmla="*/ 114 h 425"/>
                <a:gd name="T16" fmla="*/ 85 w 371"/>
                <a:gd name="T17" fmla="*/ 425 h 425"/>
                <a:gd name="T18" fmla="*/ 0 w 371"/>
                <a:gd name="T19" fmla="*/ 425 h 425"/>
                <a:gd name="T20" fmla="*/ 0 w 371"/>
                <a:gd name="T21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425">
                  <a:moveTo>
                    <a:pt x="0" y="0"/>
                  </a:moveTo>
                  <a:lnTo>
                    <a:pt x="116" y="0"/>
                  </a:lnTo>
                  <a:lnTo>
                    <a:pt x="286" y="317"/>
                  </a:lnTo>
                  <a:lnTo>
                    <a:pt x="286" y="0"/>
                  </a:lnTo>
                  <a:lnTo>
                    <a:pt x="371" y="0"/>
                  </a:lnTo>
                  <a:lnTo>
                    <a:pt x="371" y="425"/>
                  </a:lnTo>
                  <a:lnTo>
                    <a:pt x="260" y="425"/>
                  </a:lnTo>
                  <a:lnTo>
                    <a:pt x="85" y="114"/>
                  </a:lnTo>
                  <a:lnTo>
                    <a:pt x="85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7546975" y="306388"/>
              <a:ext cx="239712" cy="239712"/>
            </a:xfrm>
            <a:custGeom>
              <a:avLst/>
              <a:gdLst>
                <a:gd name="T0" fmla="*/ 604 w 604"/>
                <a:gd name="T1" fmla="*/ 0 h 604"/>
                <a:gd name="T2" fmla="*/ 604 w 604"/>
                <a:gd name="T3" fmla="*/ 24 h 604"/>
                <a:gd name="T4" fmla="*/ 604 w 604"/>
                <a:gd name="T5" fmla="*/ 50 h 604"/>
                <a:gd name="T6" fmla="*/ 604 w 604"/>
                <a:gd name="T7" fmla="*/ 80 h 604"/>
                <a:gd name="T8" fmla="*/ 604 w 604"/>
                <a:gd name="T9" fmla="*/ 109 h 604"/>
                <a:gd name="T10" fmla="*/ 604 w 604"/>
                <a:gd name="T11" fmla="*/ 135 h 604"/>
                <a:gd name="T12" fmla="*/ 604 w 604"/>
                <a:gd name="T13" fmla="*/ 159 h 604"/>
                <a:gd name="T14" fmla="*/ 604 w 604"/>
                <a:gd name="T15" fmla="*/ 178 h 604"/>
                <a:gd name="T16" fmla="*/ 604 w 604"/>
                <a:gd name="T17" fmla="*/ 190 h 604"/>
                <a:gd name="T18" fmla="*/ 600 w 604"/>
                <a:gd name="T19" fmla="*/ 212 h 604"/>
                <a:gd name="T20" fmla="*/ 591 w 604"/>
                <a:gd name="T21" fmla="*/ 233 h 604"/>
                <a:gd name="T22" fmla="*/ 576 w 604"/>
                <a:gd name="T23" fmla="*/ 253 h 604"/>
                <a:gd name="T24" fmla="*/ 558 w 604"/>
                <a:gd name="T25" fmla="*/ 273 h 604"/>
                <a:gd name="T26" fmla="*/ 535 w 604"/>
                <a:gd name="T27" fmla="*/ 291 h 604"/>
                <a:gd name="T28" fmla="*/ 507 w 604"/>
                <a:gd name="T29" fmla="*/ 308 h 604"/>
                <a:gd name="T30" fmla="*/ 478 w 604"/>
                <a:gd name="T31" fmla="*/ 325 h 604"/>
                <a:gd name="T32" fmla="*/ 445 w 604"/>
                <a:gd name="T33" fmla="*/ 342 h 604"/>
                <a:gd name="T34" fmla="*/ 410 w 604"/>
                <a:gd name="T35" fmla="*/ 357 h 604"/>
                <a:gd name="T36" fmla="*/ 373 w 604"/>
                <a:gd name="T37" fmla="*/ 373 h 604"/>
                <a:gd name="T38" fmla="*/ 335 w 604"/>
                <a:gd name="T39" fmla="*/ 388 h 604"/>
                <a:gd name="T40" fmla="*/ 302 w 604"/>
                <a:gd name="T41" fmla="*/ 402 h 604"/>
                <a:gd name="T42" fmla="*/ 265 w 604"/>
                <a:gd name="T43" fmla="*/ 417 h 604"/>
                <a:gd name="T44" fmla="*/ 228 w 604"/>
                <a:gd name="T45" fmla="*/ 434 h 604"/>
                <a:gd name="T46" fmla="*/ 190 w 604"/>
                <a:gd name="T47" fmla="*/ 452 h 604"/>
                <a:gd name="T48" fmla="*/ 153 w 604"/>
                <a:gd name="T49" fmla="*/ 472 h 604"/>
                <a:gd name="T50" fmla="*/ 116 w 604"/>
                <a:gd name="T51" fmla="*/ 494 h 604"/>
                <a:gd name="T52" fmla="*/ 83 w 604"/>
                <a:gd name="T53" fmla="*/ 518 h 604"/>
                <a:gd name="T54" fmla="*/ 51 w 604"/>
                <a:gd name="T55" fmla="*/ 544 h 604"/>
                <a:gd name="T56" fmla="*/ 23 w 604"/>
                <a:gd name="T57" fmla="*/ 573 h 604"/>
                <a:gd name="T58" fmla="*/ 0 w 604"/>
                <a:gd name="T59" fmla="*/ 604 h 604"/>
                <a:gd name="T60" fmla="*/ 20 w 604"/>
                <a:gd name="T61" fmla="*/ 544 h 604"/>
                <a:gd name="T62" fmla="*/ 40 w 604"/>
                <a:gd name="T63" fmla="*/ 482 h 604"/>
                <a:gd name="T64" fmla="*/ 61 w 604"/>
                <a:gd name="T65" fmla="*/ 421 h 604"/>
                <a:gd name="T66" fmla="*/ 79 w 604"/>
                <a:gd name="T67" fmla="*/ 362 h 604"/>
                <a:gd name="T68" fmla="*/ 90 w 604"/>
                <a:gd name="T69" fmla="*/ 336 h 604"/>
                <a:gd name="T70" fmla="*/ 106 w 604"/>
                <a:gd name="T71" fmla="*/ 312 h 604"/>
                <a:gd name="T72" fmla="*/ 124 w 604"/>
                <a:gd name="T73" fmla="*/ 291 h 604"/>
                <a:gd name="T74" fmla="*/ 147 w 604"/>
                <a:gd name="T75" fmla="*/ 272 h 604"/>
                <a:gd name="T76" fmla="*/ 175 w 604"/>
                <a:gd name="T77" fmla="*/ 253 h 604"/>
                <a:gd name="T78" fmla="*/ 205 w 604"/>
                <a:gd name="T79" fmla="*/ 236 h 604"/>
                <a:gd name="T80" fmla="*/ 240 w 604"/>
                <a:gd name="T81" fmla="*/ 219 h 604"/>
                <a:gd name="T82" fmla="*/ 277 w 604"/>
                <a:gd name="T83" fmla="*/ 202 h 604"/>
                <a:gd name="T84" fmla="*/ 319 w 604"/>
                <a:gd name="T85" fmla="*/ 185 h 604"/>
                <a:gd name="T86" fmla="*/ 354 w 604"/>
                <a:gd name="T87" fmla="*/ 171 h 604"/>
                <a:gd name="T88" fmla="*/ 390 w 604"/>
                <a:gd name="T89" fmla="*/ 157 h 604"/>
                <a:gd name="T90" fmla="*/ 424 w 604"/>
                <a:gd name="T91" fmla="*/ 142 h 604"/>
                <a:gd name="T92" fmla="*/ 457 w 604"/>
                <a:gd name="T93" fmla="*/ 128 h 604"/>
                <a:gd name="T94" fmla="*/ 489 w 604"/>
                <a:gd name="T95" fmla="*/ 114 h 604"/>
                <a:gd name="T96" fmla="*/ 517 w 604"/>
                <a:gd name="T97" fmla="*/ 99 h 604"/>
                <a:gd name="T98" fmla="*/ 542 w 604"/>
                <a:gd name="T99" fmla="*/ 82 h 604"/>
                <a:gd name="T100" fmla="*/ 564 w 604"/>
                <a:gd name="T101" fmla="*/ 64 h 604"/>
                <a:gd name="T102" fmla="*/ 583 w 604"/>
                <a:gd name="T103" fmla="*/ 45 h 604"/>
                <a:gd name="T104" fmla="*/ 595 w 604"/>
                <a:gd name="T105" fmla="*/ 23 h 604"/>
                <a:gd name="T106" fmla="*/ 604 w 604"/>
                <a:gd name="T10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4" h="604">
                  <a:moveTo>
                    <a:pt x="604" y="0"/>
                  </a:moveTo>
                  <a:lnTo>
                    <a:pt x="604" y="24"/>
                  </a:lnTo>
                  <a:lnTo>
                    <a:pt x="604" y="50"/>
                  </a:lnTo>
                  <a:lnTo>
                    <a:pt x="604" y="80"/>
                  </a:lnTo>
                  <a:lnTo>
                    <a:pt x="604" y="109"/>
                  </a:lnTo>
                  <a:lnTo>
                    <a:pt x="604" y="135"/>
                  </a:lnTo>
                  <a:lnTo>
                    <a:pt x="604" y="159"/>
                  </a:lnTo>
                  <a:lnTo>
                    <a:pt x="604" y="178"/>
                  </a:lnTo>
                  <a:lnTo>
                    <a:pt x="604" y="190"/>
                  </a:lnTo>
                  <a:lnTo>
                    <a:pt x="600" y="212"/>
                  </a:lnTo>
                  <a:lnTo>
                    <a:pt x="591" y="233"/>
                  </a:lnTo>
                  <a:lnTo>
                    <a:pt x="576" y="253"/>
                  </a:lnTo>
                  <a:lnTo>
                    <a:pt x="558" y="273"/>
                  </a:lnTo>
                  <a:lnTo>
                    <a:pt x="535" y="291"/>
                  </a:lnTo>
                  <a:lnTo>
                    <a:pt x="507" y="308"/>
                  </a:lnTo>
                  <a:lnTo>
                    <a:pt x="478" y="325"/>
                  </a:lnTo>
                  <a:lnTo>
                    <a:pt x="445" y="342"/>
                  </a:lnTo>
                  <a:lnTo>
                    <a:pt x="410" y="357"/>
                  </a:lnTo>
                  <a:lnTo>
                    <a:pt x="373" y="373"/>
                  </a:lnTo>
                  <a:lnTo>
                    <a:pt x="335" y="388"/>
                  </a:lnTo>
                  <a:lnTo>
                    <a:pt x="302" y="402"/>
                  </a:lnTo>
                  <a:lnTo>
                    <a:pt x="265" y="417"/>
                  </a:lnTo>
                  <a:lnTo>
                    <a:pt x="228" y="434"/>
                  </a:lnTo>
                  <a:lnTo>
                    <a:pt x="190" y="452"/>
                  </a:lnTo>
                  <a:lnTo>
                    <a:pt x="153" y="472"/>
                  </a:lnTo>
                  <a:lnTo>
                    <a:pt x="116" y="494"/>
                  </a:lnTo>
                  <a:lnTo>
                    <a:pt x="83" y="518"/>
                  </a:lnTo>
                  <a:lnTo>
                    <a:pt x="51" y="544"/>
                  </a:lnTo>
                  <a:lnTo>
                    <a:pt x="23" y="573"/>
                  </a:lnTo>
                  <a:lnTo>
                    <a:pt x="0" y="604"/>
                  </a:lnTo>
                  <a:lnTo>
                    <a:pt x="20" y="544"/>
                  </a:lnTo>
                  <a:lnTo>
                    <a:pt x="40" y="482"/>
                  </a:lnTo>
                  <a:lnTo>
                    <a:pt x="61" y="421"/>
                  </a:lnTo>
                  <a:lnTo>
                    <a:pt x="79" y="362"/>
                  </a:lnTo>
                  <a:lnTo>
                    <a:pt x="90" y="336"/>
                  </a:lnTo>
                  <a:lnTo>
                    <a:pt x="106" y="312"/>
                  </a:lnTo>
                  <a:lnTo>
                    <a:pt x="124" y="291"/>
                  </a:lnTo>
                  <a:lnTo>
                    <a:pt x="147" y="272"/>
                  </a:lnTo>
                  <a:lnTo>
                    <a:pt x="175" y="253"/>
                  </a:lnTo>
                  <a:lnTo>
                    <a:pt x="205" y="236"/>
                  </a:lnTo>
                  <a:lnTo>
                    <a:pt x="240" y="219"/>
                  </a:lnTo>
                  <a:lnTo>
                    <a:pt x="277" y="202"/>
                  </a:lnTo>
                  <a:lnTo>
                    <a:pt x="319" y="185"/>
                  </a:lnTo>
                  <a:lnTo>
                    <a:pt x="354" y="171"/>
                  </a:lnTo>
                  <a:lnTo>
                    <a:pt x="390" y="157"/>
                  </a:lnTo>
                  <a:lnTo>
                    <a:pt x="424" y="142"/>
                  </a:lnTo>
                  <a:lnTo>
                    <a:pt x="457" y="128"/>
                  </a:lnTo>
                  <a:lnTo>
                    <a:pt x="489" y="114"/>
                  </a:lnTo>
                  <a:lnTo>
                    <a:pt x="517" y="99"/>
                  </a:lnTo>
                  <a:lnTo>
                    <a:pt x="542" y="82"/>
                  </a:lnTo>
                  <a:lnTo>
                    <a:pt x="564" y="64"/>
                  </a:lnTo>
                  <a:lnTo>
                    <a:pt x="583" y="45"/>
                  </a:lnTo>
                  <a:lnTo>
                    <a:pt x="595" y="2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 userDrawn="1"/>
          </p:nvSpPr>
          <p:spPr bwMode="auto">
            <a:xfrm>
              <a:off x="7380288" y="482600"/>
              <a:ext cx="252412" cy="150812"/>
            </a:xfrm>
            <a:custGeom>
              <a:avLst/>
              <a:gdLst>
                <a:gd name="T0" fmla="*/ 234 w 637"/>
                <a:gd name="T1" fmla="*/ 0 h 379"/>
                <a:gd name="T2" fmla="*/ 258 w 637"/>
                <a:gd name="T3" fmla="*/ 1 h 379"/>
                <a:gd name="T4" fmla="*/ 279 w 637"/>
                <a:gd name="T5" fmla="*/ 6 h 379"/>
                <a:gd name="T6" fmla="*/ 299 w 637"/>
                <a:gd name="T7" fmla="*/ 16 h 379"/>
                <a:gd name="T8" fmla="*/ 318 w 637"/>
                <a:gd name="T9" fmla="*/ 30 h 379"/>
                <a:gd name="T10" fmla="*/ 335 w 637"/>
                <a:gd name="T11" fmla="*/ 49 h 379"/>
                <a:gd name="T12" fmla="*/ 351 w 637"/>
                <a:gd name="T13" fmla="*/ 70 h 379"/>
                <a:gd name="T14" fmla="*/ 367 w 637"/>
                <a:gd name="T15" fmla="*/ 94 h 379"/>
                <a:gd name="T16" fmla="*/ 383 w 637"/>
                <a:gd name="T17" fmla="*/ 120 h 379"/>
                <a:gd name="T18" fmla="*/ 399 w 637"/>
                <a:gd name="T19" fmla="*/ 148 h 379"/>
                <a:gd name="T20" fmla="*/ 415 w 637"/>
                <a:gd name="T21" fmla="*/ 176 h 379"/>
                <a:gd name="T22" fmla="*/ 432 w 637"/>
                <a:gd name="T23" fmla="*/ 207 h 379"/>
                <a:gd name="T24" fmla="*/ 451 w 637"/>
                <a:gd name="T25" fmla="*/ 236 h 379"/>
                <a:gd name="T26" fmla="*/ 472 w 637"/>
                <a:gd name="T27" fmla="*/ 265 h 379"/>
                <a:gd name="T28" fmla="*/ 493 w 637"/>
                <a:gd name="T29" fmla="*/ 291 h 379"/>
                <a:gd name="T30" fmla="*/ 517 w 637"/>
                <a:gd name="T31" fmla="*/ 315 h 379"/>
                <a:gd name="T32" fmla="*/ 543 w 637"/>
                <a:gd name="T33" fmla="*/ 337 h 379"/>
                <a:gd name="T34" fmla="*/ 572 w 637"/>
                <a:gd name="T35" fmla="*/ 355 h 379"/>
                <a:gd name="T36" fmla="*/ 603 w 637"/>
                <a:gd name="T37" fmla="*/ 369 h 379"/>
                <a:gd name="T38" fmla="*/ 637 w 637"/>
                <a:gd name="T39" fmla="*/ 379 h 379"/>
                <a:gd name="T40" fmla="*/ 588 w 637"/>
                <a:gd name="T41" fmla="*/ 378 h 379"/>
                <a:gd name="T42" fmla="*/ 546 w 637"/>
                <a:gd name="T43" fmla="*/ 378 h 379"/>
                <a:gd name="T44" fmla="*/ 509 w 637"/>
                <a:gd name="T45" fmla="*/ 378 h 379"/>
                <a:gd name="T46" fmla="*/ 477 w 637"/>
                <a:gd name="T47" fmla="*/ 378 h 379"/>
                <a:gd name="T48" fmla="*/ 448 w 637"/>
                <a:gd name="T49" fmla="*/ 378 h 379"/>
                <a:gd name="T50" fmla="*/ 420 w 637"/>
                <a:gd name="T51" fmla="*/ 378 h 379"/>
                <a:gd name="T52" fmla="*/ 392 w 637"/>
                <a:gd name="T53" fmla="*/ 378 h 379"/>
                <a:gd name="T54" fmla="*/ 363 w 637"/>
                <a:gd name="T55" fmla="*/ 378 h 379"/>
                <a:gd name="T56" fmla="*/ 333 w 637"/>
                <a:gd name="T57" fmla="*/ 378 h 379"/>
                <a:gd name="T58" fmla="*/ 303 w 637"/>
                <a:gd name="T59" fmla="*/ 375 h 379"/>
                <a:gd name="T60" fmla="*/ 278 w 637"/>
                <a:gd name="T61" fmla="*/ 369 h 379"/>
                <a:gd name="T62" fmla="*/ 255 w 637"/>
                <a:gd name="T63" fmla="*/ 359 h 379"/>
                <a:gd name="T64" fmla="*/ 235 w 637"/>
                <a:gd name="T65" fmla="*/ 346 h 379"/>
                <a:gd name="T66" fmla="*/ 217 w 637"/>
                <a:gd name="T67" fmla="*/ 329 h 379"/>
                <a:gd name="T68" fmla="*/ 200 w 637"/>
                <a:gd name="T69" fmla="*/ 311 h 379"/>
                <a:gd name="T70" fmla="*/ 186 w 637"/>
                <a:gd name="T71" fmla="*/ 290 h 379"/>
                <a:gd name="T72" fmla="*/ 172 w 637"/>
                <a:gd name="T73" fmla="*/ 266 h 379"/>
                <a:gd name="T74" fmla="*/ 159 w 637"/>
                <a:gd name="T75" fmla="*/ 241 h 379"/>
                <a:gd name="T76" fmla="*/ 145 w 637"/>
                <a:gd name="T77" fmla="*/ 213 h 379"/>
                <a:gd name="T78" fmla="*/ 131 w 637"/>
                <a:gd name="T79" fmla="*/ 185 h 379"/>
                <a:gd name="T80" fmla="*/ 119 w 637"/>
                <a:gd name="T81" fmla="*/ 157 h 379"/>
                <a:gd name="T82" fmla="*/ 106 w 637"/>
                <a:gd name="T83" fmla="*/ 131 h 379"/>
                <a:gd name="T84" fmla="*/ 93 w 637"/>
                <a:gd name="T85" fmla="*/ 107 h 379"/>
                <a:gd name="T86" fmla="*/ 80 w 637"/>
                <a:gd name="T87" fmla="*/ 84 h 379"/>
                <a:gd name="T88" fmla="*/ 67 w 637"/>
                <a:gd name="T89" fmla="*/ 64 h 379"/>
                <a:gd name="T90" fmla="*/ 51 w 637"/>
                <a:gd name="T91" fmla="*/ 48 h 379"/>
                <a:gd name="T92" fmla="*/ 36 w 637"/>
                <a:gd name="T93" fmla="*/ 36 h 379"/>
                <a:gd name="T94" fmla="*/ 19 w 637"/>
                <a:gd name="T95" fmla="*/ 28 h 379"/>
                <a:gd name="T96" fmla="*/ 0 w 637"/>
                <a:gd name="T97" fmla="*/ 25 h 379"/>
                <a:gd name="T98" fmla="*/ 32 w 637"/>
                <a:gd name="T99" fmla="*/ 22 h 379"/>
                <a:gd name="T100" fmla="*/ 64 w 637"/>
                <a:gd name="T101" fmla="*/ 18 h 379"/>
                <a:gd name="T102" fmla="*/ 96 w 637"/>
                <a:gd name="T103" fmla="*/ 15 h 379"/>
                <a:gd name="T104" fmla="*/ 127 w 637"/>
                <a:gd name="T105" fmla="*/ 12 h 379"/>
                <a:gd name="T106" fmla="*/ 157 w 637"/>
                <a:gd name="T107" fmla="*/ 8 h 379"/>
                <a:gd name="T108" fmla="*/ 183 w 637"/>
                <a:gd name="T109" fmla="*/ 6 h 379"/>
                <a:gd name="T110" fmla="*/ 206 w 637"/>
                <a:gd name="T111" fmla="*/ 3 h 379"/>
                <a:gd name="T112" fmla="*/ 223 w 637"/>
                <a:gd name="T113" fmla="*/ 2 h 379"/>
                <a:gd name="T114" fmla="*/ 234 w 637"/>
                <a:gd name="T11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7" h="379">
                  <a:moveTo>
                    <a:pt x="234" y="0"/>
                  </a:moveTo>
                  <a:lnTo>
                    <a:pt x="258" y="1"/>
                  </a:lnTo>
                  <a:lnTo>
                    <a:pt x="279" y="6"/>
                  </a:lnTo>
                  <a:lnTo>
                    <a:pt x="299" y="16"/>
                  </a:lnTo>
                  <a:lnTo>
                    <a:pt x="318" y="30"/>
                  </a:lnTo>
                  <a:lnTo>
                    <a:pt x="335" y="49"/>
                  </a:lnTo>
                  <a:lnTo>
                    <a:pt x="351" y="70"/>
                  </a:lnTo>
                  <a:lnTo>
                    <a:pt x="367" y="94"/>
                  </a:lnTo>
                  <a:lnTo>
                    <a:pt x="383" y="120"/>
                  </a:lnTo>
                  <a:lnTo>
                    <a:pt x="399" y="148"/>
                  </a:lnTo>
                  <a:lnTo>
                    <a:pt x="415" y="176"/>
                  </a:lnTo>
                  <a:lnTo>
                    <a:pt x="432" y="207"/>
                  </a:lnTo>
                  <a:lnTo>
                    <a:pt x="451" y="236"/>
                  </a:lnTo>
                  <a:lnTo>
                    <a:pt x="472" y="265"/>
                  </a:lnTo>
                  <a:lnTo>
                    <a:pt x="493" y="291"/>
                  </a:lnTo>
                  <a:lnTo>
                    <a:pt x="517" y="315"/>
                  </a:lnTo>
                  <a:lnTo>
                    <a:pt x="543" y="337"/>
                  </a:lnTo>
                  <a:lnTo>
                    <a:pt x="572" y="355"/>
                  </a:lnTo>
                  <a:lnTo>
                    <a:pt x="603" y="369"/>
                  </a:lnTo>
                  <a:lnTo>
                    <a:pt x="637" y="379"/>
                  </a:lnTo>
                  <a:lnTo>
                    <a:pt x="588" y="378"/>
                  </a:lnTo>
                  <a:lnTo>
                    <a:pt x="546" y="378"/>
                  </a:lnTo>
                  <a:lnTo>
                    <a:pt x="509" y="378"/>
                  </a:lnTo>
                  <a:lnTo>
                    <a:pt x="477" y="378"/>
                  </a:lnTo>
                  <a:lnTo>
                    <a:pt x="448" y="378"/>
                  </a:lnTo>
                  <a:lnTo>
                    <a:pt x="420" y="378"/>
                  </a:lnTo>
                  <a:lnTo>
                    <a:pt x="392" y="378"/>
                  </a:lnTo>
                  <a:lnTo>
                    <a:pt x="363" y="378"/>
                  </a:lnTo>
                  <a:lnTo>
                    <a:pt x="333" y="378"/>
                  </a:lnTo>
                  <a:lnTo>
                    <a:pt x="303" y="375"/>
                  </a:lnTo>
                  <a:lnTo>
                    <a:pt x="278" y="369"/>
                  </a:lnTo>
                  <a:lnTo>
                    <a:pt x="255" y="359"/>
                  </a:lnTo>
                  <a:lnTo>
                    <a:pt x="235" y="346"/>
                  </a:lnTo>
                  <a:lnTo>
                    <a:pt x="217" y="329"/>
                  </a:lnTo>
                  <a:lnTo>
                    <a:pt x="200" y="311"/>
                  </a:lnTo>
                  <a:lnTo>
                    <a:pt x="186" y="290"/>
                  </a:lnTo>
                  <a:lnTo>
                    <a:pt x="172" y="266"/>
                  </a:lnTo>
                  <a:lnTo>
                    <a:pt x="159" y="241"/>
                  </a:lnTo>
                  <a:lnTo>
                    <a:pt x="145" y="213"/>
                  </a:lnTo>
                  <a:lnTo>
                    <a:pt x="131" y="185"/>
                  </a:lnTo>
                  <a:lnTo>
                    <a:pt x="119" y="157"/>
                  </a:lnTo>
                  <a:lnTo>
                    <a:pt x="106" y="131"/>
                  </a:lnTo>
                  <a:lnTo>
                    <a:pt x="93" y="107"/>
                  </a:lnTo>
                  <a:lnTo>
                    <a:pt x="80" y="84"/>
                  </a:lnTo>
                  <a:lnTo>
                    <a:pt x="67" y="64"/>
                  </a:lnTo>
                  <a:lnTo>
                    <a:pt x="51" y="48"/>
                  </a:lnTo>
                  <a:lnTo>
                    <a:pt x="36" y="36"/>
                  </a:lnTo>
                  <a:lnTo>
                    <a:pt x="19" y="28"/>
                  </a:lnTo>
                  <a:lnTo>
                    <a:pt x="0" y="25"/>
                  </a:lnTo>
                  <a:lnTo>
                    <a:pt x="32" y="22"/>
                  </a:lnTo>
                  <a:lnTo>
                    <a:pt x="64" y="18"/>
                  </a:lnTo>
                  <a:lnTo>
                    <a:pt x="96" y="15"/>
                  </a:lnTo>
                  <a:lnTo>
                    <a:pt x="127" y="12"/>
                  </a:lnTo>
                  <a:lnTo>
                    <a:pt x="157" y="8"/>
                  </a:lnTo>
                  <a:lnTo>
                    <a:pt x="183" y="6"/>
                  </a:lnTo>
                  <a:lnTo>
                    <a:pt x="206" y="3"/>
                  </a:lnTo>
                  <a:lnTo>
                    <a:pt x="223" y="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7437438" y="555625"/>
              <a:ext cx="349250" cy="328612"/>
            </a:xfrm>
            <a:custGeom>
              <a:avLst/>
              <a:gdLst>
                <a:gd name="T0" fmla="*/ 878 w 879"/>
                <a:gd name="T1" fmla="*/ 27 h 828"/>
                <a:gd name="T2" fmla="*/ 878 w 879"/>
                <a:gd name="T3" fmla="*/ 93 h 828"/>
                <a:gd name="T4" fmla="*/ 878 w 879"/>
                <a:gd name="T5" fmla="*/ 164 h 828"/>
                <a:gd name="T6" fmla="*/ 879 w 879"/>
                <a:gd name="T7" fmla="*/ 228 h 828"/>
                <a:gd name="T8" fmla="*/ 878 w 879"/>
                <a:gd name="T9" fmla="*/ 276 h 828"/>
                <a:gd name="T10" fmla="*/ 875 w 879"/>
                <a:gd name="T11" fmla="*/ 317 h 828"/>
                <a:gd name="T12" fmla="*/ 854 w 879"/>
                <a:gd name="T13" fmla="*/ 366 h 828"/>
                <a:gd name="T14" fmla="*/ 813 w 879"/>
                <a:gd name="T15" fmla="*/ 409 h 828"/>
                <a:gd name="T16" fmla="*/ 757 w 879"/>
                <a:gd name="T17" fmla="*/ 448 h 828"/>
                <a:gd name="T18" fmla="*/ 691 w 879"/>
                <a:gd name="T19" fmla="*/ 482 h 828"/>
                <a:gd name="T20" fmla="*/ 617 w 879"/>
                <a:gd name="T21" fmla="*/ 512 h 828"/>
                <a:gd name="T22" fmla="*/ 539 w 879"/>
                <a:gd name="T23" fmla="*/ 542 h 828"/>
                <a:gd name="T24" fmla="*/ 457 w 879"/>
                <a:gd name="T25" fmla="*/ 570 h 828"/>
                <a:gd name="T26" fmla="*/ 368 w 879"/>
                <a:gd name="T27" fmla="*/ 601 h 828"/>
                <a:gd name="T28" fmla="*/ 280 w 879"/>
                <a:gd name="T29" fmla="*/ 635 h 828"/>
                <a:gd name="T30" fmla="*/ 196 w 879"/>
                <a:gd name="T31" fmla="*/ 672 h 828"/>
                <a:gd name="T32" fmla="*/ 118 w 879"/>
                <a:gd name="T33" fmla="*/ 716 h 828"/>
                <a:gd name="T34" fmla="*/ 51 w 879"/>
                <a:gd name="T35" fmla="*/ 767 h 828"/>
                <a:gd name="T36" fmla="*/ 0 w 879"/>
                <a:gd name="T37" fmla="*/ 828 h 828"/>
                <a:gd name="T38" fmla="*/ 84 w 879"/>
                <a:gd name="T39" fmla="*/ 570 h 828"/>
                <a:gd name="T40" fmla="*/ 137 w 879"/>
                <a:gd name="T41" fmla="*/ 408 h 828"/>
                <a:gd name="T42" fmla="*/ 176 w 879"/>
                <a:gd name="T43" fmla="*/ 353 h 828"/>
                <a:gd name="T44" fmla="*/ 228 w 879"/>
                <a:gd name="T45" fmla="*/ 311 h 828"/>
                <a:gd name="T46" fmla="*/ 294 w 879"/>
                <a:gd name="T47" fmla="*/ 277 h 828"/>
                <a:gd name="T48" fmla="*/ 370 w 879"/>
                <a:gd name="T49" fmla="*/ 247 h 828"/>
                <a:gd name="T50" fmla="*/ 454 w 879"/>
                <a:gd name="T51" fmla="*/ 222 h 828"/>
                <a:gd name="T52" fmla="*/ 543 w 879"/>
                <a:gd name="T53" fmla="*/ 197 h 828"/>
                <a:gd name="T54" fmla="*/ 642 w 879"/>
                <a:gd name="T55" fmla="*/ 167 h 828"/>
                <a:gd name="T56" fmla="*/ 725 w 879"/>
                <a:gd name="T57" fmla="*/ 139 h 828"/>
                <a:gd name="T58" fmla="*/ 791 w 879"/>
                <a:gd name="T59" fmla="*/ 108 h 828"/>
                <a:gd name="T60" fmla="*/ 839 w 879"/>
                <a:gd name="T61" fmla="*/ 72 h 828"/>
                <a:gd name="T62" fmla="*/ 870 w 879"/>
                <a:gd name="T63" fmla="*/ 27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9" h="828">
                  <a:moveTo>
                    <a:pt x="878" y="0"/>
                  </a:moveTo>
                  <a:lnTo>
                    <a:pt x="878" y="27"/>
                  </a:lnTo>
                  <a:lnTo>
                    <a:pt x="878" y="59"/>
                  </a:lnTo>
                  <a:lnTo>
                    <a:pt x="878" y="93"/>
                  </a:lnTo>
                  <a:lnTo>
                    <a:pt x="878" y="129"/>
                  </a:lnTo>
                  <a:lnTo>
                    <a:pt x="878" y="164"/>
                  </a:lnTo>
                  <a:lnTo>
                    <a:pt x="879" y="198"/>
                  </a:lnTo>
                  <a:lnTo>
                    <a:pt x="879" y="228"/>
                  </a:lnTo>
                  <a:lnTo>
                    <a:pt x="878" y="255"/>
                  </a:lnTo>
                  <a:lnTo>
                    <a:pt x="878" y="276"/>
                  </a:lnTo>
                  <a:lnTo>
                    <a:pt x="878" y="290"/>
                  </a:lnTo>
                  <a:lnTo>
                    <a:pt x="875" y="317"/>
                  </a:lnTo>
                  <a:lnTo>
                    <a:pt x="867" y="342"/>
                  </a:lnTo>
                  <a:lnTo>
                    <a:pt x="854" y="366"/>
                  </a:lnTo>
                  <a:lnTo>
                    <a:pt x="835" y="388"/>
                  </a:lnTo>
                  <a:lnTo>
                    <a:pt x="813" y="409"/>
                  </a:lnTo>
                  <a:lnTo>
                    <a:pt x="787" y="429"/>
                  </a:lnTo>
                  <a:lnTo>
                    <a:pt x="757" y="448"/>
                  </a:lnTo>
                  <a:lnTo>
                    <a:pt x="725" y="465"/>
                  </a:lnTo>
                  <a:lnTo>
                    <a:pt x="691" y="482"/>
                  </a:lnTo>
                  <a:lnTo>
                    <a:pt x="654" y="497"/>
                  </a:lnTo>
                  <a:lnTo>
                    <a:pt x="617" y="512"/>
                  </a:lnTo>
                  <a:lnTo>
                    <a:pt x="579" y="528"/>
                  </a:lnTo>
                  <a:lnTo>
                    <a:pt x="539" y="542"/>
                  </a:lnTo>
                  <a:lnTo>
                    <a:pt x="500" y="555"/>
                  </a:lnTo>
                  <a:lnTo>
                    <a:pt x="457" y="570"/>
                  </a:lnTo>
                  <a:lnTo>
                    <a:pt x="413" y="586"/>
                  </a:lnTo>
                  <a:lnTo>
                    <a:pt x="368" y="601"/>
                  </a:lnTo>
                  <a:lnTo>
                    <a:pt x="325" y="617"/>
                  </a:lnTo>
                  <a:lnTo>
                    <a:pt x="280" y="635"/>
                  </a:lnTo>
                  <a:lnTo>
                    <a:pt x="237" y="652"/>
                  </a:lnTo>
                  <a:lnTo>
                    <a:pt x="196" y="672"/>
                  </a:lnTo>
                  <a:lnTo>
                    <a:pt x="155" y="693"/>
                  </a:lnTo>
                  <a:lnTo>
                    <a:pt x="118" y="716"/>
                  </a:lnTo>
                  <a:lnTo>
                    <a:pt x="83" y="740"/>
                  </a:lnTo>
                  <a:lnTo>
                    <a:pt x="51" y="767"/>
                  </a:lnTo>
                  <a:lnTo>
                    <a:pt x="24" y="796"/>
                  </a:lnTo>
                  <a:lnTo>
                    <a:pt x="0" y="828"/>
                  </a:lnTo>
                  <a:lnTo>
                    <a:pt x="42" y="698"/>
                  </a:lnTo>
                  <a:lnTo>
                    <a:pt x="84" y="570"/>
                  </a:lnTo>
                  <a:lnTo>
                    <a:pt x="125" y="441"/>
                  </a:lnTo>
                  <a:lnTo>
                    <a:pt x="137" y="408"/>
                  </a:lnTo>
                  <a:lnTo>
                    <a:pt x="155" y="380"/>
                  </a:lnTo>
                  <a:lnTo>
                    <a:pt x="176" y="353"/>
                  </a:lnTo>
                  <a:lnTo>
                    <a:pt x="200" y="331"/>
                  </a:lnTo>
                  <a:lnTo>
                    <a:pt x="228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1"/>
                  </a:lnTo>
                  <a:lnTo>
                    <a:pt x="370" y="247"/>
                  </a:lnTo>
                  <a:lnTo>
                    <a:pt x="410" y="235"/>
                  </a:lnTo>
                  <a:lnTo>
                    <a:pt x="454" y="222"/>
                  </a:lnTo>
                  <a:lnTo>
                    <a:pt x="498" y="209"/>
                  </a:lnTo>
                  <a:lnTo>
                    <a:pt x="543" y="197"/>
                  </a:lnTo>
                  <a:lnTo>
                    <a:pt x="595" y="181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60" y="123"/>
                  </a:lnTo>
                  <a:lnTo>
                    <a:pt x="791" y="108"/>
                  </a:lnTo>
                  <a:lnTo>
                    <a:pt x="817" y="90"/>
                  </a:lnTo>
                  <a:lnTo>
                    <a:pt x="839" y="72"/>
                  </a:lnTo>
                  <a:lnTo>
                    <a:pt x="857" y="50"/>
                  </a:lnTo>
                  <a:lnTo>
                    <a:pt x="870" y="2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3" name="Freeform 26"/>
            <p:cNvSpPr>
              <a:spLocks/>
            </p:cNvSpPr>
            <p:nvPr userDrawn="1"/>
          </p:nvSpPr>
          <p:spPr bwMode="auto">
            <a:xfrm>
              <a:off x="7694613" y="446088"/>
              <a:ext cx="366712" cy="187325"/>
            </a:xfrm>
            <a:custGeom>
              <a:avLst/>
              <a:gdLst>
                <a:gd name="T0" fmla="*/ 349 w 925"/>
                <a:gd name="T1" fmla="*/ 0 h 471"/>
                <a:gd name="T2" fmla="*/ 378 w 925"/>
                <a:gd name="T3" fmla="*/ 6 h 471"/>
                <a:gd name="T4" fmla="*/ 408 w 925"/>
                <a:gd name="T5" fmla="*/ 18 h 471"/>
                <a:gd name="T6" fmla="*/ 436 w 925"/>
                <a:gd name="T7" fmla="*/ 35 h 471"/>
                <a:gd name="T8" fmla="*/ 464 w 925"/>
                <a:gd name="T9" fmla="*/ 56 h 471"/>
                <a:gd name="T10" fmla="*/ 491 w 925"/>
                <a:gd name="T11" fmla="*/ 82 h 471"/>
                <a:gd name="T12" fmla="*/ 517 w 925"/>
                <a:gd name="T13" fmla="*/ 111 h 471"/>
                <a:gd name="T14" fmla="*/ 543 w 925"/>
                <a:gd name="T15" fmla="*/ 143 h 471"/>
                <a:gd name="T16" fmla="*/ 567 w 925"/>
                <a:gd name="T17" fmla="*/ 178 h 471"/>
                <a:gd name="T18" fmla="*/ 590 w 925"/>
                <a:gd name="T19" fmla="*/ 215 h 471"/>
                <a:gd name="T20" fmla="*/ 614 w 925"/>
                <a:gd name="T21" fmla="*/ 254 h 471"/>
                <a:gd name="T22" fmla="*/ 640 w 925"/>
                <a:gd name="T23" fmla="*/ 290 h 471"/>
                <a:gd name="T24" fmla="*/ 669 w 925"/>
                <a:gd name="T25" fmla="*/ 325 h 471"/>
                <a:gd name="T26" fmla="*/ 698 w 925"/>
                <a:gd name="T27" fmla="*/ 357 h 471"/>
                <a:gd name="T28" fmla="*/ 730 w 925"/>
                <a:gd name="T29" fmla="*/ 386 h 471"/>
                <a:gd name="T30" fmla="*/ 765 w 925"/>
                <a:gd name="T31" fmla="*/ 412 h 471"/>
                <a:gd name="T32" fmla="*/ 801 w 925"/>
                <a:gd name="T33" fmla="*/ 433 h 471"/>
                <a:gd name="T34" fmla="*/ 839 w 925"/>
                <a:gd name="T35" fmla="*/ 451 h 471"/>
                <a:gd name="T36" fmla="*/ 881 w 925"/>
                <a:gd name="T37" fmla="*/ 463 h 471"/>
                <a:gd name="T38" fmla="*/ 925 w 925"/>
                <a:gd name="T39" fmla="*/ 471 h 471"/>
                <a:gd name="T40" fmla="*/ 855 w 925"/>
                <a:gd name="T41" fmla="*/ 471 h 471"/>
                <a:gd name="T42" fmla="*/ 792 w 925"/>
                <a:gd name="T43" fmla="*/ 471 h 471"/>
                <a:gd name="T44" fmla="*/ 734 w 925"/>
                <a:gd name="T45" fmla="*/ 471 h 471"/>
                <a:gd name="T46" fmla="*/ 682 w 925"/>
                <a:gd name="T47" fmla="*/ 471 h 471"/>
                <a:gd name="T48" fmla="*/ 631 w 925"/>
                <a:gd name="T49" fmla="*/ 471 h 471"/>
                <a:gd name="T50" fmla="*/ 585 w 925"/>
                <a:gd name="T51" fmla="*/ 470 h 471"/>
                <a:gd name="T52" fmla="*/ 540 w 925"/>
                <a:gd name="T53" fmla="*/ 470 h 471"/>
                <a:gd name="T54" fmla="*/ 497 w 925"/>
                <a:gd name="T55" fmla="*/ 470 h 471"/>
                <a:gd name="T56" fmla="*/ 453 w 925"/>
                <a:gd name="T57" fmla="*/ 470 h 471"/>
                <a:gd name="T58" fmla="*/ 421 w 925"/>
                <a:gd name="T59" fmla="*/ 467 h 471"/>
                <a:gd name="T60" fmla="*/ 393 w 925"/>
                <a:gd name="T61" fmla="*/ 461 h 471"/>
                <a:gd name="T62" fmla="*/ 369 w 925"/>
                <a:gd name="T63" fmla="*/ 451 h 471"/>
                <a:gd name="T64" fmla="*/ 348 w 925"/>
                <a:gd name="T65" fmla="*/ 438 h 471"/>
                <a:gd name="T66" fmla="*/ 329 w 925"/>
                <a:gd name="T67" fmla="*/ 423 h 471"/>
                <a:gd name="T68" fmla="*/ 313 w 925"/>
                <a:gd name="T69" fmla="*/ 404 h 471"/>
                <a:gd name="T70" fmla="*/ 298 w 925"/>
                <a:gd name="T71" fmla="*/ 384 h 471"/>
                <a:gd name="T72" fmla="*/ 286 w 925"/>
                <a:gd name="T73" fmla="*/ 362 h 471"/>
                <a:gd name="T74" fmla="*/ 274 w 925"/>
                <a:gd name="T75" fmla="*/ 339 h 471"/>
                <a:gd name="T76" fmla="*/ 263 w 925"/>
                <a:gd name="T77" fmla="*/ 315 h 471"/>
                <a:gd name="T78" fmla="*/ 254 w 925"/>
                <a:gd name="T79" fmla="*/ 290 h 471"/>
                <a:gd name="T80" fmla="*/ 243 w 925"/>
                <a:gd name="T81" fmla="*/ 265 h 471"/>
                <a:gd name="T82" fmla="*/ 232 w 925"/>
                <a:gd name="T83" fmla="*/ 240 h 471"/>
                <a:gd name="T84" fmla="*/ 213 w 925"/>
                <a:gd name="T85" fmla="*/ 205 h 471"/>
                <a:gd name="T86" fmla="*/ 193 w 925"/>
                <a:gd name="T87" fmla="*/ 172 h 471"/>
                <a:gd name="T88" fmla="*/ 173 w 925"/>
                <a:gd name="T89" fmla="*/ 140 h 471"/>
                <a:gd name="T90" fmla="*/ 148 w 925"/>
                <a:gd name="T91" fmla="*/ 113 h 471"/>
                <a:gd name="T92" fmla="*/ 123 w 925"/>
                <a:gd name="T93" fmla="*/ 87 h 471"/>
                <a:gd name="T94" fmla="*/ 96 w 925"/>
                <a:gd name="T95" fmla="*/ 68 h 471"/>
                <a:gd name="T96" fmla="*/ 66 w 925"/>
                <a:gd name="T97" fmla="*/ 51 h 471"/>
                <a:gd name="T98" fmla="*/ 34 w 925"/>
                <a:gd name="T99" fmla="*/ 39 h 471"/>
                <a:gd name="T100" fmla="*/ 0 w 925"/>
                <a:gd name="T101" fmla="*/ 34 h 471"/>
                <a:gd name="T102" fmla="*/ 32 w 925"/>
                <a:gd name="T103" fmla="*/ 30 h 471"/>
                <a:gd name="T104" fmla="*/ 67 w 925"/>
                <a:gd name="T105" fmla="*/ 26 h 471"/>
                <a:gd name="T106" fmla="*/ 104 w 925"/>
                <a:gd name="T107" fmla="*/ 23 h 471"/>
                <a:gd name="T108" fmla="*/ 140 w 925"/>
                <a:gd name="T109" fmla="*/ 18 h 471"/>
                <a:gd name="T110" fmla="*/ 175 w 925"/>
                <a:gd name="T111" fmla="*/ 15 h 471"/>
                <a:gd name="T112" fmla="*/ 208 w 925"/>
                <a:gd name="T113" fmla="*/ 12 h 471"/>
                <a:gd name="T114" fmla="*/ 238 w 925"/>
                <a:gd name="T115" fmla="*/ 8 h 471"/>
                <a:gd name="T116" fmla="*/ 266 w 925"/>
                <a:gd name="T117" fmla="*/ 5 h 471"/>
                <a:gd name="T118" fmla="*/ 289 w 925"/>
                <a:gd name="T119" fmla="*/ 3 h 471"/>
                <a:gd name="T120" fmla="*/ 306 w 925"/>
                <a:gd name="T121" fmla="*/ 2 h 471"/>
                <a:gd name="T122" fmla="*/ 318 w 925"/>
                <a:gd name="T123" fmla="*/ 0 h 471"/>
                <a:gd name="T124" fmla="*/ 349 w 925"/>
                <a:gd name="T12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5" h="471">
                  <a:moveTo>
                    <a:pt x="349" y="0"/>
                  </a:moveTo>
                  <a:lnTo>
                    <a:pt x="378" y="6"/>
                  </a:lnTo>
                  <a:lnTo>
                    <a:pt x="408" y="18"/>
                  </a:lnTo>
                  <a:lnTo>
                    <a:pt x="436" y="35"/>
                  </a:lnTo>
                  <a:lnTo>
                    <a:pt x="464" y="56"/>
                  </a:lnTo>
                  <a:lnTo>
                    <a:pt x="491" y="82"/>
                  </a:lnTo>
                  <a:lnTo>
                    <a:pt x="517" y="111"/>
                  </a:lnTo>
                  <a:lnTo>
                    <a:pt x="543" y="143"/>
                  </a:lnTo>
                  <a:lnTo>
                    <a:pt x="567" y="178"/>
                  </a:lnTo>
                  <a:lnTo>
                    <a:pt x="590" y="215"/>
                  </a:lnTo>
                  <a:lnTo>
                    <a:pt x="614" y="254"/>
                  </a:lnTo>
                  <a:lnTo>
                    <a:pt x="640" y="290"/>
                  </a:lnTo>
                  <a:lnTo>
                    <a:pt x="669" y="325"/>
                  </a:lnTo>
                  <a:lnTo>
                    <a:pt x="698" y="357"/>
                  </a:lnTo>
                  <a:lnTo>
                    <a:pt x="730" y="386"/>
                  </a:lnTo>
                  <a:lnTo>
                    <a:pt x="765" y="412"/>
                  </a:lnTo>
                  <a:lnTo>
                    <a:pt x="801" y="433"/>
                  </a:lnTo>
                  <a:lnTo>
                    <a:pt x="839" y="451"/>
                  </a:lnTo>
                  <a:lnTo>
                    <a:pt x="881" y="463"/>
                  </a:lnTo>
                  <a:lnTo>
                    <a:pt x="925" y="471"/>
                  </a:lnTo>
                  <a:lnTo>
                    <a:pt x="855" y="471"/>
                  </a:lnTo>
                  <a:lnTo>
                    <a:pt x="792" y="471"/>
                  </a:lnTo>
                  <a:lnTo>
                    <a:pt x="734" y="471"/>
                  </a:lnTo>
                  <a:lnTo>
                    <a:pt x="682" y="471"/>
                  </a:lnTo>
                  <a:lnTo>
                    <a:pt x="631" y="471"/>
                  </a:lnTo>
                  <a:lnTo>
                    <a:pt x="585" y="470"/>
                  </a:lnTo>
                  <a:lnTo>
                    <a:pt x="540" y="470"/>
                  </a:lnTo>
                  <a:lnTo>
                    <a:pt x="497" y="470"/>
                  </a:lnTo>
                  <a:lnTo>
                    <a:pt x="453" y="470"/>
                  </a:lnTo>
                  <a:lnTo>
                    <a:pt x="421" y="467"/>
                  </a:lnTo>
                  <a:lnTo>
                    <a:pt x="393" y="461"/>
                  </a:lnTo>
                  <a:lnTo>
                    <a:pt x="369" y="451"/>
                  </a:lnTo>
                  <a:lnTo>
                    <a:pt x="348" y="438"/>
                  </a:lnTo>
                  <a:lnTo>
                    <a:pt x="329" y="423"/>
                  </a:lnTo>
                  <a:lnTo>
                    <a:pt x="313" y="404"/>
                  </a:lnTo>
                  <a:lnTo>
                    <a:pt x="298" y="384"/>
                  </a:lnTo>
                  <a:lnTo>
                    <a:pt x="286" y="362"/>
                  </a:lnTo>
                  <a:lnTo>
                    <a:pt x="274" y="339"/>
                  </a:lnTo>
                  <a:lnTo>
                    <a:pt x="263" y="315"/>
                  </a:lnTo>
                  <a:lnTo>
                    <a:pt x="254" y="290"/>
                  </a:lnTo>
                  <a:lnTo>
                    <a:pt x="243" y="265"/>
                  </a:lnTo>
                  <a:lnTo>
                    <a:pt x="232" y="240"/>
                  </a:lnTo>
                  <a:lnTo>
                    <a:pt x="213" y="205"/>
                  </a:lnTo>
                  <a:lnTo>
                    <a:pt x="193" y="172"/>
                  </a:lnTo>
                  <a:lnTo>
                    <a:pt x="173" y="140"/>
                  </a:lnTo>
                  <a:lnTo>
                    <a:pt x="148" y="113"/>
                  </a:lnTo>
                  <a:lnTo>
                    <a:pt x="123" y="87"/>
                  </a:lnTo>
                  <a:lnTo>
                    <a:pt x="96" y="68"/>
                  </a:lnTo>
                  <a:lnTo>
                    <a:pt x="66" y="51"/>
                  </a:lnTo>
                  <a:lnTo>
                    <a:pt x="34" y="39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67" y="26"/>
                  </a:lnTo>
                  <a:lnTo>
                    <a:pt x="104" y="23"/>
                  </a:lnTo>
                  <a:lnTo>
                    <a:pt x="140" y="18"/>
                  </a:lnTo>
                  <a:lnTo>
                    <a:pt x="175" y="15"/>
                  </a:lnTo>
                  <a:lnTo>
                    <a:pt x="208" y="12"/>
                  </a:lnTo>
                  <a:lnTo>
                    <a:pt x="238" y="8"/>
                  </a:lnTo>
                  <a:lnTo>
                    <a:pt x="266" y="5"/>
                  </a:lnTo>
                  <a:lnTo>
                    <a:pt x="289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31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z zdje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164388" cy="6858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395537" y="4293096"/>
            <a:ext cx="5383511" cy="1032148"/>
          </a:xfrm>
          <a:solidFill>
            <a:schemeClr val="tx2">
              <a:alpha val="85000"/>
            </a:schemeClr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11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844674" y="5323136"/>
            <a:ext cx="5383511" cy="925224"/>
          </a:xfrm>
          <a:solidFill>
            <a:schemeClr val="tx2">
              <a:alpha val="85000"/>
            </a:schemeClr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380288" y="306388"/>
            <a:ext cx="1433512" cy="674687"/>
            <a:chOff x="7380288" y="306388"/>
            <a:chExt cx="1433512" cy="674687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8067675" y="906463"/>
              <a:ext cx="65087" cy="73025"/>
            </a:xfrm>
            <a:custGeom>
              <a:avLst/>
              <a:gdLst>
                <a:gd name="T0" fmla="*/ 30 w 162"/>
                <a:gd name="T1" fmla="*/ 23 h 184"/>
                <a:gd name="T2" fmla="*/ 30 w 162"/>
                <a:gd name="T3" fmla="*/ 161 h 184"/>
                <a:gd name="T4" fmla="*/ 76 w 162"/>
                <a:gd name="T5" fmla="*/ 161 h 184"/>
                <a:gd name="T6" fmla="*/ 91 w 162"/>
                <a:gd name="T7" fmla="*/ 160 h 184"/>
                <a:gd name="T8" fmla="*/ 103 w 162"/>
                <a:gd name="T9" fmla="*/ 155 h 184"/>
                <a:gd name="T10" fmla="*/ 109 w 162"/>
                <a:gd name="T11" fmla="*/ 153 h 184"/>
                <a:gd name="T12" fmla="*/ 113 w 162"/>
                <a:gd name="T13" fmla="*/ 150 h 184"/>
                <a:gd name="T14" fmla="*/ 117 w 162"/>
                <a:gd name="T15" fmla="*/ 145 h 184"/>
                <a:gd name="T16" fmla="*/ 121 w 162"/>
                <a:gd name="T17" fmla="*/ 141 h 184"/>
                <a:gd name="T18" fmla="*/ 125 w 162"/>
                <a:gd name="T19" fmla="*/ 132 h 184"/>
                <a:gd name="T20" fmla="*/ 128 w 162"/>
                <a:gd name="T21" fmla="*/ 121 h 184"/>
                <a:gd name="T22" fmla="*/ 130 w 162"/>
                <a:gd name="T23" fmla="*/ 108 h 184"/>
                <a:gd name="T24" fmla="*/ 132 w 162"/>
                <a:gd name="T25" fmla="*/ 94 h 184"/>
                <a:gd name="T26" fmla="*/ 130 w 162"/>
                <a:gd name="T27" fmla="*/ 78 h 184"/>
                <a:gd name="T28" fmla="*/ 127 w 162"/>
                <a:gd name="T29" fmla="*/ 62 h 184"/>
                <a:gd name="T30" fmla="*/ 123 w 162"/>
                <a:gd name="T31" fmla="*/ 49 h 184"/>
                <a:gd name="T32" fmla="*/ 117 w 162"/>
                <a:gd name="T33" fmla="*/ 38 h 184"/>
                <a:gd name="T34" fmla="*/ 113 w 162"/>
                <a:gd name="T35" fmla="*/ 34 h 184"/>
                <a:gd name="T36" fmla="*/ 107 w 162"/>
                <a:gd name="T37" fmla="*/ 29 h 184"/>
                <a:gd name="T38" fmla="*/ 101 w 162"/>
                <a:gd name="T39" fmla="*/ 27 h 184"/>
                <a:gd name="T40" fmla="*/ 89 w 162"/>
                <a:gd name="T41" fmla="*/ 24 h 184"/>
                <a:gd name="T42" fmla="*/ 75 w 162"/>
                <a:gd name="T43" fmla="*/ 23 h 184"/>
                <a:gd name="T44" fmla="*/ 30 w 162"/>
                <a:gd name="T45" fmla="*/ 23 h 184"/>
                <a:gd name="T46" fmla="*/ 0 w 162"/>
                <a:gd name="T47" fmla="*/ 0 h 184"/>
                <a:gd name="T48" fmla="*/ 70 w 162"/>
                <a:gd name="T49" fmla="*/ 0 h 184"/>
                <a:gd name="T50" fmla="*/ 83 w 162"/>
                <a:gd name="T51" fmla="*/ 0 h 184"/>
                <a:gd name="T52" fmla="*/ 95 w 162"/>
                <a:gd name="T53" fmla="*/ 1 h 184"/>
                <a:gd name="T54" fmla="*/ 113 w 162"/>
                <a:gd name="T55" fmla="*/ 4 h 184"/>
                <a:gd name="T56" fmla="*/ 121 w 162"/>
                <a:gd name="T57" fmla="*/ 6 h 184"/>
                <a:gd name="T58" fmla="*/ 127 w 162"/>
                <a:gd name="T59" fmla="*/ 11 h 184"/>
                <a:gd name="T60" fmla="*/ 134 w 162"/>
                <a:gd name="T61" fmla="*/ 15 h 184"/>
                <a:gd name="T62" fmla="*/ 139 w 162"/>
                <a:gd name="T63" fmla="*/ 21 h 184"/>
                <a:gd name="T64" fmla="*/ 150 w 162"/>
                <a:gd name="T65" fmla="*/ 34 h 184"/>
                <a:gd name="T66" fmla="*/ 157 w 162"/>
                <a:gd name="T67" fmla="*/ 50 h 184"/>
                <a:gd name="T68" fmla="*/ 161 w 162"/>
                <a:gd name="T69" fmla="*/ 68 h 184"/>
                <a:gd name="T70" fmla="*/ 162 w 162"/>
                <a:gd name="T71" fmla="*/ 90 h 184"/>
                <a:gd name="T72" fmla="*/ 161 w 162"/>
                <a:gd name="T73" fmla="*/ 109 h 184"/>
                <a:gd name="T74" fmla="*/ 159 w 162"/>
                <a:gd name="T75" fmla="*/ 127 h 184"/>
                <a:gd name="T76" fmla="*/ 153 w 162"/>
                <a:gd name="T77" fmla="*/ 142 h 184"/>
                <a:gd name="T78" fmla="*/ 147 w 162"/>
                <a:gd name="T79" fmla="*/ 155 h 184"/>
                <a:gd name="T80" fmla="*/ 138 w 162"/>
                <a:gd name="T81" fmla="*/ 166 h 184"/>
                <a:gd name="T82" fmla="*/ 127 w 162"/>
                <a:gd name="T83" fmla="*/ 174 h 184"/>
                <a:gd name="T84" fmla="*/ 123 w 162"/>
                <a:gd name="T85" fmla="*/ 176 h 184"/>
                <a:gd name="T86" fmla="*/ 117 w 162"/>
                <a:gd name="T87" fmla="*/ 178 h 184"/>
                <a:gd name="T88" fmla="*/ 112 w 162"/>
                <a:gd name="T89" fmla="*/ 181 h 184"/>
                <a:gd name="T90" fmla="*/ 106 w 162"/>
                <a:gd name="T91" fmla="*/ 182 h 184"/>
                <a:gd name="T92" fmla="*/ 100 w 162"/>
                <a:gd name="T93" fmla="*/ 183 h 184"/>
                <a:gd name="T94" fmla="*/ 92 w 162"/>
                <a:gd name="T95" fmla="*/ 184 h 184"/>
                <a:gd name="T96" fmla="*/ 72 w 162"/>
                <a:gd name="T97" fmla="*/ 184 h 184"/>
                <a:gd name="T98" fmla="*/ 0 w 162"/>
                <a:gd name="T99" fmla="*/ 184 h 184"/>
                <a:gd name="T100" fmla="*/ 0 w 162"/>
                <a:gd name="T10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4">
                  <a:moveTo>
                    <a:pt x="30" y="23"/>
                  </a:moveTo>
                  <a:lnTo>
                    <a:pt x="30" y="161"/>
                  </a:lnTo>
                  <a:lnTo>
                    <a:pt x="76" y="161"/>
                  </a:lnTo>
                  <a:lnTo>
                    <a:pt x="91" y="160"/>
                  </a:lnTo>
                  <a:lnTo>
                    <a:pt x="103" y="155"/>
                  </a:lnTo>
                  <a:lnTo>
                    <a:pt x="109" y="153"/>
                  </a:lnTo>
                  <a:lnTo>
                    <a:pt x="113" y="150"/>
                  </a:lnTo>
                  <a:lnTo>
                    <a:pt x="117" y="145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8" y="121"/>
                  </a:lnTo>
                  <a:lnTo>
                    <a:pt x="130" y="108"/>
                  </a:lnTo>
                  <a:lnTo>
                    <a:pt x="132" y="94"/>
                  </a:lnTo>
                  <a:lnTo>
                    <a:pt x="130" y="78"/>
                  </a:lnTo>
                  <a:lnTo>
                    <a:pt x="127" y="62"/>
                  </a:lnTo>
                  <a:lnTo>
                    <a:pt x="123" y="49"/>
                  </a:lnTo>
                  <a:lnTo>
                    <a:pt x="117" y="38"/>
                  </a:lnTo>
                  <a:lnTo>
                    <a:pt x="113" y="34"/>
                  </a:lnTo>
                  <a:lnTo>
                    <a:pt x="107" y="29"/>
                  </a:lnTo>
                  <a:lnTo>
                    <a:pt x="101" y="27"/>
                  </a:lnTo>
                  <a:lnTo>
                    <a:pt x="89" y="24"/>
                  </a:lnTo>
                  <a:lnTo>
                    <a:pt x="75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113" y="4"/>
                  </a:lnTo>
                  <a:lnTo>
                    <a:pt x="121" y="6"/>
                  </a:lnTo>
                  <a:lnTo>
                    <a:pt x="127" y="11"/>
                  </a:lnTo>
                  <a:lnTo>
                    <a:pt x="134" y="15"/>
                  </a:lnTo>
                  <a:lnTo>
                    <a:pt x="139" y="21"/>
                  </a:lnTo>
                  <a:lnTo>
                    <a:pt x="150" y="34"/>
                  </a:lnTo>
                  <a:lnTo>
                    <a:pt x="157" y="50"/>
                  </a:lnTo>
                  <a:lnTo>
                    <a:pt x="161" y="68"/>
                  </a:lnTo>
                  <a:lnTo>
                    <a:pt x="162" y="90"/>
                  </a:lnTo>
                  <a:lnTo>
                    <a:pt x="161" y="109"/>
                  </a:lnTo>
                  <a:lnTo>
                    <a:pt x="159" y="127"/>
                  </a:lnTo>
                  <a:lnTo>
                    <a:pt x="153" y="142"/>
                  </a:lnTo>
                  <a:lnTo>
                    <a:pt x="147" y="155"/>
                  </a:lnTo>
                  <a:lnTo>
                    <a:pt x="138" y="166"/>
                  </a:lnTo>
                  <a:lnTo>
                    <a:pt x="127" y="174"/>
                  </a:lnTo>
                  <a:lnTo>
                    <a:pt x="123" y="176"/>
                  </a:lnTo>
                  <a:lnTo>
                    <a:pt x="117" y="178"/>
                  </a:lnTo>
                  <a:lnTo>
                    <a:pt x="112" y="181"/>
                  </a:lnTo>
                  <a:lnTo>
                    <a:pt x="106" y="182"/>
                  </a:lnTo>
                  <a:lnTo>
                    <a:pt x="100" y="183"/>
                  </a:lnTo>
                  <a:lnTo>
                    <a:pt x="92" y="184"/>
                  </a:lnTo>
                  <a:lnTo>
                    <a:pt x="72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8131175" y="906463"/>
              <a:ext cx="71437" cy="73025"/>
            </a:xfrm>
            <a:custGeom>
              <a:avLst/>
              <a:gdLst>
                <a:gd name="T0" fmla="*/ 0 w 177"/>
                <a:gd name="T1" fmla="*/ 0 h 184"/>
                <a:gd name="T2" fmla="*/ 35 w 177"/>
                <a:gd name="T3" fmla="*/ 0 h 184"/>
                <a:gd name="T4" fmla="*/ 90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4 w 177"/>
                <a:gd name="T11" fmla="*/ 109 h 184"/>
                <a:gd name="T12" fmla="*/ 104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5" y="0"/>
                  </a:lnTo>
                  <a:lnTo>
                    <a:pt x="90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4" y="109"/>
                  </a:lnTo>
                  <a:lnTo>
                    <a:pt x="104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202613" y="906463"/>
              <a:ext cx="61912" cy="73025"/>
            </a:xfrm>
            <a:custGeom>
              <a:avLst/>
              <a:gdLst>
                <a:gd name="T0" fmla="*/ 146 w 155"/>
                <a:gd name="T1" fmla="*/ 0 h 184"/>
                <a:gd name="T2" fmla="*/ 71 w 155"/>
                <a:gd name="T3" fmla="*/ 23 h 184"/>
                <a:gd name="T4" fmla="*/ 52 w 155"/>
                <a:gd name="T5" fmla="*/ 24 h 184"/>
                <a:gd name="T6" fmla="*/ 41 w 155"/>
                <a:gd name="T7" fmla="*/ 28 h 184"/>
                <a:gd name="T8" fmla="*/ 36 w 155"/>
                <a:gd name="T9" fmla="*/ 34 h 184"/>
                <a:gd name="T10" fmla="*/ 33 w 155"/>
                <a:gd name="T11" fmla="*/ 41 h 184"/>
                <a:gd name="T12" fmla="*/ 30 w 155"/>
                <a:gd name="T13" fmla="*/ 51 h 184"/>
                <a:gd name="T14" fmla="*/ 35 w 155"/>
                <a:gd name="T15" fmla="*/ 67 h 184"/>
                <a:gd name="T16" fmla="*/ 48 w 155"/>
                <a:gd name="T17" fmla="*/ 74 h 184"/>
                <a:gd name="T18" fmla="*/ 71 w 155"/>
                <a:gd name="T19" fmla="*/ 76 h 184"/>
                <a:gd name="T20" fmla="*/ 103 w 155"/>
                <a:gd name="T21" fmla="*/ 78 h 184"/>
                <a:gd name="T22" fmla="*/ 118 w 155"/>
                <a:gd name="T23" fmla="*/ 79 h 184"/>
                <a:gd name="T24" fmla="*/ 129 w 155"/>
                <a:gd name="T25" fmla="*/ 82 h 184"/>
                <a:gd name="T26" fmla="*/ 138 w 155"/>
                <a:gd name="T27" fmla="*/ 87 h 184"/>
                <a:gd name="T28" fmla="*/ 151 w 155"/>
                <a:gd name="T29" fmla="*/ 106 h 184"/>
                <a:gd name="T30" fmla="*/ 155 w 155"/>
                <a:gd name="T31" fmla="*/ 131 h 184"/>
                <a:gd name="T32" fmla="*/ 149 w 155"/>
                <a:gd name="T33" fmla="*/ 160 h 184"/>
                <a:gd name="T34" fmla="*/ 129 w 155"/>
                <a:gd name="T35" fmla="*/ 177 h 184"/>
                <a:gd name="T36" fmla="*/ 116 w 155"/>
                <a:gd name="T37" fmla="*/ 182 h 184"/>
                <a:gd name="T38" fmla="*/ 105 w 155"/>
                <a:gd name="T39" fmla="*/ 183 h 184"/>
                <a:gd name="T40" fmla="*/ 91 w 155"/>
                <a:gd name="T41" fmla="*/ 184 h 184"/>
                <a:gd name="T42" fmla="*/ 6 w 155"/>
                <a:gd name="T43" fmla="*/ 184 h 184"/>
                <a:gd name="T44" fmla="*/ 85 w 155"/>
                <a:gd name="T45" fmla="*/ 161 h 184"/>
                <a:gd name="T46" fmla="*/ 108 w 155"/>
                <a:gd name="T47" fmla="*/ 158 h 184"/>
                <a:gd name="T48" fmla="*/ 120 w 155"/>
                <a:gd name="T49" fmla="*/ 149 h 184"/>
                <a:gd name="T50" fmla="*/ 125 w 155"/>
                <a:gd name="T51" fmla="*/ 132 h 184"/>
                <a:gd name="T52" fmla="*/ 122 w 155"/>
                <a:gd name="T53" fmla="*/ 119 h 184"/>
                <a:gd name="T54" fmla="*/ 117 w 155"/>
                <a:gd name="T55" fmla="*/ 110 h 184"/>
                <a:gd name="T56" fmla="*/ 108 w 155"/>
                <a:gd name="T57" fmla="*/ 105 h 184"/>
                <a:gd name="T58" fmla="*/ 98 w 155"/>
                <a:gd name="T59" fmla="*/ 104 h 184"/>
                <a:gd name="T60" fmla="*/ 80 w 155"/>
                <a:gd name="T61" fmla="*/ 103 h 184"/>
                <a:gd name="T62" fmla="*/ 49 w 155"/>
                <a:gd name="T63" fmla="*/ 103 h 184"/>
                <a:gd name="T64" fmla="*/ 26 w 155"/>
                <a:gd name="T65" fmla="*/ 98 h 184"/>
                <a:gd name="T66" fmla="*/ 13 w 155"/>
                <a:gd name="T67" fmla="*/ 90 h 184"/>
                <a:gd name="T68" fmla="*/ 4 w 155"/>
                <a:gd name="T69" fmla="*/ 78 h 184"/>
                <a:gd name="T70" fmla="*/ 0 w 155"/>
                <a:gd name="T71" fmla="*/ 56 h 184"/>
                <a:gd name="T72" fmla="*/ 6 w 155"/>
                <a:gd name="T73" fmla="*/ 27 h 184"/>
                <a:gd name="T74" fmla="*/ 26 w 155"/>
                <a:gd name="T75" fmla="*/ 7 h 184"/>
                <a:gd name="T76" fmla="*/ 45 w 155"/>
                <a:gd name="T77" fmla="*/ 2 h 184"/>
                <a:gd name="T78" fmla="*/ 71 w 155"/>
                <a:gd name="T7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184">
                  <a:moveTo>
                    <a:pt x="71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7" y="26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3" y="41"/>
                  </a:lnTo>
                  <a:lnTo>
                    <a:pt x="31" y="46"/>
                  </a:lnTo>
                  <a:lnTo>
                    <a:pt x="30" y="51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40" y="71"/>
                  </a:lnTo>
                  <a:lnTo>
                    <a:pt x="48" y="74"/>
                  </a:lnTo>
                  <a:lnTo>
                    <a:pt x="58" y="76"/>
                  </a:lnTo>
                  <a:lnTo>
                    <a:pt x="71" y="76"/>
                  </a:lnTo>
                  <a:lnTo>
                    <a:pt x="82" y="76"/>
                  </a:lnTo>
                  <a:lnTo>
                    <a:pt x="103" y="78"/>
                  </a:lnTo>
                  <a:lnTo>
                    <a:pt x="111" y="78"/>
                  </a:lnTo>
                  <a:lnTo>
                    <a:pt x="118" y="79"/>
                  </a:lnTo>
                  <a:lnTo>
                    <a:pt x="125" y="81"/>
                  </a:lnTo>
                  <a:lnTo>
                    <a:pt x="129" y="82"/>
                  </a:lnTo>
                  <a:lnTo>
                    <a:pt x="133" y="85"/>
                  </a:lnTo>
                  <a:lnTo>
                    <a:pt x="138" y="87"/>
                  </a:lnTo>
                  <a:lnTo>
                    <a:pt x="145" y="96"/>
                  </a:lnTo>
                  <a:lnTo>
                    <a:pt x="151" y="106"/>
                  </a:lnTo>
                  <a:lnTo>
                    <a:pt x="154" y="118"/>
                  </a:lnTo>
                  <a:lnTo>
                    <a:pt x="155" y="131"/>
                  </a:lnTo>
                  <a:lnTo>
                    <a:pt x="154" y="147"/>
                  </a:lnTo>
                  <a:lnTo>
                    <a:pt x="149" y="160"/>
                  </a:lnTo>
                  <a:lnTo>
                    <a:pt x="140" y="170"/>
                  </a:lnTo>
                  <a:lnTo>
                    <a:pt x="129" y="177"/>
                  </a:lnTo>
                  <a:lnTo>
                    <a:pt x="120" y="181"/>
                  </a:lnTo>
                  <a:lnTo>
                    <a:pt x="116" y="182"/>
                  </a:lnTo>
                  <a:lnTo>
                    <a:pt x="111" y="183"/>
                  </a:lnTo>
                  <a:lnTo>
                    <a:pt x="105" y="183"/>
                  </a:lnTo>
                  <a:lnTo>
                    <a:pt x="98" y="184"/>
                  </a:lnTo>
                  <a:lnTo>
                    <a:pt x="91" y="184"/>
                  </a:lnTo>
                  <a:lnTo>
                    <a:pt x="82" y="184"/>
                  </a:lnTo>
                  <a:lnTo>
                    <a:pt x="6" y="184"/>
                  </a:lnTo>
                  <a:lnTo>
                    <a:pt x="6" y="161"/>
                  </a:lnTo>
                  <a:lnTo>
                    <a:pt x="85" y="161"/>
                  </a:lnTo>
                  <a:lnTo>
                    <a:pt x="98" y="160"/>
                  </a:lnTo>
                  <a:lnTo>
                    <a:pt x="108" y="158"/>
                  </a:lnTo>
                  <a:lnTo>
                    <a:pt x="116" y="154"/>
                  </a:lnTo>
                  <a:lnTo>
                    <a:pt x="120" y="149"/>
                  </a:lnTo>
                  <a:lnTo>
                    <a:pt x="123" y="141"/>
                  </a:lnTo>
                  <a:lnTo>
                    <a:pt x="125" y="132"/>
                  </a:lnTo>
                  <a:lnTo>
                    <a:pt x="123" y="126"/>
                  </a:lnTo>
                  <a:lnTo>
                    <a:pt x="122" y="119"/>
                  </a:lnTo>
                  <a:lnTo>
                    <a:pt x="120" y="115"/>
                  </a:lnTo>
                  <a:lnTo>
                    <a:pt x="117" y="110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91" y="104"/>
                  </a:lnTo>
                  <a:lnTo>
                    <a:pt x="80" y="103"/>
                  </a:lnTo>
                  <a:lnTo>
                    <a:pt x="65" y="103"/>
                  </a:lnTo>
                  <a:lnTo>
                    <a:pt x="49" y="103"/>
                  </a:lnTo>
                  <a:lnTo>
                    <a:pt x="37" y="101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3" y="90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5" y="16"/>
                  </a:lnTo>
                  <a:lnTo>
                    <a:pt x="26" y="7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269288" y="906463"/>
              <a:ext cx="61912" cy="73025"/>
            </a:xfrm>
            <a:custGeom>
              <a:avLst/>
              <a:gdLst>
                <a:gd name="T0" fmla="*/ 0 w 157"/>
                <a:gd name="T1" fmla="*/ 0 h 184"/>
                <a:gd name="T2" fmla="*/ 157 w 157"/>
                <a:gd name="T3" fmla="*/ 0 h 184"/>
                <a:gd name="T4" fmla="*/ 157 w 157"/>
                <a:gd name="T5" fmla="*/ 23 h 184"/>
                <a:gd name="T6" fmla="*/ 93 w 157"/>
                <a:gd name="T7" fmla="*/ 23 h 184"/>
                <a:gd name="T8" fmla="*/ 93 w 157"/>
                <a:gd name="T9" fmla="*/ 184 h 184"/>
                <a:gd name="T10" fmla="*/ 64 w 157"/>
                <a:gd name="T11" fmla="*/ 184 h 184"/>
                <a:gd name="T12" fmla="*/ 64 w 157"/>
                <a:gd name="T13" fmla="*/ 23 h 184"/>
                <a:gd name="T14" fmla="*/ 0 w 157"/>
                <a:gd name="T15" fmla="*/ 23 h 184"/>
                <a:gd name="T16" fmla="*/ 0 w 157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84">
                  <a:moveTo>
                    <a:pt x="0" y="0"/>
                  </a:moveTo>
                  <a:lnTo>
                    <a:pt x="157" y="0"/>
                  </a:lnTo>
                  <a:lnTo>
                    <a:pt x="157" y="23"/>
                  </a:lnTo>
                  <a:lnTo>
                    <a:pt x="93" y="23"/>
                  </a:lnTo>
                  <a:lnTo>
                    <a:pt x="93" y="184"/>
                  </a:lnTo>
                  <a:lnTo>
                    <a:pt x="64" y="18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8339138" y="906463"/>
              <a:ext cx="61912" cy="73025"/>
            </a:xfrm>
            <a:custGeom>
              <a:avLst/>
              <a:gdLst>
                <a:gd name="T0" fmla="*/ 30 w 156"/>
                <a:gd name="T1" fmla="*/ 83 h 184"/>
                <a:gd name="T2" fmla="*/ 94 w 156"/>
                <a:gd name="T3" fmla="*/ 82 h 184"/>
                <a:gd name="T4" fmla="*/ 107 w 156"/>
                <a:gd name="T5" fmla="*/ 80 h 184"/>
                <a:gd name="T6" fmla="*/ 113 w 156"/>
                <a:gd name="T7" fmla="*/ 76 h 184"/>
                <a:gd name="T8" fmla="*/ 124 w 156"/>
                <a:gd name="T9" fmla="*/ 52 h 184"/>
                <a:gd name="T10" fmla="*/ 123 w 156"/>
                <a:gd name="T11" fmla="*/ 41 h 184"/>
                <a:gd name="T12" fmla="*/ 119 w 156"/>
                <a:gd name="T13" fmla="*/ 33 h 184"/>
                <a:gd name="T14" fmla="*/ 111 w 156"/>
                <a:gd name="T15" fmla="*/ 27 h 184"/>
                <a:gd name="T16" fmla="*/ 101 w 156"/>
                <a:gd name="T17" fmla="*/ 24 h 184"/>
                <a:gd name="T18" fmla="*/ 83 w 156"/>
                <a:gd name="T19" fmla="*/ 23 h 184"/>
                <a:gd name="T20" fmla="*/ 0 w 156"/>
                <a:gd name="T21" fmla="*/ 0 h 184"/>
                <a:gd name="T22" fmla="*/ 102 w 156"/>
                <a:gd name="T23" fmla="*/ 1 h 184"/>
                <a:gd name="T24" fmla="*/ 127 w 156"/>
                <a:gd name="T25" fmla="*/ 5 h 184"/>
                <a:gd name="T26" fmla="*/ 142 w 156"/>
                <a:gd name="T27" fmla="*/ 15 h 184"/>
                <a:gd name="T28" fmla="*/ 150 w 156"/>
                <a:gd name="T29" fmla="*/ 28 h 184"/>
                <a:gd name="T30" fmla="*/ 155 w 156"/>
                <a:gd name="T31" fmla="*/ 51 h 184"/>
                <a:gd name="T32" fmla="*/ 150 w 156"/>
                <a:gd name="T33" fmla="*/ 72 h 184"/>
                <a:gd name="T34" fmla="*/ 144 w 156"/>
                <a:gd name="T35" fmla="*/ 84 h 184"/>
                <a:gd name="T36" fmla="*/ 134 w 156"/>
                <a:gd name="T37" fmla="*/ 92 h 184"/>
                <a:gd name="T38" fmla="*/ 124 w 156"/>
                <a:gd name="T39" fmla="*/ 97 h 184"/>
                <a:gd name="T40" fmla="*/ 125 w 156"/>
                <a:gd name="T41" fmla="*/ 104 h 184"/>
                <a:gd name="T42" fmla="*/ 137 w 156"/>
                <a:gd name="T43" fmla="*/ 113 h 184"/>
                <a:gd name="T44" fmla="*/ 145 w 156"/>
                <a:gd name="T45" fmla="*/ 124 h 184"/>
                <a:gd name="T46" fmla="*/ 148 w 156"/>
                <a:gd name="T47" fmla="*/ 135 h 184"/>
                <a:gd name="T48" fmla="*/ 150 w 156"/>
                <a:gd name="T49" fmla="*/ 156 h 184"/>
                <a:gd name="T50" fmla="*/ 152 w 156"/>
                <a:gd name="T51" fmla="*/ 168 h 184"/>
                <a:gd name="T52" fmla="*/ 153 w 156"/>
                <a:gd name="T53" fmla="*/ 176 h 184"/>
                <a:gd name="T54" fmla="*/ 154 w 156"/>
                <a:gd name="T55" fmla="*/ 179 h 184"/>
                <a:gd name="T56" fmla="*/ 156 w 156"/>
                <a:gd name="T57" fmla="*/ 184 h 184"/>
                <a:gd name="T58" fmla="*/ 124 w 156"/>
                <a:gd name="T59" fmla="*/ 182 h 184"/>
                <a:gd name="T60" fmla="*/ 124 w 156"/>
                <a:gd name="T61" fmla="*/ 179 h 184"/>
                <a:gd name="T62" fmla="*/ 122 w 156"/>
                <a:gd name="T63" fmla="*/ 166 h 184"/>
                <a:gd name="T64" fmla="*/ 120 w 156"/>
                <a:gd name="T65" fmla="*/ 144 h 184"/>
                <a:gd name="T66" fmla="*/ 113 w 156"/>
                <a:gd name="T67" fmla="*/ 127 h 184"/>
                <a:gd name="T68" fmla="*/ 106 w 156"/>
                <a:gd name="T69" fmla="*/ 117 h 184"/>
                <a:gd name="T70" fmla="*/ 87 w 156"/>
                <a:gd name="T71" fmla="*/ 108 h 184"/>
                <a:gd name="T72" fmla="*/ 59 w 156"/>
                <a:gd name="T73" fmla="*/ 106 h 184"/>
                <a:gd name="T74" fmla="*/ 30 w 156"/>
                <a:gd name="T75" fmla="*/ 184 h 184"/>
                <a:gd name="T76" fmla="*/ 0 w 156"/>
                <a:gd name="T7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84">
                  <a:moveTo>
                    <a:pt x="30" y="23"/>
                  </a:moveTo>
                  <a:lnTo>
                    <a:pt x="30" y="83"/>
                  </a:lnTo>
                  <a:lnTo>
                    <a:pt x="83" y="83"/>
                  </a:lnTo>
                  <a:lnTo>
                    <a:pt x="94" y="82"/>
                  </a:lnTo>
                  <a:lnTo>
                    <a:pt x="102" y="81"/>
                  </a:lnTo>
                  <a:lnTo>
                    <a:pt x="107" y="80"/>
                  </a:lnTo>
                  <a:lnTo>
                    <a:pt x="111" y="79"/>
                  </a:lnTo>
                  <a:lnTo>
                    <a:pt x="113" y="76"/>
                  </a:lnTo>
                  <a:lnTo>
                    <a:pt x="121" y="67"/>
                  </a:lnTo>
                  <a:lnTo>
                    <a:pt x="124" y="52"/>
                  </a:lnTo>
                  <a:lnTo>
                    <a:pt x="123" y="47"/>
                  </a:lnTo>
                  <a:lnTo>
                    <a:pt x="123" y="41"/>
                  </a:lnTo>
                  <a:lnTo>
                    <a:pt x="121" y="37"/>
                  </a:lnTo>
                  <a:lnTo>
                    <a:pt x="119" y="33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7" y="25"/>
                  </a:lnTo>
                  <a:lnTo>
                    <a:pt x="101" y="24"/>
                  </a:lnTo>
                  <a:lnTo>
                    <a:pt x="94" y="24"/>
                  </a:lnTo>
                  <a:lnTo>
                    <a:pt x="83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02" y="1"/>
                  </a:lnTo>
                  <a:lnTo>
                    <a:pt x="117" y="2"/>
                  </a:lnTo>
                  <a:lnTo>
                    <a:pt x="127" y="5"/>
                  </a:lnTo>
                  <a:lnTo>
                    <a:pt x="136" y="11"/>
                  </a:lnTo>
                  <a:lnTo>
                    <a:pt x="142" y="15"/>
                  </a:lnTo>
                  <a:lnTo>
                    <a:pt x="146" y="21"/>
                  </a:lnTo>
                  <a:lnTo>
                    <a:pt x="150" y="28"/>
                  </a:lnTo>
                  <a:lnTo>
                    <a:pt x="154" y="39"/>
                  </a:lnTo>
                  <a:lnTo>
                    <a:pt x="155" y="51"/>
                  </a:lnTo>
                  <a:lnTo>
                    <a:pt x="154" y="62"/>
                  </a:lnTo>
                  <a:lnTo>
                    <a:pt x="150" y="72"/>
                  </a:lnTo>
                  <a:lnTo>
                    <a:pt x="148" y="79"/>
                  </a:lnTo>
                  <a:lnTo>
                    <a:pt x="144" y="84"/>
                  </a:lnTo>
                  <a:lnTo>
                    <a:pt x="138" y="89"/>
                  </a:lnTo>
                  <a:lnTo>
                    <a:pt x="134" y="92"/>
                  </a:lnTo>
                  <a:lnTo>
                    <a:pt x="130" y="95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25" y="104"/>
                  </a:lnTo>
                  <a:lnTo>
                    <a:pt x="132" y="108"/>
                  </a:lnTo>
                  <a:lnTo>
                    <a:pt x="137" y="113"/>
                  </a:lnTo>
                  <a:lnTo>
                    <a:pt x="142" y="119"/>
                  </a:lnTo>
                  <a:lnTo>
                    <a:pt x="145" y="124"/>
                  </a:lnTo>
                  <a:lnTo>
                    <a:pt x="146" y="128"/>
                  </a:lnTo>
                  <a:lnTo>
                    <a:pt x="148" y="135"/>
                  </a:lnTo>
                  <a:lnTo>
                    <a:pt x="149" y="144"/>
                  </a:lnTo>
                  <a:lnTo>
                    <a:pt x="150" y="156"/>
                  </a:lnTo>
                  <a:lnTo>
                    <a:pt x="152" y="163"/>
                  </a:lnTo>
                  <a:lnTo>
                    <a:pt x="152" y="168"/>
                  </a:lnTo>
                  <a:lnTo>
                    <a:pt x="152" y="173"/>
                  </a:lnTo>
                  <a:lnTo>
                    <a:pt x="153" y="176"/>
                  </a:lnTo>
                  <a:lnTo>
                    <a:pt x="153" y="178"/>
                  </a:lnTo>
                  <a:lnTo>
                    <a:pt x="154" y="179"/>
                  </a:lnTo>
                  <a:lnTo>
                    <a:pt x="155" y="182"/>
                  </a:lnTo>
                  <a:lnTo>
                    <a:pt x="156" y="184"/>
                  </a:lnTo>
                  <a:lnTo>
                    <a:pt x="125" y="184"/>
                  </a:lnTo>
                  <a:lnTo>
                    <a:pt x="124" y="182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3" y="176"/>
                  </a:lnTo>
                  <a:lnTo>
                    <a:pt x="122" y="166"/>
                  </a:lnTo>
                  <a:lnTo>
                    <a:pt x="122" y="158"/>
                  </a:lnTo>
                  <a:lnTo>
                    <a:pt x="120" y="144"/>
                  </a:lnTo>
                  <a:lnTo>
                    <a:pt x="117" y="133"/>
                  </a:lnTo>
                  <a:lnTo>
                    <a:pt x="113" y="127"/>
                  </a:lnTo>
                  <a:lnTo>
                    <a:pt x="110" y="121"/>
                  </a:lnTo>
                  <a:lnTo>
                    <a:pt x="106" y="117"/>
                  </a:lnTo>
                  <a:lnTo>
                    <a:pt x="97" y="112"/>
                  </a:lnTo>
                  <a:lnTo>
                    <a:pt x="87" y="108"/>
                  </a:lnTo>
                  <a:lnTo>
                    <a:pt x="74" y="107"/>
                  </a:lnTo>
                  <a:lnTo>
                    <a:pt x="59" y="106"/>
                  </a:lnTo>
                  <a:lnTo>
                    <a:pt x="30" y="106"/>
                  </a:lnTo>
                  <a:lnTo>
                    <a:pt x="30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8402638" y="906463"/>
              <a:ext cx="69850" cy="73025"/>
            </a:xfrm>
            <a:custGeom>
              <a:avLst/>
              <a:gdLst>
                <a:gd name="T0" fmla="*/ 0 w 177"/>
                <a:gd name="T1" fmla="*/ 0 h 184"/>
                <a:gd name="T2" fmla="*/ 34 w 177"/>
                <a:gd name="T3" fmla="*/ 0 h 184"/>
                <a:gd name="T4" fmla="*/ 89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3 w 177"/>
                <a:gd name="T11" fmla="*/ 109 h 184"/>
                <a:gd name="T12" fmla="*/ 103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4" y="0"/>
                  </a:lnTo>
                  <a:lnTo>
                    <a:pt x="89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3" y="109"/>
                  </a:lnTo>
                  <a:lnTo>
                    <a:pt x="103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8482013" y="906463"/>
              <a:ext cx="60325" cy="73025"/>
            </a:xfrm>
            <a:custGeom>
              <a:avLst/>
              <a:gdLst>
                <a:gd name="T0" fmla="*/ 30 w 155"/>
                <a:gd name="T1" fmla="*/ 161 h 184"/>
                <a:gd name="T2" fmla="*/ 102 w 155"/>
                <a:gd name="T3" fmla="*/ 159 h 184"/>
                <a:gd name="T4" fmla="*/ 121 w 155"/>
                <a:gd name="T5" fmla="*/ 143 h 184"/>
                <a:gd name="T6" fmla="*/ 121 w 155"/>
                <a:gd name="T7" fmla="*/ 117 h 184"/>
                <a:gd name="T8" fmla="*/ 104 w 155"/>
                <a:gd name="T9" fmla="*/ 103 h 184"/>
                <a:gd name="T10" fmla="*/ 30 w 155"/>
                <a:gd name="T11" fmla="*/ 101 h 184"/>
                <a:gd name="T12" fmla="*/ 30 w 155"/>
                <a:gd name="T13" fmla="*/ 78 h 184"/>
                <a:gd name="T14" fmla="*/ 93 w 155"/>
                <a:gd name="T15" fmla="*/ 78 h 184"/>
                <a:gd name="T16" fmla="*/ 102 w 155"/>
                <a:gd name="T17" fmla="*/ 76 h 184"/>
                <a:gd name="T18" fmla="*/ 112 w 155"/>
                <a:gd name="T19" fmla="*/ 72 h 184"/>
                <a:gd name="T20" fmla="*/ 121 w 155"/>
                <a:gd name="T21" fmla="*/ 50 h 184"/>
                <a:gd name="T22" fmla="*/ 120 w 155"/>
                <a:gd name="T23" fmla="*/ 38 h 184"/>
                <a:gd name="T24" fmla="*/ 113 w 155"/>
                <a:gd name="T25" fmla="*/ 29 h 184"/>
                <a:gd name="T26" fmla="*/ 104 w 155"/>
                <a:gd name="T27" fmla="*/ 25 h 184"/>
                <a:gd name="T28" fmla="*/ 95 w 155"/>
                <a:gd name="T29" fmla="*/ 24 h 184"/>
                <a:gd name="T30" fmla="*/ 30 w 155"/>
                <a:gd name="T31" fmla="*/ 23 h 184"/>
                <a:gd name="T32" fmla="*/ 88 w 155"/>
                <a:gd name="T33" fmla="*/ 0 h 184"/>
                <a:gd name="T34" fmla="*/ 114 w 155"/>
                <a:gd name="T35" fmla="*/ 1 h 184"/>
                <a:gd name="T36" fmla="*/ 126 w 155"/>
                <a:gd name="T37" fmla="*/ 4 h 184"/>
                <a:gd name="T38" fmla="*/ 135 w 155"/>
                <a:gd name="T39" fmla="*/ 11 h 184"/>
                <a:gd name="T40" fmla="*/ 143 w 155"/>
                <a:gd name="T41" fmla="*/ 18 h 184"/>
                <a:gd name="T42" fmla="*/ 148 w 155"/>
                <a:gd name="T43" fmla="*/ 29 h 184"/>
                <a:gd name="T44" fmla="*/ 152 w 155"/>
                <a:gd name="T45" fmla="*/ 47 h 184"/>
                <a:gd name="T46" fmla="*/ 145 w 155"/>
                <a:gd name="T47" fmla="*/ 72 h 184"/>
                <a:gd name="T48" fmla="*/ 123 w 155"/>
                <a:gd name="T49" fmla="*/ 90 h 184"/>
                <a:gd name="T50" fmla="*/ 147 w 155"/>
                <a:gd name="T51" fmla="*/ 105 h 184"/>
                <a:gd name="T52" fmla="*/ 155 w 155"/>
                <a:gd name="T53" fmla="*/ 131 h 184"/>
                <a:gd name="T54" fmla="*/ 149 w 155"/>
                <a:gd name="T55" fmla="*/ 156 h 184"/>
                <a:gd name="T56" fmla="*/ 139 w 155"/>
                <a:gd name="T57" fmla="*/ 170 h 184"/>
                <a:gd name="T58" fmla="*/ 124 w 155"/>
                <a:gd name="T59" fmla="*/ 178 h 184"/>
                <a:gd name="T60" fmla="*/ 99 w 155"/>
                <a:gd name="T61" fmla="*/ 183 h 184"/>
                <a:gd name="T62" fmla="*/ 0 w 155"/>
                <a:gd name="T6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184">
                  <a:moveTo>
                    <a:pt x="30" y="101"/>
                  </a:moveTo>
                  <a:lnTo>
                    <a:pt x="30" y="161"/>
                  </a:lnTo>
                  <a:lnTo>
                    <a:pt x="86" y="161"/>
                  </a:lnTo>
                  <a:lnTo>
                    <a:pt x="102" y="159"/>
                  </a:lnTo>
                  <a:lnTo>
                    <a:pt x="114" y="153"/>
                  </a:lnTo>
                  <a:lnTo>
                    <a:pt x="121" y="143"/>
                  </a:lnTo>
                  <a:lnTo>
                    <a:pt x="123" y="130"/>
                  </a:lnTo>
                  <a:lnTo>
                    <a:pt x="121" y="117"/>
                  </a:lnTo>
                  <a:lnTo>
                    <a:pt x="115" y="107"/>
                  </a:lnTo>
                  <a:lnTo>
                    <a:pt x="104" y="103"/>
                  </a:lnTo>
                  <a:lnTo>
                    <a:pt x="88" y="101"/>
                  </a:lnTo>
                  <a:lnTo>
                    <a:pt x="30" y="101"/>
                  </a:lnTo>
                  <a:close/>
                  <a:moveTo>
                    <a:pt x="30" y="23"/>
                  </a:moveTo>
                  <a:lnTo>
                    <a:pt x="30" y="78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9" y="76"/>
                  </a:lnTo>
                  <a:lnTo>
                    <a:pt x="102" y="76"/>
                  </a:lnTo>
                  <a:lnTo>
                    <a:pt x="108" y="74"/>
                  </a:lnTo>
                  <a:lnTo>
                    <a:pt x="112" y="72"/>
                  </a:lnTo>
                  <a:lnTo>
                    <a:pt x="119" y="63"/>
                  </a:lnTo>
                  <a:lnTo>
                    <a:pt x="121" y="50"/>
                  </a:lnTo>
                  <a:lnTo>
                    <a:pt x="121" y="45"/>
                  </a:lnTo>
                  <a:lnTo>
                    <a:pt x="120" y="38"/>
                  </a:lnTo>
                  <a:lnTo>
                    <a:pt x="116" y="34"/>
                  </a:lnTo>
                  <a:lnTo>
                    <a:pt x="113" y="29"/>
                  </a:lnTo>
                  <a:lnTo>
                    <a:pt x="110" y="26"/>
                  </a:lnTo>
                  <a:lnTo>
                    <a:pt x="104" y="25"/>
                  </a:lnTo>
                  <a:lnTo>
                    <a:pt x="100" y="24"/>
                  </a:lnTo>
                  <a:lnTo>
                    <a:pt x="95" y="24"/>
                  </a:lnTo>
                  <a:lnTo>
                    <a:pt x="88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107" y="1"/>
                  </a:lnTo>
                  <a:lnTo>
                    <a:pt x="114" y="1"/>
                  </a:lnTo>
                  <a:lnTo>
                    <a:pt x="121" y="3"/>
                  </a:lnTo>
                  <a:lnTo>
                    <a:pt x="126" y="4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9" y="14"/>
                  </a:lnTo>
                  <a:lnTo>
                    <a:pt x="143" y="18"/>
                  </a:lnTo>
                  <a:lnTo>
                    <a:pt x="146" y="24"/>
                  </a:lnTo>
                  <a:lnTo>
                    <a:pt x="148" y="29"/>
                  </a:lnTo>
                  <a:lnTo>
                    <a:pt x="150" y="38"/>
                  </a:lnTo>
                  <a:lnTo>
                    <a:pt x="152" y="47"/>
                  </a:lnTo>
                  <a:lnTo>
                    <a:pt x="150" y="60"/>
                  </a:lnTo>
                  <a:lnTo>
                    <a:pt x="145" y="72"/>
                  </a:lnTo>
                  <a:lnTo>
                    <a:pt x="136" y="82"/>
                  </a:lnTo>
                  <a:lnTo>
                    <a:pt x="123" y="90"/>
                  </a:lnTo>
                  <a:lnTo>
                    <a:pt x="137" y="96"/>
                  </a:lnTo>
                  <a:lnTo>
                    <a:pt x="147" y="105"/>
                  </a:lnTo>
                  <a:lnTo>
                    <a:pt x="153" y="117"/>
                  </a:lnTo>
                  <a:lnTo>
                    <a:pt x="155" y="131"/>
                  </a:lnTo>
                  <a:lnTo>
                    <a:pt x="153" y="144"/>
                  </a:lnTo>
                  <a:lnTo>
                    <a:pt x="149" y="156"/>
                  </a:lnTo>
                  <a:lnTo>
                    <a:pt x="145" y="163"/>
                  </a:lnTo>
                  <a:lnTo>
                    <a:pt x="139" y="170"/>
                  </a:lnTo>
                  <a:lnTo>
                    <a:pt x="133" y="174"/>
                  </a:lnTo>
                  <a:lnTo>
                    <a:pt x="124" y="178"/>
                  </a:lnTo>
                  <a:lnTo>
                    <a:pt x="113" y="182"/>
                  </a:lnTo>
                  <a:lnTo>
                    <a:pt x="99" y="183"/>
                  </a:lnTo>
                  <a:lnTo>
                    <a:pt x="8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8553450" y="906463"/>
              <a:ext cx="61912" cy="74612"/>
            </a:xfrm>
            <a:custGeom>
              <a:avLst/>
              <a:gdLst>
                <a:gd name="T0" fmla="*/ 0 w 157"/>
                <a:gd name="T1" fmla="*/ 0 h 186"/>
                <a:gd name="T2" fmla="*/ 30 w 157"/>
                <a:gd name="T3" fmla="*/ 0 h 186"/>
                <a:gd name="T4" fmla="*/ 30 w 157"/>
                <a:gd name="T5" fmla="*/ 109 h 186"/>
                <a:gd name="T6" fmla="*/ 31 w 157"/>
                <a:gd name="T7" fmla="*/ 124 h 186"/>
                <a:gd name="T8" fmla="*/ 32 w 157"/>
                <a:gd name="T9" fmla="*/ 135 h 186"/>
                <a:gd name="T10" fmla="*/ 34 w 157"/>
                <a:gd name="T11" fmla="*/ 140 h 186"/>
                <a:gd name="T12" fmla="*/ 36 w 157"/>
                <a:gd name="T13" fmla="*/ 144 h 186"/>
                <a:gd name="T14" fmla="*/ 40 w 157"/>
                <a:gd name="T15" fmla="*/ 149 h 186"/>
                <a:gd name="T16" fmla="*/ 48 w 157"/>
                <a:gd name="T17" fmla="*/ 156 h 186"/>
                <a:gd name="T18" fmla="*/ 61 w 157"/>
                <a:gd name="T19" fmla="*/ 162 h 186"/>
                <a:gd name="T20" fmla="*/ 79 w 157"/>
                <a:gd name="T21" fmla="*/ 163 h 186"/>
                <a:gd name="T22" fmla="*/ 93 w 157"/>
                <a:gd name="T23" fmla="*/ 162 h 186"/>
                <a:gd name="T24" fmla="*/ 105 w 157"/>
                <a:gd name="T25" fmla="*/ 159 h 186"/>
                <a:gd name="T26" fmla="*/ 111 w 157"/>
                <a:gd name="T27" fmla="*/ 155 h 186"/>
                <a:gd name="T28" fmla="*/ 115 w 157"/>
                <a:gd name="T29" fmla="*/ 152 h 186"/>
                <a:gd name="T30" fmla="*/ 120 w 157"/>
                <a:gd name="T31" fmla="*/ 149 h 186"/>
                <a:gd name="T32" fmla="*/ 122 w 157"/>
                <a:gd name="T33" fmla="*/ 144 h 186"/>
                <a:gd name="T34" fmla="*/ 124 w 157"/>
                <a:gd name="T35" fmla="*/ 142 h 186"/>
                <a:gd name="T36" fmla="*/ 125 w 157"/>
                <a:gd name="T37" fmla="*/ 139 h 186"/>
                <a:gd name="T38" fmla="*/ 126 w 157"/>
                <a:gd name="T39" fmla="*/ 136 h 186"/>
                <a:gd name="T40" fmla="*/ 126 w 157"/>
                <a:gd name="T41" fmla="*/ 131 h 186"/>
                <a:gd name="T42" fmla="*/ 127 w 157"/>
                <a:gd name="T43" fmla="*/ 127 h 186"/>
                <a:gd name="T44" fmla="*/ 127 w 157"/>
                <a:gd name="T45" fmla="*/ 121 h 186"/>
                <a:gd name="T46" fmla="*/ 127 w 157"/>
                <a:gd name="T47" fmla="*/ 115 h 186"/>
                <a:gd name="T48" fmla="*/ 127 w 157"/>
                <a:gd name="T49" fmla="*/ 107 h 186"/>
                <a:gd name="T50" fmla="*/ 127 w 157"/>
                <a:gd name="T51" fmla="*/ 0 h 186"/>
                <a:gd name="T52" fmla="*/ 157 w 157"/>
                <a:gd name="T53" fmla="*/ 0 h 186"/>
                <a:gd name="T54" fmla="*/ 157 w 157"/>
                <a:gd name="T55" fmla="*/ 107 h 186"/>
                <a:gd name="T56" fmla="*/ 157 w 157"/>
                <a:gd name="T57" fmla="*/ 119 h 186"/>
                <a:gd name="T58" fmla="*/ 157 w 157"/>
                <a:gd name="T59" fmla="*/ 129 h 186"/>
                <a:gd name="T60" fmla="*/ 156 w 157"/>
                <a:gd name="T61" fmla="*/ 138 h 186"/>
                <a:gd name="T62" fmla="*/ 153 w 157"/>
                <a:gd name="T63" fmla="*/ 145 h 186"/>
                <a:gd name="T64" fmla="*/ 151 w 157"/>
                <a:gd name="T65" fmla="*/ 151 h 186"/>
                <a:gd name="T66" fmla="*/ 149 w 157"/>
                <a:gd name="T67" fmla="*/ 156 h 186"/>
                <a:gd name="T68" fmla="*/ 145 w 157"/>
                <a:gd name="T69" fmla="*/ 162 h 186"/>
                <a:gd name="T70" fmla="*/ 140 w 157"/>
                <a:gd name="T71" fmla="*/ 166 h 186"/>
                <a:gd name="T72" fmla="*/ 128 w 157"/>
                <a:gd name="T73" fmla="*/ 175 h 186"/>
                <a:gd name="T74" fmla="*/ 113 w 157"/>
                <a:gd name="T75" fmla="*/ 182 h 186"/>
                <a:gd name="T76" fmla="*/ 95 w 157"/>
                <a:gd name="T77" fmla="*/ 185 h 186"/>
                <a:gd name="T78" fmla="*/ 75 w 157"/>
                <a:gd name="T79" fmla="*/ 186 h 186"/>
                <a:gd name="T80" fmla="*/ 54 w 157"/>
                <a:gd name="T81" fmla="*/ 185 h 186"/>
                <a:gd name="T82" fmla="*/ 36 w 157"/>
                <a:gd name="T83" fmla="*/ 181 h 186"/>
                <a:gd name="T84" fmla="*/ 23 w 157"/>
                <a:gd name="T85" fmla="*/ 172 h 186"/>
                <a:gd name="T86" fmla="*/ 12 w 157"/>
                <a:gd name="T87" fmla="*/ 160 h 186"/>
                <a:gd name="T88" fmla="*/ 9 w 157"/>
                <a:gd name="T89" fmla="*/ 155 h 186"/>
                <a:gd name="T90" fmla="*/ 7 w 157"/>
                <a:gd name="T91" fmla="*/ 150 h 186"/>
                <a:gd name="T92" fmla="*/ 5 w 157"/>
                <a:gd name="T93" fmla="*/ 145 h 186"/>
                <a:gd name="T94" fmla="*/ 3 w 157"/>
                <a:gd name="T95" fmla="*/ 140 h 186"/>
                <a:gd name="T96" fmla="*/ 2 w 157"/>
                <a:gd name="T97" fmla="*/ 133 h 186"/>
                <a:gd name="T98" fmla="*/ 1 w 157"/>
                <a:gd name="T99" fmla="*/ 126 h 186"/>
                <a:gd name="T100" fmla="*/ 1 w 157"/>
                <a:gd name="T101" fmla="*/ 118 h 186"/>
                <a:gd name="T102" fmla="*/ 0 w 157"/>
                <a:gd name="T103" fmla="*/ 109 h 186"/>
                <a:gd name="T104" fmla="*/ 0 w 157"/>
                <a:gd name="T10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86">
                  <a:moveTo>
                    <a:pt x="0" y="0"/>
                  </a:moveTo>
                  <a:lnTo>
                    <a:pt x="30" y="0"/>
                  </a:lnTo>
                  <a:lnTo>
                    <a:pt x="30" y="109"/>
                  </a:lnTo>
                  <a:lnTo>
                    <a:pt x="31" y="124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6" y="144"/>
                  </a:lnTo>
                  <a:lnTo>
                    <a:pt x="40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9" y="163"/>
                  </a:lnTo>
                  <a:lnTo>
                    <a:pt x="93" y="162"/>
                  </a:lnTo>
                  <a:lnTo>
                    <a:pt x="105" y="159"/>
                  </a:lnTo>
                  <a:lnTo>
                    <a:pt x="111" y="155"/>
                  </a:lnTo>
                  <a:lnTo>
                    <a:pt x="115" y="152"/>
                  </a:lnTo>
                  <a:lnTo>
                    <a:pt x="120" y="149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5" y="139"/>
                  </a:lnTo>
                  <a:lnTo>
                    <a:pt x="126" y="136"/>
                  </a:lnTo>
                  <a:lnTo>
                    <a:pt x="126" y="131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27" y="115"/>
                  </a:lnTo>
                  <a:lnTo>
                    <a:pt x="127" y="107"/>
                  </a:lnTo>
                  <a:lnTo>
                    <a:pt x="127" y="0"/>
                  </a:lnTo>
                  <a:lnTo>
                    <a:pt x="157" y="0"/>
                  </a:lnTo>
                  <a:lnTo>
                    <a:pt x="157" y="107"/>
                  </a:lnTo>
                  <a:lnTo>
                    <a:pt x="157" y="119"/>
                  </a:lnTo>
                  <a:lnTo>
                    <a:pt x="157" y="129"/>
                  </a:lnTo>
                  <a:lnTo>
                    <a:pt x="156" y="138"/>
                  </a:lnTo>
                  <a:lnTo>
                    <a:pt x="153" y="145"/>
                  </a:lnTo>
                  <a:lnTo>
                    <a:pt x="151" y="151"/>
                  </a:lnTo>
                  <a:lnTo>
                    <a:pt x="149" y="156"/>
                  </a:lnTo>
                  <a:lnTo>
                    <a:pt x="145" y="162"/>
                  </a:lnTo>
                  <a:lnTo>
                    <a:pt x="140" y="166"/>
                  </a:lnTo>
                  <a:lnTo>
                    <a:pt x="128" y="175"/>
                  </a:lnTo>
                  <a:lnTo>
                    <a:pt x="113" y="182"/>
                  </a:lnTo>
                  <a:lnTo>
                    <a:pt x="95" y="185"/>
                  </a:lnTo>
                  <a:lnTo>
                    <a:pt x="75" y="186"/>
                  </a:lnTo>
                  <a:lnTo>
                    <a:pt x="54" y="185"/>
                  </a:lnTo>
                  <a:lnTo>
                    <a:pt x="36" y="181"/>
                  </a:lnTo>
                  <a:lnTo>
                    <a:pt x="23" y="172"/>
                  </a:lnTo>
                  <a:lnTo>
                    <a:pt x="12" y="160"/>
                  </a:lnTo>
                  <a:lnTo>
                    <a:pt x="9" y="155"/>
                  </a:lnTo>
                  <a:lnTo>
                    <a:pt x="7" y="150"/>
                  </a:lnTo>
                  <a:lnTo>
                    <a:pt x="5" y="145"/>
                  </a:lnTo>
                  <a:lnTo>
                    <a:pt x="3" y="140"/>
                  </a:lnTo>
                  <a:lnTo>
                    <a:pt x="2" y="133"/>
                  </a:lnTo>
                  <a:lnTo>
                    <a:pt x="1" y="126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626475" y="906463"/>
              <a:ext cx="58737" cy="73025"/>
            </a:xfrm>
            <a:custGeom>
              <a:avLst/>
              <a:gdLst>
                <a:gd name="T0" fmla="*/ 89 w 148"/>
                <a:gd name="T1" fmla="*/ 0 h 184"/>
                <a:gd name="T2" fmla="*/ 148 w 148"/>
                <a:gd name="T3" fmla="*/ 0 h 184"/>
                <a:gd name="T4" fmla="*/ 148 w 148"/>
                <a:gd name="T5" fmla="*/ 23 h 184"/>
                <a:gd name="T6" fmla="*/ 91 w 148"/>
                <a:gd name="T7" fmla="*/ 23 h 184"/>
                <a:gd name="T8" fmla="*/ 82 w 148"/>
                <a:gd name="T9" fmla="*/ 24 h 184"/>
                <a:gd name="T10" fmla="*/ 75 w 148"/>
                <a:gd name="T11" fmla="*/ 24 h 184"/>
                <a:gd name="T12" fmla="*/ 68 w 148"/>
                <a:gd name="T13" fmla="*/ 25 h 184"/>
                <a:gd name="T14" fmla="*/ 63 w 148"/>
                <a:gd name="T15" fmla="*/ 26 h 184"/>
                <a:gd name="T16" fmla="*/ 57 w 148"/>
                <a:gd name="T17" fmla="*/ 28 h 184"/>
                <a:gd name="T18" fmla="*/ 53 w 148"/>
                <a:gd name="T19" fmla="*/ 30 h 184"/>
                <a:gd name="T20" fmla="*/ 49 w 148"/>
                <a:gd name="T21" fmla="*/ 34 h 184"/>
                <a:gd name="T22" fmla="*/ 46 w 148"/>
                <a:gd name="T23" fmla="*/ 38 h 184"/>
                <a:gd name="T24" fmla="*/ 40 w 148"/>
                <a:gd name="T25" fmla="*/ 48 h 184"/>
                <a:gd name="T26" fmla="*/ 35 w 148"/>
                <a:gd name="T27" fmla="*/ 61 h 184"/>
                <a:gd name="T28" fmla="*/ 32 w 148"/>
                <a:gd name="T29" fmla="*/ 78 h 184"/>
                <a:gd name="T30" fmla="*/ 31 w 148"/>
                <a:gd name="T31" fmla="*/ 94 h 184"/>
                <a:gd name="T32" fmla="*/ 32 w 148"/>
                <a:gd name="T33" fmla="*/ 110 h 184"/>
                <a:gd name="T34" fmla="*/ 35 w 148"/>
                <a:gd name="T35" fmla="*/ 125 h 184"/>
                <a:gd name="T36" fmla="*/ 41 w 148"/>
                <a:gd name="T37" fmla="*/ 137 h 184"/>
                <a:gd name="T38" fmla="*/ 48 w 148"/>
                <a:gd name="T39" fmla="*/ 147 h 184"/>
                <a:gd name="T40" fmla="*/ 52 w 148"/>
                <a:gd name="T41" fmla="*/ 151 h 184"/>
                <a:gd name="T42" fmla="*/ 56 w 148"/>
                <a:gd name="T43" fmla="*/ 153 h 184"/>
                <a:gd name="T44" fmla="*/ 60 w 148"/>
                <a:gd name="T45" fmla="*/ 155 h 184"/>
                <a:gd name="T46" fmla="*/ 65 w 148"/>
                <a:gd name="T47" fmla="*/ 158 h 184"/>
                <a:gd name="T48" fmla="*/ 70 w 148"/>
                <a:gd name="T49" fmla="*/ 159 h 184"/>
                <a:gd name="T50" fmla="*/ 77 w 148"/>
                <a:gd name="T51" fmla="*/ 160 h 184"/>
                <a:gd name="T52" fmla="*/ 84 w 148"/>
                <a:gd name="T53" fmla="*/ 160 h 184"/>
                <a:gd name="T54" fmla="*/ 93 w 148"/>
                <a:gd name="T55" fmla="*/ 161 h 184"/>
                <a:gd name="T56" fmla="*/ 148 w 148"/>
                <a:gd name="T57" fmla="*/ 161 h 184"/>
                <a:gd name="T58" fmla="*/ 148 w 148"/>
                <a:gd name="T59" fmla="*/ 184 h 184"/>
                <a:gd name="T60" fmla="*/ 91 w 148"/>
                <a:gd name="T61" fmla="*/ 184 h 184"/>
                <a:gd name="T62" fmla="*/ 68 w 148"/>
                <a:gd name="T63" fmla="*/ 183 h 184"/>
                <a:gd name="T64" fmla="*/ 49 w 148"/>
                <a:gd name="T65" fmla="*/ 179 h 184"/>
                <a:gd name="T66" fmla="*/ 42 w 148"/>
                <a:gd name="T67" fmla="*/ 176 h 184"/>
                <a:gd name="T68" fmla="*/ 35 w 148"/>
                <a:gd name="T69" fmla="*/ 173 h 184"/>
                <a:gd name="T70" fmla="*/ 30 w 148"/>
                <a:gd name="T71" fmla="*/ 168 h 184"/>
                <a:gd name="T72" fmla="*/ 23 w 148"/>
                <a:gd name="T73" fmla="*/ 163 h 184"/>
                <a:gd name="T74" fmla="*/ 13 w 148"/>
                <a:gd name="T75" fmla="*/ 150 h 184"/>
                <a:gd name="T76" fmla="*/ 7 w 148"/>
                <a:gd name="T77" fmla="*/ 132 h 184"/>
                <a:gd name="T78" fmla="*/ 1 w 148"/>
                <a:gd name="T79" fmla="*/ 114 h 184"/>
                <a:gd name="T80" fmla="*/ 0 w 148"/>
                <a:gd name="T81" fmla="*/ 93 h 184"/>
                <a:gd name="T82" fmla="*/ 2 w 148"/>
                <a:gd name="T83" fmla="*/ 68 h 184"/>
                <a:gd name="T84" fmla="*/ 9 w 148"/>
                <a:gd name="T85" fmla="*/ 46 h 184"/>
                <a:gd name="T86" fmla="*/ 20 w 148"/>
                <a:gd name="T87" fmla="*/ 26 h 184"/>
                <a:gd name="T88" fmla="*/ 26 w 148"/>
                <a:gd name="T89" fmla="*/ 18 h 184"/>
                <a:gd name="T90" fmla="*/ 33 w 148"/>
                <a:gd name="T91" fmla="*/ 13 h 184"/>
                <a:gd name="T92" fmla="*/ 44 w 148"/>
                <a:gd name="T93" fmla="*/ 6 h 184"/>
                <a:gd name="T94" fmla="*/ 56 w 148"/>
                <a:gd name="T95" fmla="*/ 3 h 184"/>
                <a:gd name="T96" fmla="*/ 71 w 148"/>
                <a:gd name="T97" fmla="*/ 1 h 184"/>
                <a:gd name="T98" fmla="*/ 89 w 148"/>
                <a:gd name="T9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84">
                  <a:moveTo>
                    <a:pt x="89" y="0"/>
                  </a:moveTo>
                  <a:lnTo>
                    <a:pt x="148" y="0"/>
                  </a:lnTo>
                  <a:lnTo>
                    <a:pt x="148" y="23"/>
                  </a:lnTo>
                  <a:lnTo>
                    <a:pt x="91" y="23"/>
                  </a:lnTo>
                  <a:lnTo>
                    <a:pt x="82" y="24"/>
                  </a:lnTo>
                  <a:lnTo>
                    <a:pt x="75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8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6" y="38"/>
                  </a:lnTo>
                  <a:lnTo>
                    <a:pt x="40" y="48"/>
                  </a:lnTo>
                  <a:lnTo>
                    <a:pt x="35" y="61"/>
                  </a:lnTo>
                  <a:lnTo>
                    <a:pt x="32" y="78"/>
                  </a:lnTo>
                  <a:lnTo>
                    <a:pt x="31" y="94"/>
                  </a:lnTo>
                  <a:lnTo>
                    <a:pt x="32" y="110"/>
                  </a:lnTo>
                  <a:lnTo>
                    <a:pt x="35" y="125"/>
                  </a:lnTo>
                  <a:lnTo>
                    <a:pt x="41" y="137"/>
                  </a:lnTo>
                  <a:lnTo>
                    <a:pt x="48" y="147"/>
                  </a:lnTo>
                  <a:lnTo>
                    <a:pt x="52" y="151"/>
                  </a:lnTo>
                  <a:lnTo>
                    <a:pt x="56" y="153"/>
                  </a:lnTo>
                  <a:lnTo>
                    <a:pt x="60" y="155"/>
                  </a:lnTo>
                  <a:lnTo>
                    <a:pt x="65" y="158"/>
                  </a:lnTo>
                  <a:lnTo>
                    <a:pt x="70" y="159"/>
                  </a:lnTo>
                  <a:lnTo>
                    <a:pt x="77" y="160"/>
                  </a:lnTo>
                  <a:lnTo>
                    <a:pt x="84" y="160"/>
                  </a:lnTo>
                  <a:lnTo>
                    <a:pt x="93" y="161"/>
                  </a:lnTo>
                  <a:lnTo>
                    <a:pt x="148" y="161"/>
                  </a:lnTo>
                  <a:lnTo>
                    <a:pt x="148" y="184"/>
                  </a:lnTo>
                  <a:lnTo>
                    <a:pt x="91" y="184"/>
                  </a:lnTo>
                  <a:lnTo>
                    <a:pt x="68" y="183"/>
                  </a:lnTo>
                  <a:lnTo>
                    <a:pt x="49" y="179"/>
                  </a:lnTo>
                  <a:lnTo>
                    <a:pt x="42" y="176"/>
                  </a:lnTo>
                  <a:lnTo>
                    <a:pt x="35" y="173"/>
                  </a:lnTo>
                  <a:lnTo>
                    <a:pt x="30" y="168"/>
                  </a:lnTo>
                  <a:lnTo>
                    <a:pt x="23" y="163"/>
                  </a:lnTo>
                  <a:lnTo>
                    <a:pt x="13" y="150"/>
                  </a:lnTo>
                  <a:lnTo>
                    <a:pt x="7" y="132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2" y="68"/>
                  </a:lnTo>
                  <a:lnTo>
                    <a:pt x="9" y="46"/>
                  </a:lnTo>
                  <a:lnTo>
                    <a:pt x="20" y="26"/>
                  </a:lnTo>
                  <a:lnTo>
                    <a:pt x="26" y="18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6" y="3"/>
                  </a:lnTo>
                  <a:lnTo>
                    <a:pt x="71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8689975" y="906463"/>
              <a:ext cx="44450" cy="73025"/>
            </a:xfrm>
            <a:custGeom>
              <a:avLst/>
              <a:gdLst>
                <a:gd name="T0" fmla="*/ 86 w 115"/>
                <a:gd name="T1" fmla="*/ 0 h 184"/>
                <a:gd name="T2" fmla="*/ 115 w 115"/>
                <a:gd name="T3" fmla="*/ 0 h 184"/>
                <a:gd name="T4" fmla="*/ 115 w 115"/>
                <a:gd name="T5" fmla="*/ 107 h 184"/>
                <a:gd name="T6" fmla="*/ 115 w 115"/>
                <a:gd name="T7" fmla="*/ 120 h 184"/>
                <a:gd name="T8" fmla="*/ 115 w 115"/>
                <a:gd name="T9" fmla="*/ 130 h 184"/>
                <a:gd name="T10" fmla="*/ 114 w 115"/>
                <a:gd name="T11" fmla="*/ 140 h 184"/>
                <a:gd name="T12" fmla="*/ 112 w 115"/>
                <a:gd name="T13" fmla="*/ 147 h 184"/>
                <a:gd name="T14" fmla="*/ 109 w 115"/>
                <a:gd name="T15" fmla="*/ 153 h 184"/>
                <a:gd name="T16" fmla="*/ 107 w 115"/>
                <a:gd name="T17" fmla="*/ 159 h 184"/>
                <a:gd name="T18" fmla="*/ 104 w 115"/>
                <a:gd name="T19" fmla="*/ 163 h 184"/>
                <a:gd name="T20" fmla="*/ 99 w 115"/>
                <a:gd name="T21" fmla="*/ 167 h 184"/>
                <a:gd name="T22" fmla="*/ 94 w 115"/>
                <a:gd name="T23" fmla="*/ 172 h 184"/>
                <a:gd name="T24" fmla="*/ 89 w 115"/>
                <a:gd name="T25" fmla="*/ 175 h 184"/>
                <a:gd name="T26" fmla="*/ 82 w 115"/>
                <a:gd name="T27" fmla="*/ 178 h 184"/>
                <a:gd name="T28" fmla="*/ 75 w 115"/>
                <a:gd name="T29" fmla="*/ 181 h 184"/>
                <a:gd name="T30" fmla="*/ 68 w 115"/>
                <a:gd name="T31" fmla="*/ 182 h 184"/>
                <a:gd name="T32" fmla="*/ 59 w 115"/>
                <a:gd name="T33" fmla="*/ 183 h 184"/>
                <a:gd name="T34" fmla="*/ 48 w 115"/>
                <a:gd name="T35" fmla="*/ 184 h 184"/>
                <a:gd name="T36" fmla="*/ 35 w 115"/>
                <a:gd name="T37" fmla="*/ 184 h 184"/>
                <a:gd name="T38" fmla="*/ 0 w 115"/>
                <a:gd name="T39" fmla="*/ 184 h 184"/>
                <a:gd name="T40" fmla="*/ 0 w 115"/>
                <a:gd name="T41" fmla="*/ 161 h 184"/>
                <a:gd name="T42" fmla="*/ 35 w 115"/>
                <a:gd name="T43" fmla="*/ 161 h 184"/>
                <a:gd name="T44" fmla="*/ 50 w 115"/>
                <a:gd name="T45" fmla="*/ 160 h 184"/>
                <a:gd name="T46" fmla="*/ 62 w 115"/>
                <a:gd name="T47" fmla="*/ 159 h 184"/>
                <a:gd name="T48" fmla="*/ 69 w 115"/>
                <a:gd name="T49" fmla="*/ 158 h 184"/>
                <a:gd name="T50" fmla="*/ 73 w 115"/>
                <a:gd name="T51" fmla="*/ 154 h 184"/>
                <a:gd name="T52" fmla="*/ 78 w 115"/>
                <a:gd name="T53" fmla="*/ 151 h 184"/>
                <a:gd name="T54" fmla="*/ 81 w 115"/>
                <a:gd name="T55" fmla="*/ 148 h 184"/>
                <a:gd name="T56" fmla="*/ 83 w 115"/>
                <a:gd name="T57" fmla="*/ 142 h 184"/>
                <a:gd name="T58" fmla="*/ 84 w 115"/>
                <a:gd name="T59" fmla="*/ 136 h 184"/>
                <a:gd name="T60" fmla="*/ 85 w 115"/>
                <a:gd name="T61" fmla="*/ 124 h 184"/>
                <a:gd name="T62" fmla="*/ 86 w 115"/>
                <a:gd name="T63" fmla="*/ 107 h 184"/>
                <a:gd name="T64" fmla="*/ 86 w 115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84">
                  <a:moveTo>
                    <a:pt x="86" y="0"/>
                  </a:moveTo>
                  <a:lnTo>
                    <a:pt x="115" y="0"/>
                  </a:lnTo>
                  <a:lnTo>
                    <a:pt x="115" y="107"/>
                  </a:lnTo>
                  <a:lnTo>
                    <a:pt x="115" y="120"/>
                  </a:lnTo>
                  <a:lnTo>
                    <a:pt x="115" y="130"/>
                  </a:lnTo>
                  <a:lnTo>
                    <a:pt x="114" y="140"/>
                  </a:lnTo>
                  <a:lnTo>
                    <a:pt x="112" y="147"/>
                  </a:lnTo>
                  <a:lnTo>
                    <a:pt x="109" y="153"/>
                  </a:lnTo>
                  <a:lnTo>
                    <a:pt x="107" y="159"/>
                  </a:lnTo>
                  <a:lnTo>
                    <a:pt x="104" y="163"/>
                  </a:lnTo>
                  <a:lnTo>
                    <a:pt x="99" y="167"/>
                  </a:lnTo>
                  <a:lnTo>
                    <a:pt x="94" y="172"/>
                  </a:lnTo>
                  <a:lnTo>
                    <a:pt x="89" y="175"/>
                  </a:lnTo>
                  <a:lnTo>
                    <a:pt x="82" y="178"/>
                  </a:lnTo>
                  <a:lnTo>
                    <a:pt x="75" y="181"/>
                  </a:lnTo>
                  <a:lnTo>
                    <a:pt x="68" y="182"/>
                  </a:lnTo>
                  <a:lnTo>
                    <a:pt x="59" y="183"/>
                  </a:lnTo>
                  <a:lnTo>
                    <a:pt x="48" y="184"/>
                  </a:lnTo>
                  <a:lnTo>
                    <a:pt x="35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35" y="161"/>
                  </a:lnTo>
                  <a:lnTo>
                    <a:pt x="50" y="160"/>
                  </a:lnTo>
                  <a:lnTo>
                    <a:pt x="62" y="159"/>
                  </a:lnTo>
                  <a:lnTo>
                    <a:pt x="69" y="158"/>
                  </a:lnTo>
                  <a:lnTo>
                    <a:pt x="73" y="154"/>
                  </a:lnTo>
                  <a:lnTo>
                    <a:pt x="78" y="151"/>
                  </a:lnTo>
                  <a:lnTo>
                    <a:pt x="81" y="148"/>
                  </a:lnTo>
                  <a:lnTo>
                    <a:pt x="83" y="142"/>
                  </a:lnTo>
                  <a:lnTo>
                    <a:pt x="84" y="136"/>
                  </a:lnTo>
                  <a:lnTo>
                    <a:pt x="85" y="124"/>
                  </a:lnTo>
                  <a:lnTo>
                    <a:pt x="86" y="10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8739188" y="906463"/>
              <a:ext cx="74612" cy="73025"/>
            </a:xfrm>
            <a:custGeom>
              <a:avLst/>
              <a:gdLst>
                <a:gd name="T0" fmla="*/ 95 w 188"/>
                <a:gd name="T1" fmla="*/ 22 h 184"/>
                <a:gd name="T2" fmla="*/ 59 w 188"/>
                <a:gd name="T3" fmla="*/ 113 h 184"/>
                <a:gd name="T4" fmla="*/ 128 w 188"/>
                <a:gd name="T5" fmla="*/ 113 h 184"/>
                <a:gd name="T6" fmla="*/ 95 w 188"/>
                <a:gd name="T7" fmla="*/ 22 h 184"/>
                <a:gd name="T8" fmla="*/ 76 w 188"/>
                <a:gd name="T9" fmla="*/ 0 h 184"/>
                <a:gd name="T10" fmla="*/ 115 w 188"/>
                <a:gd name="T11" fmla="*/ 0 h 184"/>
                <a:gd name="T12" fmla="*/ 188 w 188"/>
                <a:gd name="T13" fmla="*/ 184 h 184"/>
                <a:gd name="T14" fmla="*/ 156 w 188"/>
                <a:gd name="T15" fmla="*/ 184 h 184"/>
                <a:gd name="T16" fmla="*/ 138 w 188"/>
                <a:gd name="T17" fmla="*/ 136 h 184"/>
                <a:gd name="T18" fmla="*/ 50 w 188"/>
                <a:gd name="T19" fmla="*/ 136 h 184"/>
                <a:gd name="T20" fmla="*/ 32 w 188"/>
                <a:gd name="T21" fmla="*/ 184 h 184"/>
                <a:gd name="T22" fmla="*/ 0 w 188"/>
                <a:gd name="T23" fmla="*/ 184 h 184"/>
                <a:gd name="T24" fmla="*/ 76 w 18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4">
                  <a:moveTo>
                    <a:pt x="95" y="22"/>
                  </a:moveTo>
                  <a:lnTo>
                    <a:pt x="59" y="113"/>
                  </a:lnTo>
                  <a:lnTo>
                    <a:pt x="128" y="113"/>
                  </a:lnTo>
                  <a:lnTo>
                    <a:pt x="95" y="22"/>
                  </a:lnTo>
                  <a:close/>
                  <a:moveTo>
                    <a:pt x="76" y="0"/>
                  </a:moveTo>
                  <a:lnTo>
                    <a:pt x="115" y="0"/>
                  </a:lnTo>
                  <a:lnTo>
                    <a:pt x="188" y="184"/>
                  </a:lnTo>
                  <a:lnTo>
                    <a:pt x="156" y="184"/>
                  </a:lnTo>
                  <a:lnTo>
                    <a:pt x="138" y="136"/>
                  </a:lnTo>
                  <a:lnTo>
                    <a:pt x="50" y="136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7843838" y="695325"/>
              <a:ext cx="144462" cy="168275"/>
            </a:xfrm>
            <a:custGeom>
              <a:avLst/>
              <a:gdLst>
                <a:gd name="T0" fmla="*/ 0 w 367"/>
                <a:gd name="T1" fmla="*/ 0 h 425"/>
                <a:gd name="T2" fmla="*/ 367 w 367"/>
                <a:gd name="T3" fmla="*/ 0 h 425"/>
                <a:gd name="T4" fmla="*/ 367 w 367"/>
                <a:gd name="T5" fmla="*/ 76 h 425"/>
                <a:gd name="T6" fmla="*/ 227 w 367"/>
                <a:gd name="T7" fmla="*/ 76 h 425"/>
                <a:gd name="T8" fmla="*/ 227 w 367"/>
                <a:gd name="T9" fmla="*/ 425 h 425"/>
                <a:gd name="T10" fmla="*/ 137 w 367"/>
                <a:gd name="T11" fmla="*/ 425 h 425"/>
                <a:gd name="T12" fmla="*/ 137 w 367"/>
                <a:gd name="T13" fmla="*/ 76 h 425"/>
                <a:gd name="T14" fmla="*/ 0 w 367"/>
                <a:gd name="T15" fmla="*/ 76 h 425"/>
                <a:gd name="T16" fmla="*/ 0 w 367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425">
                  <a:moveTo>
                    <a:pt x="0" y="0"/>
                  </a:moveTo>
                  <a:lnTo>
                    <a:pt x="367" y="0"/>
                  </a:lnTo>
                  <a:lnTo>
                    <a:pt x="367" y="76"/>
                  </a:lnTo>
                  <a:lnTo>
                    <a:pt x="227" y="76"/>
                  </a:lnTo>
                  <a:lnTo>
                    <a:pt x="227" y="425"/>
                  </a:lnTo>
                  <a:lnTo>
                    <a:pt x="137" y="425"/>
                  </a:lnTo>
                  <a:lnTo>
                    <a:pt x="137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7953375" y="695325"/>
              <a:ext cx="180975" cy="168275"/>
            </a:xfrm>
            <a:custGeom>
              <a:avLst/>
              <a:gdLst>
                <a:gd name="T0" fmla="*/ 228 w 456"/>
                <a:gd name="T1" fmla="*/ 102 h 425"/>
                <a:gd name="T2" fmla="*/ 168 w 456"/>
                <a:gd name="T3" fmla="*/ 251 h 425"/>
                <a:gd name="T4" fmla="*/ 289 w 456"/>
                <a:gd name="T5" fmla="*/ 251 h 425"/>
                <a:gd name="T6" fmla="*/ 228 w 456"/>
                <a:gd name="T7" fmla="*/ 102 h 425"/>
                <a:gd name="T8" fmla="*/ 177 w 456"/>
                <a:gd name="T9" fmla="*/ 0 h 425"/>
                <a:gd name="T10" fmla="*/ 281 w 456"/>
                <a:gd name="T11" fmla="*/ 0 h 425"/>
                <a:gd name="T12" fmla="*/ 456 w 456"/>
                <a:gd name="T13" fmla="*/ 425 h 425"/>
                <a:gd name="T14" fmla="*/ 351 w 456"/>
                <a:gd name="T15" fmla="*/ 425 h 425"/>
                <a:gd name="T16" fmla="*/ 309 w 456"/>
                <a:gd name="T17" fmla="*/ 327 h 425"/>
                <a:gd name="T18" fmla="*/ 147 w 456"/>
                <a:gd name="T19" fmla="*/ 327 h 425"/>
                <a:gd name="T20" fmla="*/ 106 w 456"/>
                <a:gd name="T21" fmla="*/ 425 h 425"/>
                <a:gd name="T22" fmla="*/ 0 w 456"/>
                <a:gd name="T23" fmla="*/ 425 h 425"/>
                <a:gd name="T24" fmla="*/ 177 w 456"/>
                <a:gd name="T2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425">
                  <a:moveTo>
                    <a:pt x="228" y="102"/>
                  </a:moveTo>
                  <a:lnTo>
                    <a:pt x="168" y="251"/>
                  </a:lnTo>
                  <a:lnTo>
                    <a:pt x="289" y="251"/>
                  </a:lnTo>
                  <a:lnTo>
                    <a:pt x="228" y="102"/>
                  </a:lnTo>
                  <a:close/>
                  <a:moveTo>
                    <a:pt x="177" y="0"/>
                  </a:moveTo>
                  <a:lnTo>
                    <a:pt x="281" y="0"/>
                  </a:lnTo>
                  <a:lnTo>
                    <a:pt x="456" y="425"/>
                  </a:lnTo>
                  <a:lnTo>
                    <a:pt x="351" y="425"/>
                  </a:lnTo>
                  <a:lnTo>
                    <a:pt x="309" y="327"/>
                  </a:lnTo>
                  <a:lnTo>
                    <a:pt x="147" y="327"/>
                  </a:lnTo>
                  <a:lnTo>
                    <a:pt x="106" y="425"/>
                  </a:lnTo>
                  <a:lnTo>
                    <a:pt x="0" y="4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135938" y="695325"/>
              <a:ext cx="147637" cy="169862"/>
            </a:xfrm>
            <a:custGeom>
              <a:avLst/>
              <a:gdLst>
                <a:gd name="T0" fmla="*/ 0 w 371"/>
                <a:gd name="T1" fmla="*/ 0 h 429"/>
                <a:gd name="T2" fmla="*/ 91 w 371"/>
                <a:gd name="T3" fmla="*/ 0 h 429"/>
                <a:gd name="T4" fmla="*/ 91 w 371"/>
                <a:gd name="T5" fmla="*/ 256 h 429"/>
                <a:gd name="T6" fmla="*/ 91 w 371"/>
                <a:gd name="T7" fmla="*/ 275 h 429"/>
                <a:gd name="T8" fmla="*/ 93 w 371"/>
                <a:gd name="T9" fmla="*/ 291 h 429"/>
                <a:gd name="T10" fmla="*/ 96 w 371"/>
                <a:gd name="T11" fmla="*/ 304 h 429"/>
                <a:gd name="T12" fmla="*/ 103 w 371"/>
                <a:gd name="T13" fmla="*/ 320 h 429"/>
                <a:gd name="T14" fmla="*/ 114 w 371"/>
                <a:gd name="T15" fmla="*/ 333 h 429"/>
                <a:gd name="T16" fmla="*/ 128 w 371"/>
                <a:gd name="T17" fmla="*/ 343 h 429"/>
                <a:gd name="T18" fmla="*/ 147 w 371"/>
                <a:gd name="T19" fmla="*/ 351 h 429"/>
                <a:gd name="T20" fmla="*/ 166 w 371"/>
                <a:gd name="T21" fmla="*/ 356 h 429"/>
                <a:gd name="T22" fmla="*/ 187 w 371"/>
                <a:gd name="T23" fmla="*/ 357 h 429"/>
                <a:gd name="T24" fmla="*/ 207 w 371"/>
                <a:gd name="T25" fmla="*/ 356 h 429"/>
                <a:gd name="T26" fmla="*/ 225 w 371"/>
                <a:gd name="T27" fmla="*/ 353 h 429"/>
                <a:gd name="T28" fmla="*/ 242 w 371"/>
                <a:gd name="T29" fmla="*/ 346 h 429"/>
                <a:gd name="T30" fmla="*/ 255 w 371"/>
                <a:gd name="T31" fmla="*/ 339 h 429"/>
                <a:gd name="T32" fmla="*/ 265 w 371"/>
                <a:gd name="T33" fmla="*/ 329 h 429"/>
                <a:gd name="T34" fmla="*/ 273 w 371"/>
                <a:gd name="T35" fmla="*/ 317 h 429"/>
                <a:gd name="T36" fmla="*/ 276 w 371"/>
                <a:gd name="T37" fmla="*/ 306 h 429"/>
                <a:gd name="T38" fmla="*/ 279 w 371"/>
                <a:gd name="T39" fmla="*/ 293 h 429"/>
                <a:gd name="T40" fmla="*/ 280 w 371"/>
                <a:gd name="T41" fmla="*/ 276 h 429"/>
                <a:gd name="T42" fmla="*/ 280 w 371"/>
                <a:gd name="T43" fmla="*/ 256 h 429"/>
                <a:gd name="T44" fmla="*/ 280 w 371"/>
                <a:gd name="T45" fmla="*/ 0 h 429"/>
                <a:gd name="T46" fmla="*/ 371 w 371"/>
                <a:gd name="T47" fmla="*/ 0 h 429"/>
                <a:gd name="T48" fmla="*/ 371 w 371"/>
                <a:gd name="T49" fmla="*/ 251 h 429"/>
                <a:gd name="T50" fmla="*/ 370 w 371"/>
                <a:gd name="T51" fmla="*/ 283 h 429"/>
                <a:gd name="T52" fmla="*/ 367 w 371"/>
                <a:gd name="T53" fmla="*/ 311 h 429"/>
                <a:gd name="T54" fmla="*/ 360 w 371"/>
                <a:gd name="T55" fmla="*/ 334 h 429"/>
                <a:gd name="T56" fmla="*/ 351 w 371"/>
                <a:gd name="T57" fmla="*/ 355 h 429"/>
                <a:gd name="T58" fmla="*/ 339 w 371"/>
                <a:gd name="T59" fmla="*/ 373 h 429"/>
                <a:gd name="T60" fmla="*/ 325 w 371"/>
                <a:gd name="T61" fmla="*/ 387 h 429"/>
                <a:gd name="T62" fmla="*/ 308 w 371"/>
                <a:gd name="T63" fmla="*/ 400 h 429"/>
                <a:gd name="T64" fmla="*/ 288 w 371"/>
                <a:gd name="T65" fmla="*/ 411 h 429"/>
                <a:gd name="T66" fmla="*/ 266 w 371"/>
                <a:gd name="T67" fmla="*/ 419 h 429"/>
                <a:gd name="T68" fmla="*/ 242 w 371"/>
                <a:gd name="T69" fmla="*/ 424 h 429"/>
                <a:gd name="T70" fmla="*/ 214 w 371"/>
                <a:gd name="T71" fmla="*/ 428 h 429"/>
                <a:gd name="T72" fmla="*/ 186 w 371"/>
                <a:gd name="T73" fmla="*/ 429 h 429"/>
                <a:gd name="T74" fmla="*/ 148 w 371"/>
                <a:gd name="T75" fmla="*/ 428 h 429"/>
                <a:gd name="T76" fmla="*/ 114 w 371"/>
                <a:gd name="T77" fmla="*/ 422 h 429"/>
                <a:gd name="T78" fmla="*/ 84 w 371"/>
                <a:gd name="T79" fmla="*/ 412 h 429"/>
                <a:gd name="T80" fmla="*/ 59 w 371"/>
                <a:gd name="T81" fmla="*/ 399 h 429"/>
                <a:gd name="T82" fmla="*/ 39 w 371"/>
                <a:gd name="T83" fmla="*/ 383 h 429"/>
                <a:gd name="T84" fmla="*/ 21 w 371"/>
                <a:gd name="T85" fmla="*/ 360 h 429"/>
                <a:gd name="T86" fmla="*/ 13 w 371"/>
                <a:gd name="T87" fmla="*/ 348 h 429"/>
                <a:gd name="T88" fmla="*/ 9 w 371"/>
                <a:gd name="T89" fmla="*/ 333 h 429"/>
                <a:gd name="T90" fmla="*/ 4 w 371"/>
                <a:gd name="T91" fmla="*/ 318 h 429"/>
                <a:gd name="T92" fmla="*/ 2 w 371"/>
                <a:gd name="T93" fmla="*/ 300 h 429"/>
                <a:gd name="T94" fmla="*/ 1 w 371"/>
                <a:gd name="T95" fmla="*/ 280 h 429"/>
                <a:gd name="T96" fmla="*/ 0 w 371"/>
                <a:gd name="T97" fmla="*/ 258 h 429"/>
                <a:gd name="T98" fmla="*/ 0 w 371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1" h="429">
                  <a:moveTo>
                    <a:pt x="0" y="0"/>
                  </a:moveTo>
                  <a:lnTo>
                    <a:pt x="91" y="0"/>
                  </a:lnTo>
                  <a:lnTo>
                    <a:pt x="91" y="256"/>
                  </a:lnTo>
                  <a:lnTo>
                    <a:pt x="91" y="275"/>
                  </a:lnTo>
                  <a:lnTo>
                    <a:pt x="93" y="291"/>
                  </a:lnTo>
                  <a:lnTo>
                    <a:pt x="96" y="304"/>
                  </a:lnTo>
                  <a:lnTo>
                    <a:pt x="103" y="320"/>
                  </a:lnTo>
                  <a:lnTo>
                    <a:pt x="114" y="333"/>
                  </a:lnTo>
                  <a:lnTo>
                    <a:pt x="128" y="343"/>
                  </a:lnTo>
                  <a:lnTo>
                    <a:pt x="147" y="351"/>
                  </a:lnTo>
                  <a:lnTo>
                    <a:pt x="166" y="356"/>
                  </a:lnTo>
                  <a:lnTo>
                    <a:pt x="187" y="357"/>
                  </a:lnTo>
                  <a:lnTo>
                    <a:pt x="207" y="356"/>
                  </a:lnTo>
                  <a:lnTo>
                    <a:pt x="225" y="353"/>
                  </a:lnTo>
                  <a:lnTo>
                    <a:pt x="242" y="346"/>
                  </a:lnTo>
                  <a:lnTo>
                    <a:pt x="255" y="339"/>
                  </a:lnTo>
                  <a:lnTo>
                    <a:pt x="265" y="329"/>
                  </a:lnTo>
                  <a:lnTo>
                    <a:pt x="273" y="317"/>
                  </a:lnTo>
                  <a:lnTo>
                    <a:pt x="276" y="306"/>
                  </a:lnTo>
                  <a:lnTo>
                    <a:pt x="279" y="293"/>
                  </a:lnTo>
                  <a:lnTo>
                    <a:pt x="280" y="276"/>
                  </a:lnTo>
                  <a:lnTo>
                    <a:pt x="280" y="256"/>
                  </a:lnTo>
                  <a:lnTo>
                    <a:pt x="280" y="0"/>
                  </a:lnTo>
                  <a:lnTo>
                    <a:pt x="371" y="0"/>
                  </a:lnTo>
                  <a:lnTo>
                    <a:pt x="371" y="251"/>
                  </a:lnTo>
                  <a:lnTo>
                    <a:pt x="370" y="283"/>
                  </a:lnTo>
                  <a:lnTo>
                    <a:pt x="367" y="311"/>
                  </a:lnTo>
                  <a:lnTo>
                    <a:pt x="360" y="334"/>
                  </a:lnTo>
                  <a:lnTo>
                    <a:pt x="351" y="355"/>
                  </a:lnTo>
                  <a:lnTo>
                    <a:pt x="339" y="373"/>
                  </a:lnTo>
                  <a:lnTo>
                    <a:pt x="325" y="387"/>
                  </a:lnTo>
                  <a:lnTo>
                    <a:pt x="308" y="400"/>
                  </a:lnTo>
                  <a:lnTo>
                    <a:pt x="288" y="411"/>
                  </a:lnTo>
                  <a:lnTo>
                    <a:pt x="266" y="419"/>
                  </a:lnTo>
                  <a:lnTo>
                    <a:pt x="242" y="424"/>
                  </a:lnTo>
                  <a:lnTo>
                    <a:pt x="214" y="428"/>
                  </a:lnTo>
                  <a:lnTo>
                    <a:pt x="186" y="429"/>
                  </a:lnTo>
                  <a:lnTo>
                    <a:pt x="148" y="428"/>
                  </a:lnTo>
                  <a:lnTo>
                    <a:pt x="114" y="422"/>
                  </a:lnTo>
                  <a:lnTo>
                    <a:pt x="84" y="412"/>
                  </a:lnTo>
                  <a:lnTo>
                    <a:pt x="59" y="399"/>
                  </a:lnTo>
                  <a:lnTo>
                    <a:pt x="39" y="383"/>
                  </a:lnTo>
                  <a:lnTo>
                    <a:pt x="21" y="360"/>
                  </a:lnTo>
                  <a:lnTo>
                    <a:pt x="13" y="348"/>
                  </a:lnTo>
                  <a:lnTo>
                    <a:pt x="9" y="333"/>
                  </a:lnTo>
                  <a:lnTo>
                    <a:pt x="4" y="318"/>
                  </a:lnTo>
                  <a:lnTo>
                    <a:pt x="2" y="300"/>
                  </a:lnTo>
                  <a:lnTo>
                    <a:pt x="1" y="280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 userDrawn="1"/>
          </p:nvSpPr>
          <p:spPr bwMode="auto">
            <a:xfrm>
              <a:off x="8307388" y="695325"/>
              <a:ext cx="155575" cy="168275"/>
            </a:xfrm>
            <a:custGeom>
              <a:avLst/>
              <a:gdLst>
                <a:gd name="T0" fmla="*/ 90 w 388"/>
                <a:gd name="T1" fmla="*/ 189 h 425"/>
                <a:gd name="T2" fmla="*/ 237 w 388"/>
                <a:gd name="T3" fmla="*/ 188 h 425"/>
                <a:gd name="T4" fmla="*/ 263 w 388"/>
                <a:gd name="T5" fmla="*/ 178 h 425"/>
                <a:gd name="T6" fmla="*/ 280 w 388"/>
                <a:gd name="T7" fmla="*/ 150 h 425"/>
                <a:gd name="T8" fmla="*/ 280 w 388"/>
                <a:gd name="T9" fmla="*/ 112 h 425"/>
                <a:gd name="T10" fmla="*/ 265 w 388"/>
                <a:gd name="T11" fmla="*/ 87 h 425"/>
                <a:gd name="T12" fmla="*/ 237 w 388"/>
                <a:gd name="T13" fmla="*/ 77 h 425"/>
                <a:gd name="T14" fmla="*/ 90 w 388"/>
                <a:gd name="T15" fmla="*/ 76 h 425"/>
                <a:gd name="T16" fmla="*/ 208 w 388"/>
                <a:gd name="T17" fmla="*/ 0 h 425"/>
                <a:gd name="T18" fmla="*/ 265 w 388"/>
                <a:gd name="T19" fmla="*/ 3 h 425"/>
                <a:gd name="T20" fmla="*/ 305 w 388"/>
                <a:gd name="T21" fmla="*/ 10 h 425"/>
                <a:gd name="T22" fmla="*/ 336 w 388"/>
                <a:gd name="T23" fmla="*/ 26 h 425"/>
                <a:gd name="T24" fmla="*/ 361 w 388"/>
                <a:gd name="T25" fmla="*/ 50 h 425"/>
                <a:gd name="T26" fmla="*/ 379 w 388"/>
                <a:gd name="T27" fmla="*/ 91 h 425"/>
                <a:gd name="T28" fmla="*/ 381 w 388"/>
                <a:gd name="T29" fmla="*/ 149 h 425"/>
                <a:gd name="T30" fmla="*/ 362 w 388"/>
                <a:gd name="T31" fmla="*/ 199 h 425"/>
                <a:gd name="T32" fmla="*/ 326 w 388"/>
                <a:gd name="T33" fmla="*/ 233 h 425"/>
                <a:gd name="T34" fmla="*/ 325 w 388"/>
                <a:gd name="T35" fmla="*/ 252 h 425"/>
                <a:gd name="T36" fmla="*/ 358 w 388"/>
                <a:gd name="T37" fmla="*/ 283 h 425"/>
                <a:gd name="T38" fmla="*/ 375 w 388"/>
                <a:gd name="T39" fmla="*/ 330 h 425"/>
                <a:gd name="T40" fmla="*/ 379 w 388"/>
                <a:gd name="T41" fmla="*/ 375 h 425"/>
                <a:gd name="T42" fmla="*/ 382 w 388"/>
                <a:gd name="T43" fmla="*/ 395 h 425"/>
                <a:gd name="T44" fmla="*/ 384 w 388"/>
                <a:gd name="T45" fmla="*/ 409 h 425"/>
                <a:gd name="T46" fmla="*/ 388 w 388"/>
                <a:gd name="T47" fmla="*/ 425 h 425"/>
                <a:gd name="T48" fmla="*/ 286 w 388"/>
                <a:gd name="T49" fmla="*/ 421 h 425"/>
                <a:gd name="T50" fmla="*/ 284 w 388"/>
                <a:gd name="T51" fmla="*/ 414 h 425"/>
                <a:gd name="T52" fmla="*/ 282 w 388"/>
                <a:gd name="T53" fmla="*/ 402 h 425"/>
                <a:gd name="T54" fmla="*/ 279 w 388"/>
                <a:gd name="T55" fmla="*/ 365 h 425"/>
                <a:gd name="T56" fmla="*/ 268 w 388"/>
                <a:gd name="T57" fmla="*/ 317 h 425"/>
                <a:gd name="T58" fmla="*/ 248 w 388"/>
                <a:gd name="T59" fmla="*/ 286 h 425"/>
                <a:gd name="T60" fmla="*/ 214 w 388"/>
                <a:gd name="T61" fmla="*/ 269 h 425"/>
                <a:gd name="T62" fmla="*/ 163 w 388"/>
                <a:gd name="T63" fmla="*/ 264 h 425"/>
                <a:gd name="T64" fmla="*/ 90 w 388"/>
                <a:gd name="T65" fmla="*/ 425 h 425"/>
                <a:gd name="T66" fmla="*/ 0 w 388"/>
                <a:gd name="T6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425">
                  <a:moveTo>
                    <a:pt x="90" y="76"/>
                  </a:moveTo>
                  <a:lnTo>
                    <a:pt x="90" y="189"/>
                  </a:lnTo>
                  <a:lnTo>
                    <a:pt x="217" y="189"/>
                  </a:lnTo>
                  <a:lnTo>
                    <a:pt x="237" y="188"/>
                  </a:lnTo>
                  <a:lnTo>
                    <a:pt x="252" y="183"/>
                  </a:lnTo>
                  <a:lnTo>
                    <a:pt x="263" y="178"/>
                  </a:lnTo>
                  <a:lnTo>
                    <a:pt x="274" y="166"/>
                  </a:lnTo>
                  <a:lnTo>
                    <a:pt x="280" y="150"/>
                  </a:lnTo>
                  <a:lnTo>
                    <a:pt x="282" y="130"/>
                  </a:lnTo>
                  <a:lnTo>
                    <a:pt x="280" y="112"/>
                  </a:lnTo>
                  <a:lnTo>
                    <a:pt x="274" y="98"/>
                  </a:lnTo>
                  <a:lnTo>
                    <a:pt x="265" y="87"/>
                  </a:lnTo>
                  <a:lnTo>
                    <a:pt x="251" y="79"/>
                  </a:lnTo>
                  <a:lnTo>
                    <a:pt x="237" y="77"/>
                  </a:lnTo>
                  <a:lnTo>
                    <a:pt x="217" y="76"/>
                  </a:lnTo>
                  <a:lnTo>
                    <a:pt x="90" y="76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38" y="1"/>
                  </a:lnTo>
                  <a:lnTo>
                    <a:pt x="265" y="3"/>
                  </a:lnTo>
                  <a:lnTo>
                    <a:pt x="286" y="6"/>
                  </a:lnTo>
                  <a:lnTo>
                    <a:pt x="305" y="10"/>
                  </a:lnTo>
                  <a:lnTo>
                    <a:pt x="321" y="17"/>
                  </a:lnTo>
                  <a:lnTo>
                    <a:pt x="336" y="26"/>
                  </a:lnTo>
                  <a:lnTo>
                    <a:pt x="349" y="36"/>
                  </a:lnTo>
                  <a:lnTo>
                    <a:pt x="361" y="50"/>
                  </a:lnTo>
                  <a:lnTo>
                    <a:pt x="370" y="65"/>
                  </a:lnTo>
                  <a:lnTo>
                    <a:pt x="379" y="91"/>
                  </a:lnTo>
                  <a:lnTo>
                    <a:pt x="383" y="119"/>
                  </a:lnTo>
                  <a:lnTo>
                    <a:pt x="381" y="149"/>
                  </a:lnTo>
                  <a:lnTo>
                    <a:pt x="373" y="176"/>
                  </a:lnTo>
                  <a:lnTo>
                    <a:pt x="362" y="199"/>
                  </a:lnTo>
                  <a:lnTo>
                    <a:pt x="347" y="217"/>
                  </a:lnTo>
                  <a:lnTo>
                    <a:pt x="326" y="233"/>
                  </a:lnTo>
                  <a:lnTo>
                    <a:pt x="302" y="244"/>
                  </a:lnTo>
                  <a:lnTo>
                    <a:pt x="325" y="252"/>
                  </a:lnTo>
                  <a:lnTo>
                    <a:pt x="343" y="265"/>
                  </a:lnTo>
                  <a:lnTo>
                    <a:pt x="358" y="283"/>
                  </a:lnTo>
                  <a:lnTo>
                    <a:pt x="369" y="304"/>
                  </a:lnTo>
                  <a:lnTo>
                    <a:pt x="375" y="330"/>
                  </a:lnTo>
                  <a:lnTo>
                    <a:pt x="378" y="362"/>
                  </a:lnTo>
                  <a:lnTo>
                    <a:pt x="379" y="375"/>
                  </a:lnTo>
                  <a:lnTo>
                    <a:pt x="381" y="386"/>
                  </a:lnTo>
                  <a:lnTo>
                    <a:pt x="382" y="395"/>
                  </a:lnTo>
                  <a:lnTo>
                    <a:pt x="383" y="402"/>
                  </a:lnTo>
                  <a:lnTo>
                    <a:pt x="384" y="409"/>
                  </a:lnTo>
                  <a:lnTo>
                    <a:pt x="385" y="414"/>
                  </a:lnTo>
                  <a:lnTo>
                    <a:pt x="388" y="425"/>
                  </a:lnTo>
                  <a:lnTo>
                    <a:pt x="288" y="425"/>
                  </a:lnTo>
                  <a:lnTo>
                    <a:pt x="286" y="421"/>
                  </a:lnTo>
                  <a:lnTo>
                    <a:pt x="285" y="418"/>
                  </a:lnTo>
                  <a:lnTo>
                    <a:pt x="284" y="414"/>
                  </a:lnTo>
                  <a:lnTo>
                    <a:pt x="283" y="409"/>
                  </a:lnTo>
                  <a:lnTo>
                    <a:pt x="282" y="402"/>
                  </a:lnTo>
                  <a:lnTo>
                    <a:pt x="280" y="383"/>
                  </a:lnTo>
                  <a:lnTo>
                    <a:pt x="279" y="365"/>
                  </a:lnTo>
                  <a:lnTo>
                    <a:pt x="274" y="339"/>
                  </a:lnTo>
                  <a:lnTo>
                    <a:pt x="268" y="317"/>
                  </a:lnTo>
                  <a:lnTo>
                    <a:pt x="260" y="299"/>
                  </a:lnTo>
                  <a:lnTo>
                    <a:pt x="248" y="286"/>
                  </a:lnTo>
                  <a:lnTo>
                    <a:pt x="233" y="275"/>
                  </a:lnTo>
                  <a:lnTo>
                    <a:pt x="214" y="269"/>
                  </a:lnTo>
                  <a:lnTo>
                    <a:pt x="191" y="265"/>
                  </a:lnTo>
                  <a:lnTo>
                    <a:pt x="163" y="264"/>
                  </a:lnTo>
                  <a:lnTo>
                    <a:pt x="90" y="264"/>
                  </a:lnTo>
                  <a:lnTo>
                    <a:pt x="90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8477250" y="693738"/>
              <a:ext cx="166687" cy="171450"/>
            </a:xfrm>
            <a:custGeom>
              <a:avLst/>
              <a:gdLst>
                <a:gd name="T0" fmla="*/ 190 w 419"/>
                <a:gd name="T1" fmla="*/ 72 h 432"/>
                <a:gd name="T2" fmla="*/ 155 w 419"/>
                <a:gd name="T3" fmla="*/ 83 h 432"/>
                <a:gd name="T4" fmla="*/ 129 w 419"/>
                <a:gd name="T5" fmla="*/ 102 h 432"/>
                <a:gd name="T6" fmla="*/ 110 w 419"/>
                <a:gd name="T7" fmla="*/ 133 h 432"/>
                <a:gd name="T8" fmla="*/ 100 w 419"/>
                <a:gd name="T9" fmla="*/ 183 h 432"/>
                <a:gd name="T10" fmla="*/ 100 w 419"/>
                <a:gd name="T11" fmla="*/ 250 h 432"/>
                <a:gd name="T12" fmla="*/ 113 w 419"/>
                <a:gd name="T13" fmla="*/ 305 h 432"/>
                <a:gd name="T14" fmla="*/ 141 w 419"/>
                <a:gd name="T15" fmla="*/ 341 h 432"/>
                <a:gd name="T16" fmla="*/ 182 w 419"/>
                <a:gd name="T17" fmla="*/ 358 h 432"/>
                <a:gd name="T18" fmla="*/ 236 w 419"/>
                <a:gd name="T19" fmla="*/ 358 h 432"/>
                <a:gd name="T20" fmla="*/ 278 w 419"/>
                <a:gd name="T21" fmla="*/ 341 h 432"/>
                <a:gd name="T22" fmla="*/ 305 w 419"/>
                <a:gd name="T23" fmla="*/ 306 h 432"/>
                <a:gd name="T24" fmla="*/ 318 w 419"/>
                <a:gd name="T25" fmla="*/ 251 h 432"/>
                <a:gd name="T26" fmla="*/ 318 w 419"/>
                <a:gd name="T27" fmla="*/ 181 h 432"/>
                <a:gd name="T28" fmla="*/ 305 w 419"/>
                <a:gd name="T29" fmla="*/ 126 h 432"/>
                <a:gd name="T30" fmla="*/ 279 w 419"/>
                <a:gd name="T31" fmla="*/ 91 h 432"/>
                <a:gd name="T32" fmla="*/ 236 w 419"/>
                <a:gd name="T33" fmla="*/ 73 h 432"/>
                <a:gd name="T34" fmla="*/ 209 w 419"/>
                <a:gd name="T35" fmla="*/ 0 h 432"/>
                <a:gd name="T36" fmla="*/ 280 w 419"/>
                <a:gd name="T37" fmla="*/ 8 h 432"/>
                <a:gd name="T38" fmla="*/ 337 w 419"/>
                <a:gd name="T39" fmla="*/ 30 h 432"/>
                <a:gd name="T40" fmla="*/ 378 w 419"/>
                <a:gd name="T41" fmla="*/ 66 h 432"/>
                <a:gd name="T42" fmla="*/ 400 w 419"/>
                <a:gd name="T43" fmla="*/ 107 h 432"/>
                <a:gd name="T44" fmla="*/ 415 w 419"/>
                <a:gd name="T45" fmla="*/ 160 h 432"/>
                <a:gd name="T46" fmla="*/ 419 w 419"/>
                <a:gd name="T47" fmla="*/ 222 h 432"/>
                <a:gd name="T48" fmla="*/ 411 w 419"/>
                <a:gd name="T49" fmla="*/ 291 h 432"/>
                <a:gd name="T50" fmla="*/ 389 w 419"/>
                <a:gd name="T51" fmla="*/ 349 h 432"/>
                <a:gd name="T52" fmla="*/ 353 w 419"/>
                <a:gd name="T53" fmla="*/ 392 h 432"/>
                <a:gd name="T54" fmla="*/ 316 w 419"/>
                <a:gd name="T55" fmla="*/ 413 h 432"/>
                <a:gd name="T56" fmla="*/ 270 w 419"/>
                <a:gd name="T57" fmla="*/ 427 h 432"/>
                <a:gd name="T58" fmla="*/ 215 w 419"/>
                <a:gd name="T59" fmla="*/ 432 h 432"/>
                <a:gd name="T60" fmla="*/ 140 w 419"/>
                <a:gd name="T61" fmla="*/ 423 h 432"/>
                <a:gd name="T62" fmla="*/ 79 w 419"/>
                <a:gd name="T63" fmla="*/ 398 h 432"/>
                <a:gd name="T64" fmla="*/ 37 w 419"/>
                <a:gd name="T65" fmla="*/ 357 h 432"/>
                <a:gd name="T66" fmla="*/ 13 w 419"/>
                <a:gd name="T67" fmla="*/ 309 h 432"/>
                <a:gd name="T68" fmla="*/ 1 w 419"/>
                <a:gd name="T69" fmla="*/ 251 h 432"/>
                <a:gd name="T70" fmla="*/ 1 w 419"/>
                <a:gd name="T71" fmla="*/ 179 h 432"/>
                <a:gd name="T72" fmla="*/ 16 w 419"/>
                <a:gd name="T73" fmla="*/ 112 h 432"/>
                <a:gd name="T74" fmla="*/ 44 w 419"/>
                <a:gd name="T75" fmla="*/ 60 h 432"/>
                <a:gd name="T76" fmla="*/ 82 w 419"/>
                <a:gd name="T77" fmla="*/ 30 h 432"/>
                <a:gd name="T78" fmla="*/ 127 w 419"/>
                <a:gd name="T79" fmla="*/ 11 h 432"/>
                <a:gd name="T80" fmla="*/ 180 w 419"/>
                <a:gd name="T81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32">
                  <a:moveTo>
                    <a:pt x="210" y="71"/>
                  </a:moveTo>
                  <a:lnTo>
                    <a:pt x="190" y="72"/>
                  </a:lnTo>
                  <a:lnTo>
                    <a:pt x="171" y="77"/>
                  </a:lnTo>
                  <a:lnTo>
                    <a:pt x="155" y="83"/>
                  </a:lnTo>
                  <a:lnTo>
                    <a:pt x="141" y="91"/>
                  </a:lnTo>
                  <a:lnTo>
                    <a:pt x="129" y="102"/>
                  </a:lnTo>
                  <a:lnTo>
                    <a:pt x="119" y="114"/>
                  </a:lnTo>
                  <a:lnTo>
                    <a:pt x="110" y="133"/>
                  </a:lnTo>
                  <a:lnTo>
                    <a:pt x="104" y="156"/>
                  </a:lnTo>
                  <a:lnTo>
                    <a:pt x="100" y="183"/>
                  </a:lnTo>
                  <a:lnTo>
                    <a:pt x="99" y="215"/>
                  </a:lnTo>
                  <a:lnTo>
                    <a:pt x="100" y="250"/>
                  </a:lnTo>
                  <a:lnTo>
                    <a:pt x="106" y="280"/>
                  </a:lnTo>
                  <a:lnTo>
                    <a:pt x="113" y="305"/>
                  </a:lnTo>
                  <a:lnTo>
                    <a:pt x="125" y="325"/>
                  </a:lnTo>
                  <a:lnTo>
                    <a:pt x="141" y="341"/>
                  </a:lnTo>
                  <a:lnTo>
                    <a:pt x="159" y="352"/>
                  </a:lnTo>
                  <a:lnTo>
                    <a:pt x="182" y="358"/>
                  </a:lnTo>
                  <a:lnTo>
                    <a:pt x="210" y="360"/>
                  </a:lnTo>
                  <a:lnTo>
                    <a:pt x="236" y="358"/>
                  </a:lnTo>
                  <a:lnTo>
                    <a:pt x="259" y="352"/>
                  </a:lnTo>
                  <a:lnTo>
                    <a:pt x="278" y="341"/>
                  </a:lnTo>
                  <a:lnTo>
                    <a:pt x="293" y="325"/>
                  </a:lnTo>
                  <a:lnTo>
                    <a:pt x="305" y="306"/>
                  </a:lnTo>
                  <a:lnTo>
                    <a:pt x="313" y="280"/>
                  </a:lnTo>
                  <a:lnTo>
                    <a:pt x="318" y="251"/>
                  </a:lnTo>
                  <a:lnTo>
                    <a:pt x="319" y="216"/>
                  </a:lnTo>
                  <a:lnTo>
                    <a:pt x="318" y="181"/>
                  </a:lnTo>
                  <a:lnTo>
                    <a:pt x="313" y="151"/>
                  </a:lnTo>
                  <a:lnTo>
                    <a:pt x="305" y="126"/>
                  </a:lnTo>
                  <a:lnTo>
                    <a:pt x="293" y="106"/>
                  </a:lnTo>
                  <a:lnTo>
                    <a:pt x="279" y="91"/>
                  </a:lnTo>
                  <a:lnTo>
                    <a:pt x="259" y="80"/>
                  </a:lnTo>
                  <a:lnTo>
                    <a:pt x="236" y="73"/>
                  </a:lnTo>
                  <a:lnTo>
                    <a:pt x="210" y="71"/>
                  </a:lnTo>
                  <a:close/>
                  <a:moveTo>
                    <a:pt x="209" y="0"/>
                  </a:moveTo>
                  <a:lnTo>
                    <a:pt x="246" y="2"/>
                  </a:lnTo>
                  <a:lnTo>
                    <a:pt x="280" y="8"/>
                  </a:lnTo>
                  <a:lnTo>
                    <a:pt x="311" y="18"/>
                  </a:lnTo>
                  <a:lnTo>
                    <a:pt x="337" y="30"/>
                  </a:lnTo>
                  <a:lnTo>
                    <a:pt x="360" y="46"/>
                  </a:lnTo>
                  <a:lnTo>
                    <a:pt x="378" y="66"/>
                  </a:lnTo>
                  <a:lnTo>
                    <a:pt x="390" y="84"/>
                  </a:lnTo>
                  <a:lnTo>
                    <a:pt x="400" y="107"/>
                  </a:lnTo>
                  <a:lnTo>
                    <a:pt x="408" y="133"/>
                  </a:lnTo>
                  <a:lnTo>
                    <a:pt x="415" y="160"/>
                  </a:lnTo>
                  <a:lnTo>
                    <a:pt x="418" y="190"/>
                  </a:lnTo>
                  <a:lnTo>
                    <a:pt x="419" y="222"/>
                  </a:lnTo>
                  <a:lnTo>
                    <a:pt x="417" y="259"/>
                  </a:lnTo>
                  <a:lnTo>
                    <a:pt x="411" y="291"/>
                  </a:lnTo>
                  <a:lnTo>
                    <a:pt x="402" y="322"/>
                  </a:lnTo>
                  <a:lnTo>
                    <a:pt x="389" y="349"/>
                  </a:lnTo>
                  <a:lnTo>
                    <a:pt x="373" y="372"/>
                  </a:lnTo>
                  <a:lnTo>
                    <a:pt x="353" y="392"/>
                  </a:lnTo>
                  <a:lnTo>
                    <a:pt x="336" y="403"/>
                  </a:lnTo>
                  <a:lnTo>
                    <a:pt x="316" y="413"/>
                  </a:lnTo>
                  <a:lnTo>
                    <a:pt x="294" y="421"/>
                  </a:lnTo>
                  <a:lnTo>
                    <a:pt x="270" y="427"/>
                  </a:lnTo>
                  <a:lnTo>
                    <a:pt x="244" y="431"/>
                  </a:lnTo>
                  <a:lnTo>
                    <a:pt x="215" y="432"/>
                  </a:lnTo>
                  <a:lnTo>
                    <a:pt x="176" y="429"/>
                  </a:lnTo>
                  <a:lnTo>
                    <a:pt x="140" y="423"/>
                  </a:lnTo>
                  <a:lnTo>
                    <a:pt x="108" y="412"/>
                  </a:lnTo>
                  <a:lnTo>
                    <a:pt x="79" y="398"/>
                  </a:lnTo>
                  <a:lnTo>
                    <a:pt x="55" y="379"/>
                  </a:lnTo>
                  <a:lnTo>
                    <a:pt x="37" y="357"/>
                  </a:lnTo>
                  <a:lnTo>
                    <a:pt x="23" y="334"/>
                  </a:lnTo>
                  <a:lnTo>
                    <a:pt x="13" y="309"/>
                  </a:lnTo>
                  <a:lnTo>
                    <a:pt x="5" y="282"/>
                  </a:lnTo>
                  <a:lnTo>
                    <a:pt x="1" y="251"/>
                  </a:lnTo>
                  <a:lnTo>
                    <a:pt x="0" y="218"/>
                  </a:lnTo>
                  <a:lnTo>
                    <a:pt x="1" y="179"/>
                  </a:lnTo>
                  <a:lnTo>
                    <a:pt x="6" y="144"/>
                  </a:lnTo>
                  <a:lnTo>
                    <a:pt x="16" y="112"/>
                  </a:lnTo>
                  <a:lnTo>
                    <a:pt x="28" y="83"/>
                  </a:lnTo>
                  <a:lnTo>
                    <a:pt x="44" y="60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2" y="19"/>
                  </a:lnTo>
                  <a:lnTo>
                    <a:pt x="127" y="11"/>
                  </a:lnTo>
                  <a:lnTo>
                    <a:pt x="152" y="4"/>
                  </a:lnTo>
                  <a:lnTo>
                    <a:pt x="180" y="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8666163" y="695325"/>
              <a:ext cx="147637" cy="168275"/>
            </a:xfrm>
            <a:custGeom>
              <a:avLst/>
              <a:gdLst>
                <a:gd name="T0" fmla="*/ 0 w 371"/>
                <a:gd name="T1" fmla="*/ 0 h 425"/>
                <a:gd name="T2" fmla="*/ 116 w 371"/>
                <a:gd name="T3" fmla="*/ 0 h 425"/>
                <a:gd name="T4" fmla="*/ 286 w 371"/>
                <a:gd name="T5" fmla="*/ 317 h 425"/>
                <a:gd name="T6" fmla="*/ 286 w 371"/>
                <a:gd name="T7" fmla="*/ 0 h 425"/>
                <a:gd name="T8" fmla="*/ 371 w 371"/>
                <a:gd name="T9" fmla="*/ 0 h 425"/>
                <a:gd name="T10" fmla="*/ 371 w 371"/>
                <a:gd name="T11" fmla="*/ 425 h 425"/>
                <a:gd name="T12" fmla="*/ 260 w 371"/>
                <a:gd name="T13" fmla="*/ 425 h 425"/>
                <a:gd name="T14" fmla="*/ 85 w 371"/>
                <a:gd name="T15" fmla="*/ 114 h 425"/>
                <a:gd name="T16" fmla="*/ 85 w 371"/>
                <a:gd name="T17" fmla="*/ 425 h 425"/>
                <a:gd name="T18" fmla="*/ 0 w 371"/>
                <a:gd name="T19" fmla="*/ 425 h 425"/>
                <a:gd name="T20" fmla="*/ 0 w 371"/>
                <a:gd name="T21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425">
                  <a:moveTo>
                    <a:pt x="0" y="0"/>
                  </a:moveTo>
                  <a:lnTo>
                    <a:pt x="116" y="0"/>
                  </a:lnTo>
                  <a:lnTo>
                    <a:pt x="286" y="317"/>
                  </a:lnTo>
                  <a:lnTo>
                    <a:pt x="286" y="0"/>
                  </a:lnTo>
                  <a:lnTo>
                    <a:pt x="371" y="0"/>
                  </a:lnTo>
                  <a:lnTo>
                    <a:pt x="371" y="425"/>
                  </a:lnTo>
                  <a:lnTo>
                    <a:pt x="260" y="425"/>
                  </a:lnTo>
                  <a:lnTo>
                    <a:pt x="85" y="114"/>
                  </a:lnTo>
                  <a:lnTo>
                    <a:pt x="85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7546975" y="306388"/>
              <a:ext cx="239712" cy="239712"/>
            </a:xfrm>
            <a:custGeom>
              <a:avLst/>
              <a:gdLst>
                <a:gd name="T0" fmla="*/ 604 w 604"/>
                <a:gd name="T1" fmla="*/ 0 h 604"/>
                <a:gd name="T2" fmla="*/ 604 w 604"/>
                <a:gd name="T3" fmla="*/ 24 h 604"/>
                <a:gd name="T4" fmla="*/ 604 w 604"/>
                <a:gd name="T5" fmla="*/ 50 h 604"/>
                <a:gd name="T6" fmla="*/ 604 w 604"/>
                <a:gd name="T7" fmla="*/ 80 h 604"/>
                <a:gd name="T8" fmla="*/ 604 w 604"/>
                <a:gd name="T9" fmla="*/ 109 h 604"/>
                <a:gd name="T10" fmla="*/ 604 w 604"/>
                <a:gd name="T11" fmla="*/ 135 h 604"/>
                <a:gd name="T12" fmla="*/ 604 w 604"/>
                <a:gd name="T13" fmla="*/ 159 h 604"/>
                <a:gd name="T14" fmla="*/ 604 w 604"/>
                <a:gd name="T15" fmla="*/ 178 h 604"/>
                <a:gd name="T16" fmla="*/ 604 w 604"/>
                <a:gd name="T17" fmla="*/ 190 h 604"/>
                <a:gd name="T18" fmla="*/ 600 w 604"/>
                <a:gd name="T19" fmla="*/ 212 h 604"/>
                <a:gd name="T20" fmla="*/ 591 w 604"/>
                <a:gd name="T21" fmla="*/ 233 h 604"/>
                <a:gd name="T22" fmla="*/ 576 w 604"/>
                <a:gd name="T23" fmla="*/ 253 h 604"/>
                <a:gd name="T24" fmla="*/ 558 w 604"/>
                <a:gd name="T25" fmla="*/ 273 h 604"/>
                <a:gd name="T26" fmla="*/ 535 w 604"/>
                <a:gd name="T27" fmla="*/ 291 h 604"/>
                <a:gd name="T28" fmla="*/ 507 w 604"/>
                <a:gd name="T29" fmla="*/ 308 h 604"/>
                <a:gd name="T30" fmla="*/ 478 w 604"/>
                <a:gd name="T31" fmla="*/ 325 h 604"/>
                <a:gd name="T32" fmla="*/ 445 w 604"/>
                <a:gd name="T33" fmla="*/ 342 h 604"/>
                <a:gd name="T34" fmla="*/ 410 w 604"/>
                <a:gd name="T35" fmla="*/ 357 h 604"/>
                <a:gd name="T36" fmla="*/ 373 w 604"/>
                <a:gd name="T37" fmla="*/ 373 h 604"/>
                <a:gd name="T38" fmla="*/ 335 w 604"/>
                <a:gd name="T39" fmla="*/ 388 h 604"/>
                <a:gd name="T40" fmla="*/ 302 w 604"/>
                <a:gd name="T41" fmla="*/ 402 h 604"/>
                <a:gd name="T42" fmla="*/ 265 w 604"/>
                <a:gd name="T43" fmla="*/ 417 h 604"/>
                <a:gd name="T44" fmla="*/ 228 w 604"/>
                <a:gd name="T45" fmla="*/ 434 h 604"/>
                <a:gd name="T46" fmla="*/ 190 w 604"/>
                <a:gd name="T47" fmla="*/ 452 h 604"/>
                <a:gd name="T48" fmla="*/ 153 w 604"/>
                <a:gd name="T49" fmla="*/ 472 h 604"/>
                <a:gd name="T50" fmla="*/ 116 w 604"/>
                <a:gd name="T51" fmla="*/ 494 h 604"/>
                <a:gd name="T52" fmla="*/ 83 w 604"/>
                <a:gd name="T53" fmla="*/ 518 h 604"/>
                <a:gd name="T54" fmla="*/ 51 w 604"/>
                <a:gd name="T55" fmla="*/ 544 h 604"/>
                <a:gd name="T56" fmla="*/ 23 w 604"/>
                <a:gd name="T57" fmla="*/ 573 h 604"/>
                <a:gd name="T58" fmla="*/ 0 w 604"/>
                <a:gd name="T59" fmla="*/ 604 h 604"/>
                <a:gd name="T60" fmla="*/ 20 w 604"/>
                <a:gd name="T61" fmla="*/ 544 h 604"/>
                <a:gd name="T62" fmla="*/ 40 w 604"/>
                <a:gd name="T63" fmla="*/ 482 h 604"/>
                <a:gd name="T64" fmla="*/ 61 w 604"/>
                <a:gd name="T65" fmla="*/ 421 h 604"/>
                <a:gd name="T66" fmla="*/ 79 w 604"/>
                <a:gd name="T67" fmla="*/ 362 h 604"/>
                <a:gd name="T68" fmla="*/ 90 w 604"/>
                <a:gd name="T69" fmla="*/ 336 h 604"/>
                <a:gd name="T70" fmla="*/ 106 w 604"/>
                <a:gd name="T71" fmla="*/ 312 h 604"/>
                <a:gd name="T72" fmla="*/ 124 w 604"/>
                <a:gd name="T73" fmla="*/ 291 h 604"/>
                <a:gd name="T74" fmla="*/ 147 w 604"/>
                <a:gd name="T75" fmla="*/ 272 h 604"/>
                <a:gd name="T76" fmla="*/ 175 w 604"/>
                <a:gd name="T77" fmla="*/ 253 h 604"/>
                <a:gd name="T78" fmla="*/ 205 w 604"/>
                <a:gd name="T79" fmla="*/ 236 h 604"/>
                <a:gd name="T80" fmla="*/ 240 w 604"/>
                <a:gd name="T81" fmla="*/ 219 h 604"/>
                <a:gd name="T82" fmla="*/ 277 w 604"/>
                <a:gd name="T83" fmla="*/ 202 h 604"/>
                <a:gd name="T84" fmla="*/ 319 w 604"/>
                <a:gd name="T85" fmla="*/ 185 h 604"/>
                <a:gd name="T86" fmla="*/ 354 w 604"/>
                <a:gd name="T87" fmla="*/ 171 h 604"/>
                <a:gd name="T88" fmla="*/ 390 w 604"/>
                <a:gd name="T89" fmla="*/ 157 h 604"/>
                <a:gd name="T90" fmla="*/ 424 w 604"/>
                <a:gd name="T91" fmla="*/ 142 h 604"/>
                <a:gd name="T92" fmla="*/ 457 w 604"/>
                <a:gd name="T93" fmla="*/ 128 h 604"/>
                <a:gd name="T94" fmla="*/ 489 w 604"/>
                <a:gd name="T95" fmla="*/ 114 h 604"/>
                <a:gd name="T96" fmla="*/ 517 w 604"/>
                <a:gd name="T97" fmla="*/ 99 h 604"/>
                <a:gd name="T98" fmla="*/ 542 w 604"/>
                <a:gd name="T99" fmla="*/ 82 h 604"/>
                <a:gd name="T100" fmla="*/ 564 w 604"/>
                <a:gd name="T101" fmla="*/ 64 h 604"/>
                <a:gd name="T102" fmla="*/ 583 w 604"/>
                <a:gd name="T103" fmla="*/ 45 h 604"/>
                <a:gd name="T104" fmla="*/ 595 w 604"/>
                <a:gd name="T105" fmla="*/ 23 h 604"/>
                <a:gd name="T106" fmla="*/ 604 w 604"/>
                <a:gd name="T10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4" h="604">
                  <a:moveTo>
                    <a:pt x="604" y="0"/>
                  </a:moveTo>
                  <a:lnTo>
                    <a:pt x="604" y="24"/>
                  </a:lnTo>
                  <a:lnTo>
                    <a:pt x="604" y="50"/>
                  </a:lnTo>
                  <a:lnTo>
                    <a:pt x="604" y="80"/>
                  </a:lnTo>
                  <a:lnTo>
                    <a:pt x="604" y="109"/>
                  </a:lnTo>
                  <a:lnTo>
                    <a:pt x="604" y="135"/>
                  </a:lnTo>
                  <a:lnTo>
                    <a:pt x="604" y="159"/>
                  </a:lnTo>
                  <a:lnTo>
                    <a:pt x="604" y="178"/>
                  </a:lnTo>
                  <a:lnTo>
                    <a:pt x="604" y="190"/>
                  </a:lnTo>
                  <a:lnTo>
                    <a:pt x="600" y="212"/>
                  </a:lnTo>
                  <a:lnTo>
                    <a:pt x="591" y="233"/>
                  </a:lnTo>
                  <a:lnTo>
                    <a:pt x="576" y="253"/>
                  </a:lnTo>
                  <a:lnTo>
                    <a:pt x="558" y="273"/>
                  </a:lnTo>
                  <a:lnTo>
                    <a:pt x="535" y="291"/>
                  </a:lnTo>
                  <a:lnTo>
                    <a:pt x="507" y="308"/>
                  </a:lnTo>
                  <a:lnTo>
                    <a:pt x="478" y="325"/>
                  </a:lnTo>
                  <a:lnTo>
                    <a:pt x="445" y="342"/>
                  </a:lnTo>
                  <a:lnTo>
                    <a:pt x="410" y="357"/>
                  </a:lnTo>
                  <a:lnTo>
                    <a:pt x="373" y="373"/>
                  </a:lnTo>
                  <a:lnTo>
                    <a:pt x="335" y="388"/>
                  </a:lnTo>
                  <a:lnTo>
                    <a:pt x="302" y="402"/>
                  </a:lnTo>
                  <a:lnTo>
                    <a:pt x="265" y="417"/>
                  </a:lnTo>
                  <a:lnTo>
                    <a:pt x="228" y="434"/>
                  </a:lnTo>
                  <a:lnTo>
                    <a:pt x="190" y="452"/>
                  </a:lnTo>
                  <a:lnTo>
                    <a:pt x="153" y="472"/>
                  </a:lnTo>
                  <a:lnTo>
                    <a:pt x="116" y="494"/>
                  </a:lnTo>
                  <a:lnTo>
                    <a:pt x="83" y="518"/>
                  </a:lnTo>
                  <a:lnTo>
                    <a:pt x="51" y="544"/>
                  </a:lnTo>
                  <a:lnTo>
                    <a:pt x="23" y="573"/>
                  </a:lnTo>
                  <a:lnTo>
                    <a:pt x="0" y="604"/>
                  </a:lnTo>
                  <a:lnTo>
                    <a:pt x="20" y="544"/>
                  </a:lnTo>
                  <a:lnTo>
                    <a:pt x="40" y="482"/>
                  </a:lnTo>
                  <a:lnTo>
                    <a:pt x="61" y="421"/>
                  </a:lnTo>
                  <a:lnTo>
                    <a:pt x="79" y="362"/>
                  </a:lnTo>
                  <a:lnTo>
                    <a:pt x="90" y="336"/>
                  </a:lnTo>
                  <a:lnTo>
                    <a:pt x="106" y="312"/>
                  </a:lnTo>
                  <a:lnTo>
                    <a:pt x="124" y="291"/>
                  </a:lnTo>
                  <a:lnTo>
                    <a:pt x="147" y="272"/>
                  </a:lnTo>
                  <a:lnTo>
                    <a:pt x="175" y="253"/>
                  </a:lnTo>
                  <a:lnTo>
                    <a:pt x="205" y="236"/>
                  </a:lnTo>
                  <a:lnTo>
                    <a:pt x="240" y="219"/>
                  </a:lnTo>
                  <a:lnTo>
                    <a:pt x="277" y="202"/>
                  </a:lnTo>
                  <a:lnTo>
                    <a:pt x="319" y="185"/>
                  </a:lnTo>
                  <a:lnTo>
                    <a:pt x="354" y="171"/>
                  </a:lnTo>
                  <a:lnTo>
                    <a:pt x="390" y="157"/>
                  </a:lnTo>
                  <a:lnTo>
                    <a:pt x="424" y="142"/>
                  </a:lnTo>
                  <a:lnTo>
                    <a:pt x="457" y="128"/>
                  </a:lnTo>
                  <a:lnTo>
                    <a:pt x="489" y="114"/>
                  </a:lnTo>
                  <a:lnTo>
                    <a:pt x="517" y="99"/>
                  </a:lnTo>
                  <a:lnTo>
                    <a:pt x="542" y="82"/>
                  </a:lnTo>
                  <a:lnTo>
                    <a:pt x="564" y="64"/>
                  </a:lnTo>
                  <a:lnTo>
                    <a:pt x="583" y="45"/>
                  </a:lnTo>
                  <a:lnTo>
                    <a:pt x="595" y="2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7380288" y="482600"/>
              <a:ext cx="252412" cy="150812"/>
            </a:xfrm>
            <a:custGeom>
              <a:avLst/>
              <a:gdLst>
                <a:gd name="T0" fmla="*/ 234 w 637"/>
                <a:gd name="T1" fmla="*/ 0 h 379"/>
                <a:gd name="T2" fmla="*/ 258 w 637"/>
                <a:gd name="T3" fmla="*/ 1 h 379"/>
                <a:gd name="T4" fmla="*/ 279 w 637"/>
                <a:gd name="T5" fmla="*/ 6 h 379"/>
                <a:gd name="T6" fmla="*/ 299 w 637"/>
                <a:gd name="T7" fmla="*/ 16 h 379"/>
                <a:gd name="T8" fmla="*/ 318 w 637"/>
                <a:gd name="T9" fmla="*/ 30 h 379"/>
                <a:gd name="T10" fmla="*/ 335 w 637"/>
                <a:gd name="T11" fmla="*/ 49 h 379"/>
                <a:gd name="T12" fmla="*/ 351 w 637"/>
                <a:gd name="T13" fmla="*/ 70 h 379"/>
                <a:gd name="T14" fmla="*/ 367 w 637"/>
                <a:gd name="T15" fmla="*/ 94 h 379"/>
                <a:gd name="T16" fmla="*/ 383 w 637"/>
                <a:gd name="T17" fmla="*/ 120 h 379"/>
                <a:gd name="T18" fmla="*/ 399 w 637"/>
                <a:gd name="T19" fmla="*/ 148 h 379"/>
                <a:gd name="T20" fmla="*/ 415 w 637"/>
                <a:gd name="T21" fmla="*/ 176 h 379"/>
                <a:gd name="T22" fmla="*/ 432 w 637"/>
                <a:gd name="T23" fmla="*/ 207 h 379"/>
                <a:gd name="T24" fmla="*/ 451 w 637"/>
                <a:gd name="T25" fmla="*/ 236 h 379"/>
                <a:gd name="T26" fmla="*/ 472 w 637"/>
                <a:gd name="T27" fmla="*/ 265 h 379"/>
                <a:gd name="T28" fmla="*/ 493 w 637"/>
                <a:gd name="T29" fmla="*/ 291 h 379"/>
                <a:gd name="T30" fmla="*/ 517 w 637"/>
                <a:gd name="T31" fmla="*/ 315 h 379"/>
                <a:gd name="T32" fmla="*/ 543 w 637"/>
                <a:gd name="T33" fmla="*/ 337 h 379"/>
                <a:gd name="T34" fmla="*/ 572 w 637"/>
                <a:gd name="T35" fmla="*/ 355 h 379"/>
                <a:gd name="T36" fmla="*/ 603 w 637"/>
                <a:gd name="T37" fmla="*/ 369 h 379"/>
                <a:gd name="T38" fmla="*/ 637 w 637"/>
                <a:gd name="T39" fmla="*/ 379 h 379"/>
                <a:gd name="T40" fmla="*/ 588 w 637"/>
                <a:gd name="T41" fmla="*/ 378 h 379"/>
                <a:gd name="T42" fmla="*/ 546 w 637"/>
                <a:gd name="T43" fmla="*/ 378 h 379"/>
                <a:gd name="T44" fmla="*/ 509 w 637"/>
                <a:gd name="T45" fmla="*/ 378 h 379"/>
                <a:gd name="T46" fmla="*/ 477 w 637"/>
                <a:gd name="T47" fmla="*/ 378 h 379"/>
                <a:gd name="T48" fmla="*/ 448 w 637"/>
                <a:gd name="T49" fmla="*/ 378 h 379"/>
                <a:gd name="T50" fmla="*/ 420 w 637"/>
                <a:gd name="T51" fmla="*/ 378 h 379"/>
                <a:gd name="T52" fmla="*/ 392 w 637"/>
                <a:gd name="T53" fmla="*/ 378 h 379"/>
                <a:gd name="T54" fmla="*/ 363 w 637"/>
                <a:gd name="T55" fmla="*/ 378 h 379"/>
                <a:gd name="T56" fmla="*/ 333 w 637"/>
                <a:gd name="T57" fmla="*/ 378 h 379"/>
                <a:gd name="T58" fmla="*/ 303 w 637"/>
                <a:gd name="T59" fmla="*/ 375 h 379"/>
                <a:gd name="T60" fmla="*/ 278 w 637"/>
                <a:gd name="T61" fmla="*/ 369 h 379"/>
                <a:gd name="T62" fmla="*/ 255 w 637"/>
                <a:gd name="T63" fmla="*/ 359 h 379"/>
                <a:gd name="T64" fmla="*/ 235 w 637"/>
                <a:gd name="T65" fmla="*/ 346 h 379"/>
                <a:gd name="T66" fmla="*/ 217 w 637"/>
                <a:gd name="T67" fmla="*/ 329 h 379"/>
                <a:gd name="T68" fmla="*/ 200 w 637"/>
                <a:gd name="T69" fmla="*/ 311 h 379"/>
                <a:gd name="T70" fmla="*/ 186 w 637"/>
                <a:gd name="T71" fmla="*/ 290 h 379"/>
                <a:gd name="T72" fmla="*/ 172 w 637"/>
                <a:gd name="T73" fmla="*/ 266 h 379"/>
                <a:gd name="T74" fmla="*/ 159 w 637"/>
                <a:gd name="T75" fmla="*/ 241 h 379"/>
                <a:gd name="T76" fmla="*/ 145 w 637"/>
                <a:gd name="T77" fmla="*/ 213 h 379"/>
                <a:gd name="T78" fmla="*/ 131 w 637"/>
                <a:gd name="T79" fmla="*/ 185 h 379"/>
                <a:gd name="T80" fmla="*/ 119 w 637"/>
                <a:gd name="T81" fmla="*/ 157 h 379"/>
                <a:gd name="T82" fmla="*/ 106 w 637"/>
                <a:gd name="T83" fmla="*/ 131 h 379"/>
                <a:gd name="T84" fmla="*/ 93 w 637"/>
                <a:gd name="T85" fmla="*/ 107 h 379"/>
                <a:gd name="T86" fmla="*/ 80 w 637"/>
                <a:gd name="T87" fmla="*/ 84 h 379"/>
                <a:gd name="T88" fmla="*/ 67 w 637"/>
                <a:gd name="T89" fmla="*/ 64 h 379"/>
                <a:gd name="T90" fmla="*/ 51 w 637"/>
                <a:gd name="T91" fmla="*/ 48 h 379"/>
                <a:gd name="T92" fmla="*/ 36 w 637"/>
                <a:gd name="T93" fmla="*/ 36 h 379"/>
                <a:gd name="T94" fmla="*/ 19 w 637"/>
                <a:gd name="T95" fmla="*/ 28 h 379"/>
                <a:gd name="T96" fmla="*/ 0 w 637"/>
                <a:gd name="T97" fmla="*/ 25 h 379"/>
                <a:gd name="T98" fmla="*/ 32 w 637"/>
                <a:gd name="T99" fmla="*/ 22 h 379"/>
                <a:gd name="T100" fmla="*/ 64 w 637"/>
                <a:gd name="T101" fmla="*/ 18 h 379"/>
                <a:gd name="T102" fmla="*/ 96 w 637"/>
                <a:gd name="T103" fmla="*/ 15 h 379"/>
                <a:gd name="T104" fmla="*/ 127 w 637"/>
                <a:gd name="T105" fmla="*/ 12 h 379"/>
                <a:gd name="T106" fmla="*/ 157 w 637"/>
                <a:gd name="T107" fmla="*/ 8 h 379"/>
                <a:gd name="T108" fmla="*/ 183 w 637"/>
                <a:gd name="T109" fmla="*/ 6 h 379"/>
                <a:gd name="T110" fmla="*/ 206 w 637"/>
                <a:gd name="T111" fmla="*/ 3 h 379"/>
                <a:gd name="T112" fmla="*/ 223 w 637"/>
                <a:gd name="T113" fmla="*/ 2 h 379"/>
                <a:gd name="T114" fmla="*/ 234 w 637"/>
                <a:gd name="T11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7" h="379">
                  <a:moveTo>
                    <a:pt x="234" y="0"/>
                  </a:moveTo>
                  <a:lnTo>
                    <a:pt x="258" y="1"/>
                  </a:lnTo>
                  <a:lnTo>
                    <a:pt x="279" y="6"/>
                  </a:lnTo>
                  <a:lnTo>
                    <a:pt x="299" y="16"/>
                  </a:lnTo>
                  <a:lnTo>
                    <a:pt x="318" y="30"/>
                  </a:lnTo>
                  <a:lnTo>
                    <a:pt x="335" y="49"/>
                  </a:lnTo>
                  <a:lnTo>
                    <a:pt x="351" y="70"/>
                  </a:lnTo>
                  <a:lnTo>
                    <a:pt x="367" y="94"/>
                  </a:lnTo>
                  <a:lnTo>
                    <a:pt x="383" y="120"/>
                  </a:lnTo>
                  <a:lnTo>
                    <a:pt x="399" y="148"/>
                  </a:lnTo>
                  <a:lnTo>
                    <a:pt x="415" y="176"/>
                  </a:lnTo>
                  <a:lnTo>
                    <a:pt x="432" y="207"/>
                  </a:lnTo>
                  <a:lnTo>
                    <a:pt x="451" y="236"/>
                  </a:lnTo>
                  <a:lnTo>
                    <a:pt x="472" y="265"/>
                  </a:lnTo>
                  <a:lnTo>
                    <a:pt x="493" y="291"/>
                  </a:lnTo>
                  <a:lnTo>
                    <a:pt x="517" y="315"/>
                  </a:lnTo>
                  <a:lnTo>
                    <a:pt x="543" y="337"/>
                  </a:lnTo>
                  <a:lnTo>
                    <a:pt x="572" y="355"/>
                  </a:lnTo>
                  <a:lnTo>
                    <a:pt x="603" y="369"/>
                  </a:lnTo>
                  <a:lnTo>
                    <a:pt x="637" y="379"/>
                  </a:lnTo>
                  <a:lnTo>
                    <a:pt x="588" y="378"/>
                  </a:lnTo>
                  <a:lnTo>
                    <a:pt x="546" y="378"/>
                  </a:lnTo>
                  <a:lnTo>
                    <a:pt x="509" y="378"/>
                  </a:lnTo>
                  <a:lnTo>
                    <a:pt x="477" y="378"/>
                  </a:lnTo>
                  <a:lnTo>
                    <a:pt x="448" y="378"/>
                  </a:lnTo>
                  <a:lnTo>
                    <a:pt x="420" y="378"/>
                  </a:lnTo>
                  <a:lnTo>
                    <a:pt x="392" y="378"/>
                  </a:lnTo>
                  <a:lnTo>
                    <a:pt x="363" y="378"/>
                  </a:lnTo>
                  <a:lnTo>
                    <a:pt x="333" y="378"/>
                  </a:lnTo>
                  <a:lnTo>
                    <a:pt x="303" y="375"/>
                  </a:lnTo>
                  <a:lnTo>
                    <a:pt x="278" y="369"/>
                  </a:lnTo>
                  <a:lnTo>
                    <a:pt x="255" y="359"/>
                  </a:lnTo>
                  <a:lnTo>
                    <a:pt x="235" y="346"/>
                  </a:lnTo>
                  <a:lnTo>
                    <a:pt x="217" y="329"/>
                  </a:lnTo>
                  <a:lnTo>
                    <a:pt x="200" y="311"/>
                  </a:lnTo>
                  <a:lnTo>
                    <a:pt x="186" y="290"/>
                  </a:lnTo>
                  <a:lnTo>
                    <a:pt x="172" y="266"/>
                  </a:lnTo>
                  <a:lnTo>
                    <a:pt x="159" y="241"/>
                  </a:lnTo>
                  <a:lnTo>
                    <a:pt x="145" y="213"/>
                  </a:lnTo>
                  <a:lnTo>
                    <a:pt x="131" y="185"/>
                  </a:lnTo>
                  <a:lnTo>
                    <a:pt x="119" y="157"/>
                  </a:lnTo>
                  <a:lnTo>
                    <a:pt x="106" y="131"/>
                  </a:lnTo>
                  <a:lnTo>
                    <a:pt x="93" y="107"/>
                  </a:lnTo>
                  <a:lnTo>
                    <a:pt x="80" y="84"/>
                  </a:lnTo>
                  <a:lnTo>
                    <a:pt x="67" y="64"/>
                  </a:lnTo>
                  <a:lnTo>
                    <a:pt x="51" y="48"/>
                  </a:lnTo>
                  <a:lnTo>
                    <a:pt x="36" y="36"/>
                  </a:lnTo>
                  <a:lnTo>
                    <a:pt x="19" y="28"/>
                  </a:lnTo>
                  <a:lnTo>
                    <a:pt x="0" y="25"/>
                  </a:lnTo>
                  <a:lnTo>
                    <a:pt x="32" y="22"/>
                  </a:lnTo>
                  <a:lnTo>
                    <a:pt x="64" y="18"/>
                  </a:lnTo>
                  <a:lnTo>
                    <a:pt x="96" y="15"/>
                  </a:lnTo>
                  <a:lnTo>
                    <a:pt x="127" y="12"/>
                  </a:lnTo>
                  <a:lnTo>
                    <a:pt x="157" y="8"/>
                  </a:lnTo>
                  <a:lnTo>
                    <a:pt x="183" y="6"/>
                  </a:lnTo>
                  <a:lnTo>
                    <a:pt x="206" y="3"/>
                  </a:lnTo>
                  <a:lnTo>
                    <a:pt x="223" y="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7437438" y="555625"/>
              <a:ext cx="349250" cy="328612"/>
            </a:xfrm>
            <a:custGeom>
              <a:avLst/>
              <a:gdLst>
                <a:gd name="T0" fmla="*/ 878 w 879"/>
                <a:gd name="T1" fmla="*/ 27 h 828"/>
                <a:gd name="T2" fmla="*/ 878 w 879"/>
                <a:gd name="T3" fmla="*/ 93 h 828"/>
                <a:gd name="T4" fmla="*/ 878 w 879"/>
                <a:gd name="T5" fmla="*/ 164 h 828"/>
                <a:gd name="T6" fmla="*/ 879 w 879"/>
                <a:gd name="T7" fmla="*/ 228 h 828"/>
                <a:gd name="T8" fmla="*/ 878 w 879"/>
                <a:gd name="T9" fmla="*/ 276 h 828"/>
                <a:gd name="T10" fmla="*/ 875 w 879"/>
                <a:gd name="T11" fmla="*/ 317 h 828"/>
                <a:gd name="T12" fmla="*/ 854 w 879"/>
                <a:gd name="T13" fmla="*/ 366 h 828"/>
                <a:gd name="T14" fmla="*/ 813 w 879"/>
                <a:gd name="T15" fmla="*/ 409 h 828"/>
                <a:gd name="T16" fmla="*/ 757 w 879"/>
                <a:gd name="T17" fmla="*/ 448 h 828"/>
                <a:gd name="T18" fmla="*/ 691 w 879"/>
                <a:gd name="T19" fmla="*/ 482 h 828"/>
                <a:gd name="T20" fmla="*/ 617 w 879"/>
                <a:gd name="T21" fmla="*/ 512 h 828"/>
                <a:gd name="T22" fmla="*/ 539 w 879"/>
                <a:gd name="T23" fmla="*/ 542 h 828"/>
                <a:gd name="T24" fmla="*/ 457 w 879"/>
                <a:gd name="T25" fmla="*/ 570 h 828"/>
                <a:gd name="T26" fmla="*/ 368 w 879"/>
                <a:gd name="T27" fmla="*/ 601 h 828"/>
                <a:gd name="T28" fmla="*/ 280 w 879"/>
                <a:gd name="T29" fmla="*/ 635 h 828"/>
                <a:gd name="T30" fmla="*/ 196 w 879"/>
                <a:gd name="T31" fmla="*/ 672 h 828"/>
                <a:gd name="T32" fmla="*/ 118 w 879"/>
                <a:gd name="T33" fmla="*/ 716 h 828"/>
                <a:gd name="T34" fmla="*/ 51 w 879"/>
                <a:gd name="T35" fmla="*/ 767 h 828"/>
                <a:gd name="T36" fmla="*/ 0 w 879"/>
                <a:gd name="T37" fmla="*/ 828 h 828"/>
                <a:gd name="T38" fmla="*/ 84 w 879"/>
                <a:gd name="T39" fmla="*/ 570 h 828"/>
                <a:gd name="T40" fmla="*/ 137 w 879"/>
                <a:gd name="T41" fmla="*/ 408 h 828"/>
                <a:gd name="T42" fmla="*/ 176 w 879"/>
                <a:gd name="T43" fmla="*/ 353 h 828"/>
                <a:gd name="T44" fmla="*/ 228 w 879"/>
                <a:gd name="T45" fmla="*/ 311 h 828"/>
                <a:gd name="T46" fmla="*/ 294 w 879"/>
                <a:gd name="T47" fmla="*/ 277 h 828"/>
                <a:gd name="T48" fmla="*/ 370 w 879"/>
                <a:gd name="T49" fmla="*/ 247 h 828"/>
                <a:gd name="T50" fmla="*/ 454 w 879"/>
                <a:gd name="T51" fmla="*/ 222 h 828"/>
                <a:gd name="T52" fmla="*/ 543 w 879"/>
                <a:gd name="T53" fmla="*/ 197 h 828"/>
                <a:gd name="T54" fmla="*/ 642 w 879"/>
                <a:gd name="T55" fmla="*/ 167 h 828"/>
                <a:gd name="T56" fmla="*/ 725 w 879"/>
                <a:gd name="T57" fmla="*/ 139 h 828"/>
                <a:gd name="T58" fmla="*/ 791 w 879"/>
                <a:gd name="T59" fmla="*/ 108 h 828"/>
                <a:gd name="T60" fmla="*/ 839 w 879"/>
                <a:gd name="T61" fmla="*/ 72 h 828"/>
                <a:gd name="T62" fmla="*/ 870 w 879"/>
                <a:gd name="T63" fmla="*/ 27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9" h="828">
                  <a:moveTo>
                    <a:pt x="878" y="0"/>
                  </a:moveTo>
                  <a:lnTo>
                    <a:pt x="878" y="27"/>
                  </a:lnTo>
                  <a:lnTo>
                    <a:pt x="878" y="59"/>
                  </a:lnTo>
                  <a:lnTo>
                    <a:pt x="878" y="93"/>
                  </a:lnTo>
                  <a:lnTo>
                    <a:pt x="878" y="129"/>
                  </a:lnTo>
                  <a:lnTo>
                    <a:pt x="878" y="164"/>
                  </a:lnTo>
                  <a:lnTo>
                    <a:pt x="879" y="198"/>
                  </a:lnTo>
                  <a:lnTo>
                    <a:pt x="879" y="228"/>
                  </a:lnTo>
                  <a:lnTo>
                    <a:pt x="878" y="255"/>
                  </a:lnTo>
                  <a:lnTo>
                    <a:pt x="878" y="276"/>
                  </a:lnTo>
                  <a:lnTo>
                    <a:pt x="878" y="290"/>
                  </a:lnTo>
                  <a:lnTo>
                    <a:pt x="875" y="317"/>
                  </a:lnTo>
                  <a:lnTo>
                    <a:pt x="867" y="342"/>
                  </a:lnTo>
                  <a:lnTo>
                    <a:pt x="854" y="366"/>
                  </a:lnTo>
                  <a:lnTo>
                    <a:pt x="835" y="388"/>
                  </a:lnTo>
                  <a:lnTo>
                    <a:pt x="813" y="409"/>
                  </a:lnTo>
                  <a:lnTo>
                    <a:pt x="787" y="429"/>
                  </a:lnTo>
                  <a:lnTo>
                    <a:pt x="757" y="448"/>
                  </a:lnTo>
                  <a:lnTo>
                    <a:pt x="725" y="465"/>
                  </a:lnTo>
                  <a:lnTo>
                    <a:pt x="691" y="482"/>
                  </a:lnTo>
                  <a:lnTo>
                    <a:pt x="654" y="497"/>
                  </a:lnTo>
                  <a:lnTo>
                    <a:pt x="617" y="512"/>
                  </a:lnTo>
                  <a:lnTo>
                    <a:pt x="579" y="528"/>
                  </a:lnTo>
                  <a:lnTo>
                    <a:pt x="539" y="542"/>
                  </a:lnTo>
                  <a:lnTo>
                    <a:pt x="500" y="555"/>
                  </a:lnTo>
                  <a:lnTo>
                    <a:pt x="457" y="570"/>
                  </a:lnTo>
                  <a:lnTo>
                    <a:pt x="413" y="586"/>
                  </a:lnTo>
                  <a:lnTo>
                    <a:pt x="368" y="601"/>
                  </a:lnTo>
                  <a:lnTo>
                    <a:pt x="325" y="617"/>
                  </a:lnTo>
                  <a:lnTo>
                    <a:pt x="280" y="635"/>
                  </a:lnTo>
                  <a:lnTo>
                    <a:pt x="237" y="652"/>
                  </a:lnTo>
                  <a:lnTo>
                    <a:pt x="196" y="672"/>
                  </a:lnTo>
                  <a:lnTo>
                    <a:pt x="155" y="693"/>
                  </a:lnTo>
                  <a:lnTo>
                    <a:pt x="118" y="716"/>
                  </a:lnTo>
                  <a:lnTo>
                    <a:pt x="83" y="740"/>
                  </a:lnTo>
                  <a:lnTo>
                    <a:pt x="51" y="767"/>
                  </a:lnTo>
                  <a:lnTo>
                    <a:pt x="24" y="796"/>
                  </a:lnTo>
                  <a:lnTo>
                    <a:pt x="0" y="828"/>
                  </a:lnTo>
                  <a:lnTo>
                    <a:pt x="42" y="698"/>
                  </a:lnTo>
                  <a:lnTo>
                    <a:pt x="84" y="570"/>
                  </a:lnTo>
                  <a:lnTo>
                    <a:pt x="125" y="441"/>
                  </a:lnTo>
                  <a:lnTo>
                    <a:pt x="137" y="408"/>
                  </a:lnTo>
                  <a:lnTo>
                    <a:pt x="155" y="380"/>
                  </a:lnTo>
                  <a:lnTo>
                    <a:pt x="176" y="353"/>
                  </a:lnTo>
                  <a:lnTo>
                    <a:pt x="200" y="331"/>
                  </a:lnTo>
                  <a:lnTo>
                    <a:pt x="228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1"/>
                  </a:lnTo>
                  <a:lnTo>
                    <a:pt x="370" y="247"/>
                  </a:lnTo>
                  <a:lnTo>
                    <a:pt x="410" y="235"/>
                  </a:lnTo>
                  <a:lnTo>
                    <a:pt x="454" y="222"/>
                  </a:lnTo>
                  <a:lnTo>
                    <a:pt x="498" y="209"/>
                  </a:lnTo>
                  <a:lnTo>
                    <a:pt x="543" y="197"/>
                  </a:lnTo>
                  <a:lnTo>
                    <a:pt x="595" y="181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60" y="123"/>
                  </a:lnTo>
                  <a:lnTo>
                    <a:pt x="791" y="108"/>
                  </a:lnTo>
                  <a:lnTo>
                    <a:pt x="817" y="90"/>
                  </a:lnTo>
                  <a:lnTo>
                    <a:pt x="839" y="72"/>
                  </a:lnTo>
                  <a:lnTo>
                    <a:pt x="857" y="50"/>
                  </a:lnTo>
                  <a:lnTo>
                    <a:pt x="870" y="2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7694613" y="446088"/>
              <a:ext cx="366712" cy="187325"/>
            </a:xfrm>
            <a:custGeom>
              <a:avLst/>
              <a:gdLst>
                <a:gd name="T0" fmla="*/ 349 w 925"/>
                <a:gd name="T1" fmla="*/ 0 h 471"/>
                <a:gd name="T2" fmla="*/ 378 w 925"/>
                <a:gd name="T3" fmla="*/ 6 h 471"/>
                <a:gd name="T4" fmla="*/ 408 w 925"/>
                <a:gd name="T5" fmla="*/ 18 h 471"/>
                <a:gd name="T6" fmla="*/ 436 w 925"/>
                <a:gd name="T7" fmla="*/ 35 h 471"/>
                <a:gd name="T8" fmla="*/ 464 w 925"/>
                <a:gd name="T9" fmla="*/ 56 h 471"/>
                <a:gd name="T10" fmla="*/ 491 w 925"/>
                <a:gd name="T11" fmla="*/ 82 h 471"/>
                <a:gd name="T12" fmla="*/ 517 w 925"/>
                <a:gd name="T13" fmla="*/ 111 h 471"/>
                <a:gd name="T14" fmla="*/ 543 w 925"/>
                <a:gd name="T15" fmla="*/ 143 h 471"/>
                <a:gd name="T16" fmla="*/ 567 w 925"/>
                <a:gd name="T17" fmla="*/ 178 h 471"/>
                <a:gd name="T18" fmla="*/ 590 w 925"/>
                <a:gd name="T19" fmla="*/ 215 h 471"/>
                <a:gd name="T20" fmla="*/ 614 w 925"/>
                <a:gd name="T21" fmla="*/ 254 h 471"/>
                <a:gd name="T22" fmla="*/ 640 w 925"/>
                <a:gd name="T23" fmla="*/ 290 h 471"/>
                <a:gd name="T24" fmla="*/ 669 w 925"/>
                <a:gd name="T25" fmla="*/ 325 h 471"/>
                <a:gd name="T26" fmla="*/ 698 w 925"/>
                <a:gd name="T27" fmla="*/ 357 h 471"/>
                <a:gd name="T28" fmla="*/ 730 w 925"/>
                <a:gd name="T29" fmla="*/ 386 h 471"/>
                <a:gd name="T30" fmla="*/ 765 w 925"/>
                <a:gd name="T31" fmla="*/ 412 h 471"/>
                <a:gd name="T32" fmla="*/ 801 w 925"/>
                <a:gd name="T33" fmla="*/ 433 h 471"/>
                <a:gd name="T34" fmla="*/ 839 w 925"/>
                <a:gd name="T35" fmla="*/ 451 h 471"/>
                <a:gd name="T36" fmla="*/ 881 w 925"/>
                <a:gd name="T37" fmla="*/ 463 h 471"/>
                <a:gd name="T38" fmla="*/ 925 w 925"/>
                <a:gd name="T39" fmla="*/ 471 h 471"/>
                <a:gd name="T40" fmla="*/ 855 w 925"/>
                <a:gd name="T41" fmla="*/ 471 h 471"/>
                <a:gd name="T42" fmla="*/ 792 w 925"/>
                <a:gd name="T43" fmla="*/ 471 h 471"/>
                <a:gd name="T44" fmla="*/ 734 w 925"/>
                <a:gd name="T45" fmla="*/ 471 h 471"/>
                <a:gd name="T46" fmla="*/ 682 w 925"/>
                <a:gd name="T47" fmla="*/ 471 h 471"/>
                <a:gd name="T48" fmla="*/ 631 w 925"/>
                <a:gd name="T49" fmla="*/ 471 h 471"/>
                <a:gd name="T50" fmla="*/ 585 w 925"/>
                <a:gd name="T51" fmla="*/ 470 h 471"/>
                <a:gd name="T52" fmla="*/ 540 w 925"/>
                <a:gd name="T53" fmla="*/ 470 h 471"/>
                <a:gd name="T54" fmla="*/ 497 w 925"/>
                <a:gd name="T55" fmla="*/ 470 h 471"/>
                <a:gd name="T56" fmla="*/ 453 w 925"/>
                <a:gd name="T57" fmla="*/ 470 h 471"/>
                <a:gd name="T58" fmla="*/ 421 w 925"/>
                <a:gd name="T59" fmla="*/ 467 h 471"/>
                <a:gd name="T60" fmla="*/ 393 w 925"/>
                <a:gd name="T61" fmla="*/ 461 h 471"/>
                <a:gd name="T62" fmla="*/ 369 w 925"/>
                <a:gd name="T63" fmla="*/ 451 h 471"/>
                <a:gd name="T64" fmla="*/ 348 w 925"/>
                <a:gd name="T65" fmla="*/ 438 h 471"/>
                <a:gd name="T66" fmla="*/ 329 w 925"/>
                <a:gd name="T67" fmla="*/ 423 h 471"/>
                <a:gd name="T68" fmla="*/ 313 w 925"/>
                <a:gd name="T69" fmla="*/ 404 h 471"/>
                <a:gd name="T70" fmla="*/ 298 w 925"/>
                <a:gd name="T71" fmla="*/ 384 h 471"/>
                <a:gd name="T72" fmla="*/ 286 w 925"/>
                <a:gd name="T73" fmla="*/ 362 h 471"/>
                <a:gd name="T74" fmla="*/ 274 w 925"/>
                <a:gd name="T75" fmla="*/ 339 h 471"/>
                <a:gd name="T76" fmla="*/ 263 w 925"/>
                <a:gd name="T77" fmla="*/ 315 h 471"/>
                <a:gd name="T78" fmla="*/ 254 w 925"/>
                <a:gd name="T79" fmla="*/ 290 h 471"/>
                <a:gd name="T80" fmla="*/ 243 w 925"/>
                <a:gd name="T81" fmla="*/ 265 h 471"/>
                <a:gd name="T82" fmla="*/ 232 w 925"/>
                <a:gd name="T83" fmla="*/ 240 h 471"/>
                <a:gd name="T84" fmla="*/ 213 w 925"/>
                <a:gd name="T85" fmla="*/ 205 h 471"/>
                <a:gd name="T86" fmla="*/ 193 w 925"/>
                <a:gd name="T87" fmla="*/ 172 h 471"/>
                <a:gd name="T88" fmla="*/ 173 w 925"/>
                <a:gd name="T89" fmla="*/ 140 h 471"/>
                <a:gd name="T90" fmla="*/ 148 w 925"/>
                <a:gd name="T91" fmla="*/ 113 h 471"/>
                <a:gd name="T92" fmla="*/ 123 w 925"/>
                <a:gd name="T93" fmla="*/ 87 h 471"/>
                <a:gd name="T94" fmla="*/ 96 w 925"/>
                <a:gd name="T95" fmla="*/ 68 h 471"/>
                <a:gd name="T96" fmla="*/ 66 w 925"/>
                <a:gd name="T97" fmla="*/ 51 h 471"/>
                <a:gd name="T98" fmla="*/ 34 w 925"/>
                <a:gd name="T99" fmla="*/ 39 h 471"/>
                <a:gd name="T100" fmla="*/ 0 w 925"/>
                <a:gd name="T101" fmla="*/ 34 h 471"/>
                <a:gd name="T102" fmla="*/ 32 w 925"/>
                <a:gd name="T103" fmla="*/ 30 h 471"/>
                <a:gd name="T104" fmla="*/ 67 w 925"/>
                <a:gd name="T105" fmla="*/ 26 h 471"/>
                <a:gd name="T106" fmla="*/ 104 w 925"/>
                <a:gd name="T107" fmla="*/ 23 h 471"/>
                <a:gd name="T108" fmla="*/ 140 w 925"/>
                <a:gd name="T109" fmla="*/ 18 h 471"/>
                <a:gd name="T110" fmla="*/ 175 w 925"/>
                <a:gd name="T111" fmla="*/ 15 h 471"/>
                <a:gd name="T112" fmla="*/ 208 w 925"/>
                <a:gd name="T113" fmla="*/ 12 h 471"/>
                <a:gd name="T114" fmla="*/ 238 w 925"/>
                <a:gd name="T115" fmla="*/ 8 h 471"/>
                <a:gd name="T116" fmla="*/ 266 w 925"/>
                <a:gd name="T117" fmla="*/ 5 h 471"/>
                <a:gd name="T118" fmla="*/ 289 w 925"/>
                <a:gd name="T119" fmla="*/ 3 h 471"/>
                <a:gd name="T120" fmla="*/ 306 w 925"/>
                <a:gd name="T121" fmla="*/ 2 h 471"/>
                <a:gd name="T122" fmla="*/ 318 w 925"/>
                <a:gd name="T123" fmla="*/ 0 h 471"/>
                <a:gd name="T124" fmla="*/ 349 w 925"/>
                <a:gd name="T12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5" h="471">
                  <a:moveTo>
                    <a:pt x="349" y="0"/>
                  </a:moveTo>
                  <a:lnTo>
                    <a:pt x="378" y="6"/>
                  </a:lnTo>
                  <a:lnTo>
                    <a:pt x="408" y="18"/>
                  </a:lnTo>
                  <a:lnTo>
                    <a:pt x="436" y="35"/>
                  </a:lnTo>
                  <a:lnTo>
                    <a:pt x="464" y="56"/>
                  </a:lnTo>
                  <a:lnTo>
                    <a:pt x="491" y="82"/>
                  </a:lnTo>
                  <a:lnTo>
                    <a:pt x="517" y="111"/>
                  </a:lnTo>
                  <a:lnTo>
                    <a:pt x="543" y="143"/>
                  </a:lnTo>
                  <a:lnTo>
                    <a:pt x="567" y="178"/>
                  </a:lnTo>
                  <a:lnTo>
                    <a:pt x="590" y="215"/>
                  </a:lnTo>
                  <a:lnTo>
                    <a:pt x="614" y="254"/>
                  </a:lnTo>
                  <a:lnTo>
                    <a:pt x="640" y="290"/>
                  </a:lnTo>
                  <a:lnTo>
                    <a:pt x="669" y="325"/>
                  </a:lnTo>
                  <a:lnTo>
                    <a:pt x="698" y="357"/>
                  </a:lnTo>
                  <a:lnTo>
                    <a:pt x="730" y="386"/>
                  </a:lnTo>
                  <a:lnTo>
                    <a:pt x="765" y="412"/>
                  </a:lnTo>
                  <a:lnTo>
                    <a:pt x="801" y="433"/>
                  </a:lnTo>
                  <a:lnTo>
                    <a:pt x="839" y="451"/>
                  </a:lnTo>
                  <a:lnTo>
                    <a:pt x="881" y="463"/>
                  </a:lnTo>
                  <a:lnTo>
                    <a:pt x="925" y="471"/>
                  </a:lnTo>
                  <a:lnTo>
                    <a:pt x="855" y="471"/>
                  </a:lnTo>
                  <a:lnTo>
                    <a:pt x="792" y="471"/>
                  </a:lnTo>
                  <a:lnTo>
                    <a:pt x="734" y="471"/>
                  </a:lnTo>
                  <a:lnTo>
                    <a:pt x="682" y="471"/>
                  </a:lnTo>
                  <a:lnTo>
                    <a:pt x="631" y="471"/>
                  </a:lnTo>
                  <a:lnTo>
                    <a:pt x="585" y="470"/>
                  </a:lnTo>
                  <a:lnTo>
                    <a:pt x="540" y="470"/>
                  </a:lnTo>
                  <a:lnTo>
                    <a:pt x="497" y="470"/>
                  </a:lnTo>
                  <a:lnTo>
                    <a:pt x="453" y="470"/>
                  </a:lnTo>
                  <a:lnTo>
                    <a:pt x="421" y="467"/>
                  </a:lnTo>
                  <a:lnTo>
                    <a:pt x="393" y="461"/>
                  </a:lnTo>
                  <a:lnTo>
                    <a:pt x="369" y="451"/>
                  </a:lnTo>
                  <a:lnTo>
                    <a:pt x="348" y="438"/>
                  </a:lnTo>
                  <a:lnTo>
                    <a:pt x="329" y="423"/>
                  </a:lnTo>
                  <a:lnTo>
                    <a:pt x="313" y="404"/>
                  </a:lnTo>
                  <a:lnTo>
                    <a:pt x="298" y="384"/>
                  </a:lnTo>
                  <a:lnTo>
                    <a:pt x="286" y="362"/>
                  </a:lnTo>
                  <a:lnTo>
                    <a:pt x="274" y="339"/>
                  </a:lnTo>
                  <a:lnTo>
                    <a:pt x="263" y="315"/>
                  </a:lnTo>
                  <a:lnTo>
                    <a:pt x="254" y="290"/>
                  </a:lnTo>
                  <a:lnTo>
                    <a:pt x="243" y="265"/>
                  </a:lnTo>
                  <a:lnTo>
                    <a:pt x="232" y="240"/>
                  </a:lnTo>
                  <a:lnTo>
                    <a:pt x="213" y="205"/>
                  </a:lnTo>
                  <a:lnTo>
                    <a:pt x="193" y="172"/>
                  </a:lnTo>
                  <a:lnTo>
                    <a:pt x="173" y="140"/>
                  </a:lnTo>
                  <a:lnTo>
                    <a:pt x="148" y="113"/>
                  </a:lnTo>
                  <a:lnTo>
                    <a:pt x="123" y="87"/>
                  </a:lnTo>
                  <a:lnTo>
                    <a:pt x="96" y="68"/>
                  </a:lnTo>
                  <a:lnTo>
                    <a:pt x="66" y="51"/>
                  </a:lnTo>
                  <a:lnTo>
                    <a:pt x="34" y="39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67" y="26"/>
                  </a:lnTo>
                  <a:lnTo>
                    <a:pt x="104" y="23"/>
                  </a:lnTo>
                  <a:lnTo>
                    <a:pt x="140" y="18"/>
                  </a:lnTo>
                  <a:lnTo>
                    <a:pt x="175" y="15"/>
                  </a:lnTo>
                  <a:lnTo>
                    <a:pt x="208" y="12"/>
                  </a:lnTo>
                  <a:lnTo>
                    <a:pt x="238" y="8"/>
                  </a:lnTo>
                  <a:lnTo>
                    <a:pt x="266" y="5"/>
                  </a:lnTo>
                  <a:lnTo>
                    <a:pt x="289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49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z 2 zdjeci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3546000" cy="4554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0" y="4608000"/>
            <a:ext cx="7161902" cy="2250000"/>
          </a:xfrm>
          <a:solidFill>
            <a:schemeClr val="tx2"/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7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3615902" y="-4124"/>
            <a:ext cx="3546000" cy="4554000"/>
          </a:xfrm>
        </p:spPr>
        <p:txBody>
          <a:bodyPr/>
          <a:lstStyle/>
          <a:p>
            <a:endParaRPr lang="pl-PL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380288" y="306388"/>
            <a:ext cx="1433512" cy="674687"/>
            <a:chOff x="7380288" y="306388"/>
            <a:chExt cx="1433512" cy="674687"/>
          </a:xfrm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8067675" y="906463"/>
              <a:ext cx="65087" cy="73025"/>
            </a:xfrm>
            <a:custGeom>
              <a:avLst/>
              <a:gdLst>
                <a:gd name="T0" fmla="*/ 30 w 162"/>
                <a:gd name="T1" fmla="*/ 23 h 184"/>
                <a:gd name="T2" fmla="*/ 30 w 162"/>
                <a:gd name="T3" fmla="*/ 161 h 184"/>
                <a:gd name="T4" fmla="*/ 76 w 162"/>
                <a:gd name="T5" fmla="*/ 161 h 184"/>
                <a:gd name="T6" fmla="*/ 91 w 162"/>
                <a:gd name="T7" fmla="*/ 160 h 184"/>
                <a:gd name="T8" fmla="*/ 103 w 162"/>
                <a:gd name="T9" fmla="*/ 155 h 184"/>
                <a:gd name="T10" fmla="*/ 109 w 162"/>
                <a:gd name="T11" fmla="*/ 153 h 184"/>
                <a:gd name="T12" fmla="*/ 113 w 162"/>
                <a:gd name="T13" fmla="*/ 150 h 184"/>
                <a:gd name="T14" fmla="*/ 117 w 162"/>
                <a:gd name="T15" fmla="*/ 145 h 184"/>
                <a:gd name="T16" fmla="*/ 121 w 162"/>
                <a:gd name="T17" fmla="*/ 141 h 184"/>
                <a:gd name="T18" fmla="*/ 125 w 162"/>
                <a:gd name="T19" fmla="*/ 132 h 184"/>
                <a:gd name="T20" fmla="*/ 128 w 162"/>
                <a:gd name="T21" fmla="*/ 121 h 184"/>
                <a:gd name="T22" fmla="*/ 130 w 162"/>
                <a:gd name="T23" fmla="*/ 108 h 184"/>
                <a:gd name="T24" fmla="*/ 132 w 162"/>
                <a:gd name="T25" fmla="*/ 94 h 184"/>
                <a:gd name="T26" fmla="*/ 130 w 162"/>
                <a:gd name="T27" fmla="*/ 78 h 184"/>
                <a:gd name="T28" fmla="*/ 127 w 162"/>
                <a:gd name="T29" fmla="*/ 62 h 184"/>
                <a:gd name="T30" fmla="*/ 123 w 162"/>
                <a:gd name="T31" fmla="*/ 49 h 184"/>
                <a:gd name="T32" fmla="*/ 117 w 162"/>
                <a:gd name="T33" fmla="*/ 38 h 184"/>
                <a:gd name="T34" fmla="*/ 113 w 162"/>
                <a:gd name="T35" fmla="*/ 34 h 184"/>
                <a:gd name="T36" fmla="*/ 107 w 162"/>
                <a:gd name="T37" fmla="*/ 29 h 184"/>
                <a:gd name="T38" fmla="*/ 101 w 162"/>
                <a:gd name="T39" fmla="*/ 27 h 184"/>
                <a:gd name="T40" fmla="*/ 89 w 162"/>
                <a:gd name="T41" fmla="*/ 24 h 184"/>
                <a:gd name="T42" fmla="*/ 75 w 162"/>
                <a:gd name="T43" fmla="*/ 23 h 184"/>
                <a:gd name="T44" fmla="*/ 30 w 162"/>
                <a:gd name="T45" fmla="*/ 23 h 184"/>
                <a:gd name="T46" fmla="*/ 0 w 162"/>
                <a:gd name="T47" fmla="*/ 0 h 184"/>
                <a:gd name="T48" fmla="*/ 70 w 162"/>
                <a:gd name="T49" fmla="*/ 0 h 184"/>
                <a:gd name="T50" fmla="*/ 83 w 162"/>
                <a:gd name="T51" fmla="*/ 0 h 184"/>
                <a:gd name="T52" fmla="*/ 95 w 162"/>
                <a:gd name="T53" fmla="*/ 1 h 184"/>
                <a:gd name="T54" fmla="*/ 113 w 162"/>
                <a:gd name="T55" fmla="*/ 4 h 184"/>
                <a:gd name="T56" fmla="*/ 121 w 162"/>
                <a:gd name="T57" fmla="*/ 6 h 184"/>
                <a:gd name="T58" fmla="*/ 127 w 162"/>
                <a:gd name="T59" fmla="*/ 11 h 184"/>
                <a:gd name="T60" fmla="*/ 134 w 162"/>
                <a:gd name="T61" fmla="*/ 15 h 184"/>
                <a:gd name="T62" fmla="*/ 139 w 162"/>
                <a:gd name="T63" fmla="*/ 21 h 184"/>
                <a:gd name="T64" fmla="*/ 150 w 162"/>
                <a:gd name="T65" fmla="*/ 34 h 184"/>
                <a:gd name="T66" fmla="*/ 157 w 162"/>
                <a:gd name="T67" fmla="*/ 50 h 184"/>
                <a:gd name="T68" fmla="*/ 161 w 162"/>
                <a:gd name="T69" fmla="*/ 68 h 184"/>
                <a:gd name="T70" fmla="*/ 162 w 162"/>
                <a:gd name="T71" fmla="*/ 90 h 184"/>
                <a:gd name="T72" fmla="*/ 161 w 162"/>
                <a:gd name="T73" fmla="*/ 109 h 184"/>
                <a:gd name="T74" fmla="*/ 159 w 162"/>
                <a:gd name="T75" fmla="*/ 127 h 184"/>
                <a:gd name="T76" fmla="*/ 153 w 162"/>
                <a:gd name="T77" fmla="*/ 142 h 184"/>
                <a:gd name="T78" fmla="*/ 147 w 162"/>
                <a:gd name="T79" fmla="*/ 155 h 184"/>
                <a:gd name="T80" fmla="*/ 138 w 162"/>
                <a:gd name="T81" fmla="*/ 166 h 184"/>
                <a:gd name="T82" fmla="*/ 127 w 162"/>
                <a:gd name="T83" fmla="*/ 174 h 184"/>
                <a:gd name="T84" fmla="*/ 123 w 162"/>
                <a:gd name="T85" fmla="*/ 176 h 184"/>
                <a:gd name="T86" fmla="*/ 117 w 162"/>
                <a:gd name="T87" fmla="*/ 178 h 184"/>
                <a:gd name="T88" fmla="*/ 112 w 162"/>
                <a:gd name="T89" fmla="*/ 181 h 184"/>
                <a:gd name="T90" fmla="*/ 106 w 162"/>
                <a:gd name="T91" fmla="*/ 182 h 184"/>
                <a:gd name="T92" fmla="*/ 100 w 162"/>
                <a:gd name="T93" fmla="*/ 183 h 184"/>
                <a:gd name="T94" fmla="*/ 92 w 162"/>
                <a:gd name="T95" fmla="*/ 184 h 184"/>
                <a:gd name="T96" fmla="*/ 72 w 162"/>
                <a:gd name="T97" fmla="*/ 184 h 184"/>
                <a:gd name="T98" fmla="*/ 0 w 162"/>
                <a:gd name="T99" fmla="*/ 184 h 184"/>
                <a:gd name="T100" fmla="*/ 0 w 162"/>
                <a:gd name="T10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4">
                  <a:moveTo>
                    <a:pt x="30" y="23"/>
                  </a:moveTo>
                  <a:lnTo>
                    <a:pt x="30" y="161"/>
                  </a:lnTo>
                  <a:lnTo>
                    <a:pt x="76" y="161"/>
                  </a:lnTo>
                  <a:lnTo>
                    <a:pt x="91" y="160"/>
                  </a:lnTo>
                  <a:lnTo>
                    <a:pt x="103" y="155"/>
                  </a:lnTo>
                  <a:lnTo>
                    <a:pt x="109" y="153"/>
                  </a:lnTo>
                  <a:lnTo>
                    <a:pt x="113" y="150"/>
                  </a:lnTo>
                  <a:lnTo>
                    <a:pt x="117" y="145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8" y="121"/>
                  </a:lnTo>
                  <a:lnTo>
                    <a:pt x="130" y="108"/>
                  </a:lnTo>
                  <a:lnTo>
                    <a:pt x="132" y="94"/>
                  </a:lnTo>
                  <a:lnTo>
                    <a:pt x="130" y="78"/>
                  </a:lnTo>
                  <a:lnTo>
                    <a:pt x="127" y="62"/>
                  </a:lnTo>
                  <a:lnTo>
                    <a:pt x="123" y="49"/>
                  </a:lnTo>
                  <a:lnTo>
                    <a:pt x="117" y="38"/>
                  </a:lnTo>
                  <a:lnTo>
                    <a:pt x="113" y="34"/>
                  </a:lnTo>
                  <a:lnTo>
                    <a:pt x="107" y="29"/>
                  </a:lnTo>
                  <a:lnTo>
                    <a:pt x="101" y="27"/>
                  </a:lnTo>
                  <a:lnTo>
                    <a:pt x="89" y="24"/>
                  </a:lnTo>
                  <a:lnTo>
                    <a:pt x="75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113" y="4"/>
                  </a:lnTo>
                  <a:lnTo>
                    <a:pt x="121" y="6"/>
                  </a:lnTo>
                  <a:lnTo>
                    <a:pt x="127" y="11"/>
                  </a:lnTo>
                  <a:lnTo>
                    <a:pt x="134" y="15"/>
                  </a:lnTo>
                  <a:lnTo>
                    <a:pt x="139" y="21"/>
                  </a:lnTo>
                  <a:lnTo>
                    <a:pt x="150" y="34"/>
                  </a:lnTo>
                  <a:lnTo>
                    <a:pt x="157" y="50"/>
                  </a:lnTo>
                  <a:lnTo>
                    <a:pt x="161" y="68"/>
                  </a:lnTo>
                  <a:lnTo>
                    <a:pt x="162" y="90"/>
                  </a:lnTo>
                  <a:lnTo>
                    <a:pt x="161" y="109"/>
                  </a:lnTo>
                  <a:lnTo>
                    <a:pt x="159" y="127"/>
                  </a:lnTo>
                  <a:lnTo>
                    <a:pt x="153" y="142"/>
                  </a:lnTo>
                  <a:lnTo>
                    <a:pt x="147" y="155"/>
                  </a:lnTo>
                  <a:lnTo>
                    <a:pt x="138" y="166"/>
                  </a:lnTo>
                  <a:lnTo>
                    <a:pt x="127" y="174"/>
                  </a:lnTo>
                  <a:lnTo>
                    <a:pt x="123" y="176"/>
                  </a:lnTo>
                  <a:lnTo>
                    <a:pt x="117" y="178"/>
                  </a:lnTo>
                  <a:lnTo>
                    <a:pt x="112" y="181"/>
                  </a:lnTo>
                  <a:lnTo>
                    <a:pt x="106" y="182"/>
                  </a:lnTo>
                  <a:lnTo>
                    <a:pt x="100" y="183"/>
                  </a:lnTo>
                  <a:lnTo>
                    <a:pt x="92" y="184"/>
                  </a:lnTo>
                  <a:lnTo>
                    <a:pt x="72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8131175" y="906463"/>
              <a:ext cx="71437" cy="73025"/>
            </a:xfrm>
            <a:custGeom>
              <a:avLst/>
              <a:gdLst>
                <a:gd name="T0" fmla="*/ 0 w 177"/>
                <a:gd name="T1" fmla="*/ 0 h 184"/>
                <a:gd name="T2" fmla="*/ 35 w 177"/>
                <a:gd name="T3" fmla="*/ 0 h 184"/>
                <a:gd name="T4" fmla="*/ 90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4 w 177"/>
                <a:gd name="T11" fmla="*/ 109 h 184"/>
                <a:gd name="T12" fmla="*/ 104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5" y="0"/>
                  </a:lnTo>
                  <a:lnTo>
                    <a:pt x="90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4" y="109"/>
                  </a:lnTo>
                  <a:lnTo>
                    <a:pt x="104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202613" y="906463"/>
              <a:ext cx="61912" cy="73025"/>
            </a:xfrm>
            <a:custGeom>
              <a:avLst/>
              <a:gdLst>
                <a:gd name="T0" fmla="*/ 146 w 155"/>
                <a:gd name="T1" fmla="*/ 0 h 184"/>
                <a:gd name="T2" fmla="*/ 71 w 155"/>
                <a:gd name="T3" fmla="*/ 23 h 184"/>
                <a:gd name="T4" fmla="*/ 52 w 155"/>
                <a:gd name="T5" fmla="*/ 24 h 184"/>
                <a:gd name="T6" fmla="*/ 41 w 155"/>
                <a:gd name="T7" fmla="*/ 28 h 184"/>
                <a:gd name="T8" fmla="*/ 36 w 155"/>
                <a:gd name="T9" fmla="*/ 34 h 184"/>
                <a:gd name="T10" fmla="*/ 33 w 155"/>
                <a:gd name="T11" fmla="*/ 41 h 184"/>
                <a:gd name="T12" fmla="*/ 30 w 155"/>
                <a:gd name="T13" fmla="*/ 51 h 184"/>
                <a:gd name="T14" fmla="*/ 35 w 155"/>
                <a:gd name="T15" fmla="*/ 67 h 184"/>
                <a:gd name="T16" fmla="*/ 48 w 155"/>
                <a:gd name="T17" fmla="*/ 74 h 184"/>
                <a:gd name="T18" fmla="*/ 71 w 155"/>
                <a:gd name="T19" fmla="*/ 76 h 184"/>
                <a:gd name="T20" fmla="*/ 103 w 155"/>
                <a:gd name="T21" fmla="*/ 78 h 184"/>
                <a:gd name="T22" fmla="*/ 118 w 155"/>
                <a:gd name="T23" fmla="*/ 79 h 184"/>
                <a:gd name="T24" fmla="*/ 129 w 155"/>
                <a:gd name="T25" fmla="*/ 82 h 184"/>
                <a:gd name="T26" fmla="*/ 138 w 155"/>
                <a:gd name="T27" fmla="*/ 87 h 184"/>
                <a:gd name="T28" fmla="*/ 151 w 155"/>
                <a:gd name="T29" fmla="*/ 106 h 184"/>
                <a:gd name="T30" fmla="*/ 155 w 155"/>
                <a:gd name="T31" fmla="*/ 131 h 184"/>
                <a:gd name="T32" fmla="*/ 149 w 155"/>
                <a:gd name="T33" fmla="*/ 160 h 184"/>
                <a:gd name="T34" fmla="*/ 129 w 155"/>
                <a:gd name="T35" fmla="*/ 177 h 184"/>
                <a:gd name="T36" fmla="*/ 116 w 155"/>
                <a:gd name="T37" fmla="*/ 182 h 184"/>
                <a:gd name="T38" fmla="*/ 105 w 155"/>
                <a:gd name="T39" fmla="*/ 183 h 184"/>
                <a:gd name="T40" fmla="*/ 91 w 155"/>
                <a:gd name="T41" fmla="*/ 184 h 184"/>
                <a:gd name="T42" fmla="*/ 6 w 155"/>
                <a:gd name="T43" fmla="*/ 184 h 184"/>
                <a:gd name="T44" fmla="*/ 85 w 155"/>
                <a:gd name="T45" fmla="*/ 161 h 184"/>
                <a:gd name="T46" fmla="*/ 108 w 155"/>
                <a:gd name="T47" fmla="*/ 158 h 184"/>
                <a:gd name="T48" fmla="*/ 120 w 155"/>
                <a:gd name="T49" fmla="*/ 149 h 184"/>
                <a:gd name="T50" fmla="*/ 125 w 155"/>
                <a:gd name="T51" fmla="*/ 132 h 184"/>
                <a:gd name="T52" fmla="*/ 122 w 155"/>
                <a:gd name="T53" fmla="*/ 119 h 184"/>
                <a:gd name="T54" fmla="*/ 117 w 155"/>
                <a:gd name="T55" fmla="*/ 110 h 184"/>
                <a:gd name="T56" fmla="*/ 108 w 155"/>
                <a:gd name="T57" fmla="*/ 105 h 184"/>
                <a:gd name="T58" fmla="*/ 98 w 155"/>
                <a:gd name="T59" fmla="*/ 104 h 184"/>
                <a:gd name="T60" fmla="*/ 80 w 155"/>
                <a:gd name="T61" fmla="*/ 103 h 184"/>
                <a:gd name="T62" fmla="*/ 49 w 155"/>
                <a:gd name="T63" fmla="*/ 103 h 184"/>
                <a:gd name="T64" fmla="*/ 26 w 155"/>
                <a:gd name="T65" fmla="*/ 98 h 184"/>
                <a:gd name="T66" fmla="*/ 13 w 155"/>
                <a:gd name="T67" fmla="*/ 90 h 184"/>
                <a:gd name="T68" fmla="*/ 4 w 155"/>
                <a:gd name="T69" fmla="*/ 78 h 184"/>
                <a:gd name="T70" fmla="*/ 0 w 155"/>
                <a:gd name="T71" fmla="*/ 56 h 184"/>
                <a:gd name="T72" fmla="*/ 6 w 155"/>
                <a:gd name="T73" fmla="*/ 27 h 184"/>
                <a:gd name="T74" fmla="*/ 26 w 155"/>
                <a:gd name="T75" fmla="*/ 7 h 184"/>
                <a:gd name="T76" fmla="*/ 45 w 155"/>
                <a:gd name="T77" fmla="*/ 2 h 184"/>
                <a:gd name="T78" fmla="*/ 71 w 155"/>
                <a:gd name="T7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184">
                  <a:moveTo>
                    <a:pt x="71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7" y="26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3" y="41"/>
                  </a:lnTo>
                  <a:lnTo>
                    <a:pt x="31" y="46"/>
                  </a:lnTo>
                  <a:lnTo>
                    <a:pt x="30" y="51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40" y="71"/>
                  </a:lnTo>
                  <a:lnTo>
                    <a:pt x="48" y="74"/>
                  </a:lnTo>
                  <a:lnTo>
                    <a:pt x="58" y="76"/>
                  </a:lnTo>
                  <a:lnTo>
                    <a:pt x="71" y="76"/>
                  </a:lnTo>
                  <a:lnTo>
                    <a:pt x="82" y="76"/>
                  </a:lnTo>
                  <a:lnTo>
                    <a:pt x="103" y="78"/>
                  </a:lnTo>
                  <a:lnTo>
                    <a:pt x="111" y="78"/>
                  </a:lnTo>
                  <a:lnTo>
                    <a:pt x="118" y="79"/>
                  </a:lnTo>
                  <a:lnTo>
                    <a:pt x="125" y="81"/>
                  </a:lnTo>
                  <a:lnTo>
                    <a:pt x="129" y="82"/>
                  </a:lnTo>
                  <a:lnTo>
                    <a:pt x="133" y="85"/>
                  </a:lnTo>
                  <a:lnTo>
                    <a:pt x="138" y="87"/>
                  </a:lnTo>
                  <a:lnTo>
                    <a:pt x="145" y="96"/>
                  </a:lnTo>
                  <a:lnTo>
                    <a:pt x="151" y="106"/>
                  </a:lnTo>
                  <a:lnTo>
                    <a:pt x="154" y="118"/>
                  </a:lnTo>
                  <a:lnTo>
                    <a:pt x="155" y="131"/>
                  </a:lnTo>
                  <a:lnTo>
                    <a:pt x="154" y="147"/>
                  </a:lnTo>
                  <a:lnTo>
                    <a:pt x="149" y="160"/>
                  </a:lnTo>
                  <a:lnTo>
                    <a:pt x="140" y="170"/>
                  </a:lnTo>
                  <a:lnTo>
                    <a:pt x="129" y="177"/>
                  </a:lnTo>
                  <a:lnTo>
                    <a:pt x="120" y="181"/>
                  </a:lnTo>
                  <a:lnTo>
                    <a:pt x="116" y="182"/>
                  </a:lnTo>
                  <a:lnTo>
                    <a:pt x="111" y="183"/>
                  </a:lnTo>
                  <a:lnTo>
                    <a:pt x="105" y="183"/>
                  </a:lnTo>
                  <a:lnTo>
                    <a:pt x="98" y="184"/>
                  </a:lnTo>
                  <a:lnTo>
                    <a:pt x="91" y="184"/>
                  </a:lnTo>
                  <a:lnTo>
                    <a:pt x="82" y="184"/>
                  </a:lnTo>
                  <a:lnTo>
                    <a:pt x="6" y="184"/>
                  </a:lnTo>
                  <a:lnTo>
                    <a:pt x="6" y="161"/>
                  </a:lnTo>
                  <a:lnTo>
                    <a:pt x="85" y="161"/>
                  </a:lnTo>
                  <a:lnTo>
                    <a:pt x="98" y="160"/>
                  </a:lnTo>
                  <a:lnTo>
                    <a:pt x="108" y="158"/>
                  </a:lnTo>
                  <a:lnTo>
                    <a:pt x="116" y="154"/>
                  </a:lnTo>
                  <a:lnTo>
                    <a:pt x="120" y="149"/>
                  </a:lnTo>
                  <a:lnTo>
                    <a:pt x="123" y="141"/>
                  </a:lnTo>
                  <a:lnTo>
                    <a:pt x="125" y="132"/>
                  </a:lnTo>
                  <a:lnTo>
                    <a:pt x="123" y="126"/>
                  </a:lnTo>
                  <a:lnTo>
                    <a:pt x="122" y="119"/>
                  </a:lnTo>
                  <a:lnTo>
                    <a:pt x="120" y="115"/>
                  </a:lnTo>
                  <a:lnTo>
                    <a:pt x="117" y="110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91" y="104"/>
                  </a:lnTo>
                  <a:lnTo>
                    <a:pt x="80" y="103"/>
                  </a:lnTo>
                  <a:lnTo>
                    <a:pt x="65" y="103"/>
                  </a:lnTo>
                  <a:lnTo>
                    <a:pt x="49" y="103"/>
                  </a:lnTo>
                  <a:lnTo>
                    <a:pt x="37" y="101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3" y="90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5" y="16"/>
                  </a:lnTo>
                  <a:lnTo>
                    <a:pt x="26" y="7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269288" y="906463"/>
              <a:ext cx="61912" cy="73025"/>
            </a:xfrm>
            <a:custGeom>
              <a:avLst/>
              <a:gdLst>
                <a:gd name="T0" fmla="*/ 0 w 157"/>
                <a:gd name="T1" fmla="*/ 0 h 184"/>
                <a:gd name="T2" fmla="*/ 157 w 157"/>
                <a:gd name="T3" fmla="*/ 0 h 184"/>
                <a:gd name="T4" fmla="*/ 157 w 157"/>
                <a:gd name="T5" fmla="*/ 23 h 184"/>
                <a:gd name="T6" fmla="*/ 93 w 157"/>
                <a:gd name="T7" fmla="*/ 23 h 184"/>
                <a:gd name="T8" fmla="*/ 93 w 157"/>
                <a:gd name="T9" fmla="*/ 184 h 184"/>
                <a:gd name="T10" fmla="*/ 64 w 157"/>
                <a:gd name="T11" fmla="*/ 184 h 184"/>
                <a:gd name="T12" fmla="*/ 64 w 157"/>
                <a:gd name="T13" fmla="*/ 23 h 184"/>
                <a:gd name="T14" fmla="*/ 0 w 157"/>
                <a:gd name="T15" fmla="*/ 23 h 184"/>
                <a:gd name="T16" fmla="*/ 0 w 157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84">
                  <a:moveTo>
                    <a:pt x="0" y="0"/>
                  </a:moveTo>
                  <a:lnTo>
                    <a:pt x="157" y="0"/>
                  </a:lnTo>
                  <a:lnTo>
                    <a:pt x="157" y="23"/>
                  </a:lnTo>
                  <a:lnTo>
                    <a:pt x="93" y="23"/>
                  </a:lnTo>
                  <a:lnTo>
                    <a:pt x="93" y="184"/>
                  </a:lnTo>
                  <a:lnTo>
                    <a:pt x="64" y="18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8339138" y="906463"/>
              <a:ext cx="61912" cy="73025"/>
            </a:xfrm>
            <a:custGeom>
              <a:avLst/>
              <a:gdLst>
                <a:gd name="T0" fmla="*/ 30 w 156"/>
                <a:gd name="T1" fmla="*/ 83 h 184"/>
                <a:gd name="T2" fmla="*/ 94 w 156"/>
                <a:gd name="T3" fmla="*/ 82 h 184"/>
                <a:gd name="T4" fmla="*/ 107 w 156"/>
                <a:gd name="T5" fmla="*/ 80 h 184"/>
                <a:gd name="T6" fmla="*/ 113 w 156"/>
                <a:gd name="T7" fmla="*/ 76 h 184"/>
                <a:gd name="T8" fmla="*/ 124 w 156"/>
                <a:gd name="T9" fmla="*/ 52 h 184"/>
                <a:gd name="T10" fmla="*/ 123 w 156"/>
                <a:gd name="T11" fmla="*/ 41 h 184"/>
                <a:gd name="T12" fmla="*/ 119 w 156"/>
                <a:gd name="T13" fmla="*/ 33 h 184"/>
                <a:gd name="T14" fmla="*/ 111 w 156"/>
                <a:gd name="T15" fmla="*/ 27 h 184"/>
                <a:gd name="T16" fmla="*/ 101 w 156"/>
                <a:gd name="T17" fmla="*/ 24 h 184"/>
                <a:gd name="T18" fmla="*/ 83 w 156"/>
                <a:gd name="T19" fmla="*/ 23 h 184"/>
                <a:gd name="T20" fmla="*/ 0 w 156"/>
                <a:gd name="T21" fmla="*/ 0 h 184"/>
                <a:gd name="T22" fmla="*/ 102 w 156"/>
                <a:gd name="T23" fmla="*/ 1 h 184"/>
                <a:gd name="T24" fmla="*/ 127 w 156"/>
                <a:gd name="T25" fmla="*/ 5 h 184"/>
                <a:gd name="T26" fmla="*/ 142 w 156"/>
                <a:gd name="T27" fmla="*/ 15 h 184"/>
                <a:gd name="T28" fmla="*/ 150 w 156"/>
                <a:gd name="T29" fmla="*/ 28 h 184"/>
                <a:gd name="T30" fmla="*/ 155 w 156"/>
                <a:gd name="T31" fmla="*/ 51 h 184"/>
                <a:gd name="T32" fmla="*/ 150 w 156"/>
                <a:gd name="T33" fmla="*/ 72 h 184"/>
                <a:gd name="T34" fmla="*/ 144 w 156"/>
                <a:gd name="T35" fmla="*/ 84 h 184"/>
                <a:gd name="T36" fmla="*/ 134 w 156"/>
                <a:gd name="T37" fmla="*/ 92 h 184"/>
                <a:gd name="T38" fmla="*/ 124 w 156"/>
                <a:gd name="T39" fmla="*/ 97 h 184"/>
                <a:gd name="T40" fmla="*/ 125 w 156"/>
                <a:gd name="T41" fmla="*/ 104 h 184"/>
                <a:gd name="T42" fmla="*/ 137 w 156"/>
                <a:gd name="T43" fmla="*/ 113 h 184"/>
                <a:gd name="T44" fmla="*/ 145 w 156"/>
                <a:gd name="T45" fmla="*/ 124 h 184"/>
                <a:gd name="T46" fmla="*/ 148 w 156"/>
                <a:gd name="T47" fmla="*/ 135 h 184"/>
                <a:gd name="T48" fmla="*/ 150 w 156"/>
                <a:gd name="T49" fmla="*/ 156 h 184"/>
                <a:gd name="T50" fmla="*/ 152 w 156"/>
                <a:gd name="T51" fmla="*/ 168 h 184"/>
                <a:gd name="T52" fmla="*/ 153 w 156"/>
                <a:gd name="T53" fmla="*/ 176 h 184"/>
                <a:gd name="T54" fmla="*/ 154 w 156"/>
                <a:gd name="T55" fmla="*/ 179 h 184"/>
                <a:gd name="T56" fmla="*/ 156 w 156"/>
                <a:gd name="T57" fmla="*/ 184 h 184"/>
                <a:gd name="T58" fmla="*/ 124 w 156"/>
                <a:gd name="T59" fmla="*/ 182 h 184"/>
                <a:gd name="T60" fmla="*/ 124 w 156"/>
                <a:gd name="T61" fmla="*/ 179 h 184"/>
                <a:gd name="T62" fmla="*/ 122 w 156"/>
                <a:gd name="T63" fmla="*/ 166 h 184"/>
                <a:gd name="T64" fmla="*/ 120 w 156"/>
                <a:gd name="T65" fmla="*/ 144 h 184"/>
                <a:gd name="T66" fmla="*/ 113 w 156"/>
                <a:gd name="T67" fmla="*/ 127 h 184"/>
                <a:gd name="T68" fmla="*/ 106 w 156"/>
                <a:gd name="T69" fmla="*/ 117 h 184"/>
                <a:gd name="T70" fmla="*/ 87 w 156"/>
                <a:gd name="T71" fmla="*/ 108 h 184"/>
                <a:gd name="T72" fmla="*/ 59 w 156"/>
                <a:gd name="T73" fmla="*/ 106 h 184"/>
                <a:gd name="T74" fmla="*/ 30 w 156"/>
                <a:gd name="T75" fmla="*/ 184 h 184"/>
                <a:gd name="T76" fmla="*/ 0 w 156"/>
                <a:gd name="T7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84">
                  <a:moveTo>
                    <a:pt x="30" y="23"/>
                  </a:moveTo>
                  <a:lnTo>
                    <a:pt x="30" y="83"/>
                  </a:lnTo>
                  <a:lnTo>
                    <a:pt x="83" y="83"/>
                  </a:lnTo>
                  <a:lnTo>
                    <a:pt x="94" y="82"/>
                  </a:lnTo>
                  <a:lnTo>
                    <a:pt x="102" y="81"/>
                  </a:lnTo>
                  <a:lnTo>
                    <a:pt x="107" y="80"/>
                  </a:lnTo>
                  <a:lnTo>
                    <a:pt x="111" y="79"/>
                  </a:lnTo>
                  <a:lnTo>
                    <a:pt x="113" y="76"/>
                  </a:lnTo>
                  <a:lnTo>
                    <a:pt x="121" y="67"/>
                  </a:lnTo>
                  <a:lnTo>
                    <a:pt x="124" y="52"/>
                  </a:lnTo>
                  <a:lnTo>
                    <a:pt x="123" y="47"/>
                  </a:lnTo>
                  <a:lnTo>
                    <a:pt x="123" y="41"/>
                  </a:lnTo>
                  <a:lnTo>
                    <a:pt x="121" y="37"/>
                  </a:lnTo>
                  <a:lnTo>
                    <a:pt x="119" y="33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7" y="25"/>
                  </a:lnTo>
                  <a:lnTo>
                    <a:pt x="101" y="24"/>
                  </a:lnTo>
                  <a:lnTo>
                    <a:pt x="94" y="24"/>
                  </a:lnTo>
                  <a:lnTo>
                    <a:pt x="83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02" y="1"/>
                  </a:lnTo>
                  <a:lnTo>
                    <a:pt x="117" y="2"/>
                  </a:lnTo>
                  <a:lnTo>
                    <a:pt x="127" y="5"/>
                  </a:lnTo>
                  <a:lnTo>
                    <a:pt x="136" y="11"/>
                  </a:lnTo>
                  <a:lnTo>
                    <a:pt x="142" y="15"/>
                  </a:lnTo>
                  <a:lnTo>
                    <a:pt x="146" y="21"/>
                  </a:lnTo>
                  <a:lnTo>
                    <a:pt x="150" y="28"/>
                  </a:lnTo>
                  <a:lnTo>
                    <a:pt x="154" y="39"/>
                  </a:lnTo>
                  <a:lnTo>
                    <a:pt x="155" y="51"/>
                  </a:lnTo>
                  <a:lnTo>
                    <a:pt x="154" y="62"/>
                  </a:lnTo>
                  <a:lnTo>
                    <a:pt x="150" y="72"/>
                  </a:lnTo>
                  <a:lnTo>
                    <a:pt x="148" y="79"/>
                  </a:lnTo>
                  <a:lnTo>
                    <a:pt x="144" y="84"/>
                  </a:lnTo>
                  <a:lnTo>
                    <a:pt x="138" y="89"/>
                  </a:lnTo>
                  <a:lnTo>
                    <a:pt x="134" y="92"/>
                  </a:lnTo>
                  <a:lnTo>
                    <a:pt x="130" y="95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25" y="104"/>
                  </a:lnTo>
                  <a:lnTo>
                    <a:pt x="132" y="108"/>
                  </a:lnTo>
                  <a:lnTo>
                    <a:pt x="137" y="113"/>
                  </a:lnTo>
                  <a:lnTo>
                    <a:pt x="142" y="119"/>
                  </a:lnTo>
                  <a:lnTo>
                    <a:pt x="145" y="124"/>
                  </a:lnTo>
                  <a:lnTo>
                    <a:pt x="146" y="128"/>
                  </a:lnTo>
                  <a:lnTo>
                    <a:pt x="148" y="135"/>
                  </a:lnTo>
                  <a:lnTo>
                    <a:pt x="149" y="144"/>
                  </a:lnTo>
                  <a:lnTo>
                    <a:pt x="150" y="156"/>
                  </a:lnTo>
                  <a:lnTo>
                    <a:pt x="152" y="163"/>
                  </a:lnTo>
                  <a:lnTo>
                    <a:pt x="152" y="168"/>
                  </a:lnTo>
                  <a:lnTo>
                    <a:pt x="152" y="173"/>
                  </a:lnTo>
                  <a:lnTo>
                    <a:pt x="153" y="176"/>
                  </a:lnTo>
                  <a:lnTo>
                    <a:pt x="153" y="178"/>
                  </a:lnTo>
                  <a:lnTo>
                    <a:pt x="154" y="179"/>
                  </a:lnTo>
                  <a:lnTo>
                    <a:pt x="155" y="182"/>
                  </a:lnTo>
                  <a:lnTo>
                    <a:pt x="156" y="184"/>
                  </a:lnTo>
                  <a:lnTo>
                    <a:pt x="125" y="184"/>
                  </a:lnTo>
                  <a:lnTo>
                    <a:pt x="124" y="182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3" y="176"/>
                  </a:lnTo>
                  <a:lnTo>
                    <a:pt x="122" y="166"/>
                  </a:lnTo>
                  <a:lnTo>
                    <a:pt x="122" y="158"/>
                  </a:lnTo>
                  <a:lnTo>
                    <a:pt x="120" y="144"/>
                  </a:lnTo>
                  <a:lnTo>
                    <a:pt x="117" y="133"/>
                  </a:lnTo>
                  <a:lnTo>
                    <a:pt x="113" y="127"/>
                  </a:lnTo>
                  <a:lnTo>
                    <a:pt x="110" y="121"/>
                  </a:lnTo>
                  <a:lnTo>
                    <a:pt x="106" y="117"/>
                  </a:lnTo>
                  <a:lnTo>
                    <a:pt x="97" y="112"/>
                  </a:lnTo>
                  <a:lnTo>
                    <a:pt x="87" y="108"/>
                  </a:lnTo>
                  <a:lnTo>
                    <a:pt x="74" y="107"/>
                  </a:lnTo>
                  <a:lnTo>
                    <a:pt x="59" y="106"/>
                  </a:lnTo>
                  <a:lnTo>
                    <a:pt x="30" y="106"/>
                  </a:lnTo>
                  <a:lnTo>
                    <a:pt x="30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8402638" y="906463"/>
              <a:ext cx="69850" cy="73025"/>
            </a:xfrm>
            <a:custGeom>
              <a:avLst/>
              <a:gdLst>
                <a:gd name="T0" fmla="*/ 0 w 177"/>
                <a:gd name="T1" fmla="*/ 0 h 184"/>
                <a:gd name="T2" fmla="*/ 34 w 177"/>
                <a:gd name="T3" fmla="*/ 0 h 184"/>
                <a:gd name="T4" fmla="*/ 89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3 w 177"/>
                <a:gd name="T11" fmla="*/ 109 h 184"/>
                <a:gd name="T12" fmla="*/ 103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4" y="0"/>
                  </a:lnTo>
                  <a:lnTo>
                    <a:pt x="89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3" y="109"/>
                  </a:lnTo>
                  <a:lnTo>
                    <a:pt x="103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8482013" y="906463"/>
              <a:ext cx="60325" cy="73025"/>
            </a:xfrm>
            <a:custGeom>
              <a:avLst/>
              <a:gdLst>
                <a:gd name="T0" fmla="*/ 30 w 155"/>
                <a:gd name="T1" fmla="*/ 161 h 184"/>
                <a:gd name="T2" fmla="*/ 102 w 155"/>
                <a:gd name="T3" fmla="*/ 159 h 184"/>
                <a:gd name="T4" fmla="*/ 121 w 155"/>
                <a:gd name="T5" fmla="*/ 143 h 184"/>
                <a:gd name="T6" fmla="*/ 121 w 155"/>
                <a:gd name="T7" fmla="*/ 117 h 184"/>
                <a:gd name="T8" fmla="*/ 104 w 155"/>
                <a:gd name="T9" fmla="*/ 103 h 184"/>
                <a:gd name="T10" fmla="*/ 30 w 155"/>
                <a:gd name="T11" fmla="*/ 101 h 184"/>
                <a:gd name="T12" fmla="*/ 30 w 155"/>
                <a:gd name="T13" fmla="*/ 78 h 184"/>
                <a:gd name="T14" fmla="*/ 93 w 155"/>
                <a:gd name="T15" fmla="*/ 78 h 184"/>
                <a:gd name="T16" fmla="*/ 102 w 155"/>
                <a:gd name="T17" fmla="*/ 76 h 184"/>
                <a:gd name="T18" fmla="*/ 112 w 155"/>
                <a:gd name="T19" fmla="*/ 72 h 184"/>
                <a:gd name="T20" fmla="*/ 121 w 155"/>
                <a:gd name="T21" fmla="*/ 50 h 184"/>
                <a:gd name="T22" fmla="*/ 120 w 155"/>
                <a:gd name="T23" fmla="*/ 38 h 184"/>
                <a:gd name="T24" fmla="*/ 113 w 155"/>
                <a:gd name="T25" fmla="*/ 29 h 184"/>
                <a:gd name="T26" fmla="*/ 104 w 155"/>
                <a:gd name="T27" fmla="*/ 25 h 184"/>
                <a:gd name="T28" fmla="*/ 95 w 155"/>
                <a:gd name="T29" fmla="*/ 24 h 184"/>
                <a:gd name="T30" fmla="*/ 30 w 155"/>
                <a:gd name="T31" fmla="*/ 23 h 184"/>
                <a:gd name="T32" fmla="*/ 88 w 155"/>
                <a:gd name="T33" fmla="*/ 0 h 184"/>
                <a:gd name="T34" fmla="*/ 114 w 155"/>
                <a:gd name="T35" fmla="*/ 1 h 184"/>
                <a:gd name="T36" fmla="*/ 126 w 155"/>
                <a:gd name="T37" fmla="*/ 4 h 184"/>
                <a:gd name="T38" fmla="*/ 135 w 155"/>
                <a:gd name="T39" fmla="*/ 11 h 184"/>
                <a:gd name="T40" fmla="*/ 143 w 155"/>
                <a:gd name="T41" fmla="*/ 18 h 184"/>
                <a:gd name="T42" fmla="*/ 148 w 155"/>
                <a:gd name="T43" fmla="*/ 29 h 184"/>
                <a:gd name="T44" fmla="*/ 152 w 155"/>
                <a:gd name="T45" fmla="*/ 47 h 184"/>
                <a:gd name="T46" fmla="*/ 145 w 155"/>
                <a:gd name="T47" fmla="*/ 72 h 184"/>
                <a:gd name="T48" fmla="*/ 123 w 155"/>
                <a:gd name="T49" fmla="*/ 90 h 184"/>
                <a:gd name="T50" fmla="*/ 147 w 155"/>
                <a:gd name="T51" fmla="*/ 105 h 184"/>
                <a:gd name="T52" fmla="*/ 155 w 155"/>
                <a:gd name="T53" fmla="*/ 131 h 184"/>
                <a:gd name="T54" fmla="*/ 149 w 155"/>
                <a:gd name="T55" fmla="*/ 156 h 184"/>
                <a:gd name="T56" fmla="*/ 139 w 155"/>
                <a:gd name="T57" fmla="*/ 170 h 184"/>
                <a:gd name="T58" fmla="*/ 124 w 155"/>
                <a:gd name="T59" fmla="*/ 178 h 184"/>
                <a:gd name="T60" fmla="*/ 99 w 155"/>
                <a:gd name="T61" fmla="*/ 183 h 184"/>
                <a:gd name="T62" fmla="*/ 0 w 155"/>
                <a:gd name="T6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184">
                  <a:moveTo>
                    <a:pt x="30" y="101"/>
                  </a:moveTo>
                  <a:lnTo>
                    <a:pt x="30" y="161"/>
                  </a:lnTo>
                  <a:lnTo>
                    <a:pt x="86" y="161"/>
                  </a:lnTo>
                  <a:lnTo>
                    <a:pt x="102" y="159"/>
                  </a:lnTo>
                  <a:lnTo>
                    <a:pt x="114" y="153"/>
                  </a:lnTo>
                  <a:lnTo>
                    <a:pt x="121" y="143"/>
                  </a:lnTo>
                  <a:lnTo>
                    <a:pt x="123" y="130"/>
                  </a:lnTo>
                  <a:lnTo>
                    <a:pt x="121" y="117"/>
                  </a:lnTo>
                  <a:lnTo>
                    <a:pt x="115" y="107"/>
                  </a:lnTo>
                  <a:lnTo>
                    <a:pt x="104" y="103"/>
                  </a:lnTo>
                  <a:lnTo>
                    <a:pt x="88" y="101"/>
                  </a:lnTo>
                  <a:lnTo>
                    <a:pt x="30" y="101"/>
                  </a:lnTo>
                  <a:close/>
                  <a:moveTo>
                    <a:pt x="30" y="23"/>
                  </a:moveTo>
                  <a:lnTo>
                    <a:pt x="30" y="78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9" y="76"/>
                  </a:lnTo>
                  <a:lnTo>
                    <a:pt x="102" y="76"/>
                  </a:lnTo>
                  <a:lnTo>
                    <a:pt x="108" y="74"/>
                  </a:lnTo>
                  <a:lnTo>
                    <a:pt x="112" y="72"/>
                  </a:lnTo>
                  <a:lnTo>
                    <a:pt x="119" y="63"/>
                  </a:lnTo>
                  <a:lnTo>
                    <a:pt x="121" y="50"/>
                  </a:lnTo>
                  <a:lnTo>
                    <a:pt x="121" y="45"/>
                  </a:lnTo>
                  <a:lnTo>
                    <a:pt x="120" y="38"/>
                  </a:lnTo>
                  <a:lnTo>
                    <a:pt x="116" y="34"/>
                  </a:lnTo>
                  <a:lnTo>
                    <a:pt x="113" y="29"/>
                  </a:lnTo>
                  <a:lnTo>
                    <a:pt x="110" y="26"/>
                  </a:lnTo>
                  <a:lnTo>
                    <a:pt x="104" y="25"/>
                  </a:lnTo>
                  <a:lnTo>
                    <a:pt x="100" y="24"/>
                  </a:lnTo>
                  <a:lnTo>
                    <a:pt x="95" y="24"/>
                  </a:lnTo>
                  <a:lnTo>
                    <a:pt x="88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107" y="1"/>
                  </a:lnTo>
                  <a:lnTo>
                    <a:pt x="114" y="1"/>
                  </a:lnTo>
                  <a:lnTo>
                    <a:pt x="121" y="3"/>
                  </a:lnTo>
                  <a:lnTo>
                    <a:pt x="126" y="4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9" y="14"/>
                  </a:lnTo>
                  <a:lnTo>
                    <a:pt x="143" y="18"/>
                  </a:lnTo>
                  <a:lnTo>
                    <a:pt x="146" y="24"/>
                  </a:lnTo>
                  <a:lnTo>
                    <a:pt x="148" y="29"/>
                  </a:lnTo>
                  <a:lnTo>
                    <a:pt x="150" y="38"/>
                  </a:lnTo>
                  <a:lnTo>
                    <a:pt x="152" y="47"/>
                  </a:lnTo>
                  <a:lnTo>
                    <a:pt x="150" y="60"/>
                  </a:lnTo>
                  <a:lnTo>
                    <a:pt x="145" y="72"/>
                  </a:lnTo>
                  <a:lnTo>
                    <a:pt x="136" y="82"/>
                  </a:lnTo>
                  <a:lnTo>
                    <a:pt x="123" y="90"/>
                  </a:lnTo>
                  <a:lnTo>
                    <a:pt x="137" y="96"/>
                  </a:lnTo>
                  <a:lnTo>
                    <a:pt x="147" y="105"/>
                  </a:lnTo>
                  <a:lnTo>
                    <a:pt x="153" y="117"/>
                  </a:lnTo>
                  <a:lnTo>
                    <a:pt x="155" y="131"/>
                  </a:lnTo>
                  <a:lnTo>
                    <a:pt x="153" y="144"/>
                  </a:lnTo>
                  <a:lnTo>
                    <a:pt x="149" y="156"/>
                  </a:lnTo>
                  <a:lnTo>
                    <a:pt x="145" y="163"/>
                  </a:lnTo>
                  <a:lnTo>
                    <a:pt x="139" y="170"/>
                  </a:lnTo>
                  <a:lnTo>
                    <a:pt x="133" y="174"/>
                  </a:lnTo>
                  <a:lnTo>
                    <a:pt x="124" y="178"/>
                  </a:lnTo>
                  <a:lnTo>
                    <a:pt x="113" y="182"/>
                  </a:lnTo>
                  <a:lnTo>
                    <a:pt x="99" y="183"/>
                  </a:lnTo>
                  <a:lnTo>
                    <a:pt x="8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8553450" y="906463"/>
              <a:ext cx="61912" cy="74612"/>
            </a:xfrm>
            <a:custGeom>
              <a:avLst/>
              <a:gdLst>
                <a:gd name="T0" fmla="*/ 0 w 157"/>
                <a:gd name="T1" fmla="*/ 0 h 186"/>
                <a:gd name="T2" fmla="*/ 30 w 157"/>
                <a:gd name="T3" fmla="*/ 0 h 186"/>
                <a:gd name="T4" fmla="*/ 30 w 157"/>
                <a:gd name="T5" fmla="*/ 109 h 186"/>
                <a:gd name="T6" fmla="*/ 31 w 157"/>
                <a:gd name="T7" fmla="*/ 124 h 186"/>
                <a:gd name="T8" fmla="*/ 32 w 157"/>
                <a:gd name="T9" fmla="*/ 135 h 186"/>
                <a:gd name="T10" fmla="*/ 34 w 157"/>
                <a:gd name="T11" fmla="*/ 140 h 186"/>
                <a:gd name="T12" fmla="*/ 36 w 157"/>
                <a:gd name="T13" fmla="*/ 144 h 186"/>
                <a:gd name="T14" fmla="*/ 40 w 157"/>
                <a:gd name="T15" fmla="*/ 149 h 186"/>
                <a:gd name="T16" fmla="*/ 48 w 157"/>
                <a:gd name="T17" fmla="*/ 156 h 186"/>
                <a:gd name="T18" fmla="*/ 61 w 157"/>
                <a:gd name="T19" fmla="*/ 162 h 186"/>
                <a:gd name="T20" fmla="*/ 79 w 157"/>
                <a:gd name="T21" fmla="*/ 163 h 186"/>
                <a:gd name="T22" fmla="*/ 93 w 157"/>
                <a:gd name="T23" fmla="*/ 162 h 186"/>
                <a:gd name="T24" fmla="*/ 105 w 157"/>
                <a:gd name="T25" fmla="*/ 159 h 186"/>
                <a:gd name="T26" fmla="*/ 111 w 157"/>
                <a:gd name="T27" fmla="*/ 155 h 186"/>
                <a:gd name="T28" fmla="*/ 115 w 157"/>
                <a:gd name="T29" fmla="*/ 152 h 186"/>
                <a:gd name="T30" fmla="*/ 120 w 157"/>
                <a:gd name="T31" fmla="*/ 149 h 186"/>
                <a:gd name="T32" fmla="*/ 122 w 157"/>
                <a:gd name="T33" fmla="*/ 144 h 186"/>
                <a:gd name="T34" fmla="*/ 124 w 157"/>
                <a:gd name="T35" fmla="*/ 142 h 186"/>
                <a:gd name="T36" fmla="*/ 125 w 157"/>
                <a:gd name="T37" fmla="*/ 139 h 186"/>
                <a:gd name="T38" fmla="*/ 126 w 157"/>
                <a:gd name="T39" fmla="*/ 136 h 186"/>
                <a:gd name="T40" fmla="*/ 126 w 157"/>
                <a:gd name="T41" fmla="*/ 131 h 186"/>
                <a:gd name="T42" fmla="*/ 127 w 157"/>
                <a:gd name="T43" fmla="*/ 127 h 186"/>
                <a:gd name="T44" fmla="*/ 127 w 157"/>
                <a:gd name="T45" fmla="*/ 121 h 186"/>
                <a:gd name="T46" fmla="*/ 127 w 157"/>
                <a:gd name="T47" fmla="*/ 115 h 186"/>
                <a:gd name="T48" fmla="*/ 127 w 157"/>
                <a:gd name="T49" fmla="*/ 107 h 186"/>
                <a:gd name="T50" fmla="*/ 127 w 157"/>
                <a:gd name="T51" fmla="*/ 0 h 186"/>
                <a:gd name="T52" fmla="*/ 157 w 157"/>
                <a:gd name="T53" fmla="*/ 0 h 186"/>
                <a:gd name="T54" fmla="*/ 157 w 157"/>
                <a:gd name="T55" fmla="*/ 107 h 186"/>
                <a:gd name="T56" fmla="*/ 157 w 157"/>
                <a:gd name="T57" fmla="*/ 119 h 186"/>
                <a:gd name="T58" fmla="*/ 157 w 157"/>
                <a:gd name="T59" fmla="*/ 129 h 186"/>
                <a:gd name="T60" fmla="*/ 156 w 157"/>
                <a:gd name="T61" fmla="*/ 138 h 186"/>
                <a:gd name="T62" fmla="*/ 153 w 157"/>
                <a:gd name="T63" fmla="*/ 145 h 186"/>
                <a:gd name="T64" fmla="*/ 151 w 157"/>
                <a:gd name="T65" fmla="*/ 151 h 186"/>
                <a:gd name="T66" fmla="*/ 149 w 157"/>
                <a:gd name="T67" fmla="*/ 156 h 186"/>
                <a:gd name="T68" fmla="*/ 145 w 157"/>
                <a:gd name="T69" fmla="*/ 162 h 186"/>
                <a:gd name="T70" fmla="*/ 140 w 157"/>
                <a:gd name="T71" fmla="*/ 166 h 186"/>
                <a:gd name="T72" fmla="*/ 128 w 157"/>
                <a:gd name="T73" fmla="*/ 175 h 186"/>
                <a:gd name="T74" fmla="*/ 113 w 157"/>
                <a:gd name="T75" fmla="*/ 182 h 186"/>
                <a:gd name="T76" fmla="*/ 95 w 157"/>
                <a:gd name="T77" fmla="*/ 185 h 186"/>
                <a:gd name="T78" fmla="*/ 75 w 157"/>
                <a:gd name="T79" fmla="*/ 186 h 186"/>
                <a:gd name="T80" fmla="*/ 54 w 157"/>
                <a:gd name="T81" fmla="*/ 185 h 186"/>
                <a:gd name="T82" fmla="*/ 36 w 157"/>
                <a:gd name="T83" fmla="*/ 181 h 186"/>
                <a:gd name="T84" fmla="*/ 23 w 157"/>
                <a:gd name="T85" fmla="*/ 172 h 186"/>
                <a:gd name="T86" fmla="*/ 12 w 157"/>
                <a:gd name="T87" fmla="*/ 160 h 186"/>
                <a:gd name="T88" fmla="*/ 9 w 157"/>
                <a:gd name="T89" fmla="*/ 155 h 186"/>
                <a:gd name="T90" fmla="*/ 7 w 157"/>
                <a:gd name="T91" fmla="*/ 150 h 186"/>
                <a:gd name="T92" fmla="*/ 5 w 157"/>
                <a:gd name="T93" fmla="*/ 145 h 186"/>
                <a:gd name="T94" fmla="*/ 3 w 157"/>
                <a:gd name="T95" fmla="*/ 140 h 186"/>
                <a:gd name="T96" fmla="*/ 2 w 157"/>
                <a:gd name="T97" fmla="*/ 133 h 186"/>
                <a:gd name="T98" fmla="*/ 1 w 157"/>
                <a:gd name="T99" fmla="*/ 126 h 186"/>
                <a:gd name="T100" fmla="*/ 1 w 157"/>
                <a:gd name="T101" fmla="*/ 118 h 186"/>
                <a:gd name="T102" fmla="*/ 0 w 157"/>
                <a:gd name="T103" fmla="*/ 109 h 186"/>
                <a:gd name="T104" fmla="*/ 0 w 157"/>
                <a:gd name="T10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86">
                  <a:moveTo>
                    <a:pt x="0" y="0"/>
                  </a:moveTo>
                  <a:lnTo>
                    <a:pt x="30" y="0"/>
                  </a:lnTo>
                  <a:lnTo>
                    <a:pt x="30" y="109"/>
                  </a:lnTo>
                  <a:lnTo>
                    <a:pt x="31" y="124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6" y="144"/>
                  </a:lnTo>
                  <a:lnTo>
                    <a:pt x="40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9" y="163"/>
                  </a:lnTo>
                  <a:lnTo>
                    <a:pt x="93" y="162"/>
                  </a:lnTo>
                  <a:lnTo>
                    <a:pt x="105" y="159"/>
                  </a:lnTo>
                  <a:lnTo>
                    <a:pt x="111" y="155"/>
                  </a:lnTo>
                  <a:lnTo>
                    <a:pt x="115" y="152"/>
                  </a:lnTo>
                  <a:lnTo>
                    <a:pt x="120" y="149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5" y="139"/>
                  </a:lnTo>
                  <a:lnTo>
                    <a:pt x="126" y="136"/>
                  </a:lnTo>
                  <a:lnTo>
                    <a:pt x="126" y="131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27" y="115"/>
                  </a:lnTo>
                  <a:lnTo>
                    <a:pt x="127" y="107"/>
                  </a:lnTo>
                  <a:lnTo>
                    <a:pt x="127" y="0"/>
                  </a:lnTo>
                  <a:lnTo>
                    <a:pt x="157" y="0"/>
                  </a:lnTo>
                  <a:lnTo>
                    <a:pt x="157" y="107"/>
                  </a:lnTo>
                  <a:lnTo>
                    <a:pt x="157" y="119"/>
                  </a:lnTo>
                  <a:lnTo>
                    <a:pt x="157" y="129"/>
                  </a:lnTo>
                  <a:lnTo>
                    <a:pt x="156" y="138"/>
                  </a:lnTo>
                  <a:lnTo>
                    <a:pt x="153" y="145"/>
                  </a:lnTo>
                  <a:lnTo>
                    <a:pt x="151" y="151"/>
                  </a:lnTo>
                  <a:lnTo>
                    <a:pt x="149" y="156"/>
                  </a:lnTo>
                  <a:lnTo>
                    <a:pt x="145" y="162"/>
                  </a:lnTo>
                  <a:lnTo>
                    <a:pt x="140" y="166"/>
                  </a:lnTo>
                  <a:lnTo>
                    <a:pt x="128" y="175"/>
                  </a:lnTo>
                  <a:lnTo>
                    <a:pt x="113" y="182"/>
                  </a:lnTo>
                  <a:lnTo>
                    <a:pt x="95" y="185"/>
                  </a:lnTo>
                  <a:lnTo>
                    <a:pt x="75" y="186"/>
                  </a:lnTo>
                  <a:lnTo>
                    <a:pt x="54" y="185"/>
                  </a:lnTo>
                  <a:lnTo>
                    <a:pt x="36" y="181"/>
                  </a:lnTo>
                  <a:lnTo>
                    <a:pt x="23" y="172"/>
                  </a:lnTo>
                  <a:lnTo>
                    <a:pt x="12" y="160"/>
                  </a:lnTo>
                  <a:lnTo>
                    <a:pt x="9" y="155"/>
                  </a:lnTo>
                  <a:lnTo>
                    <a:pt x="7" y="150"/>
                  </a:lnTo>
                  <a:lnTo>
                    <a:pt x="5" y="145"/>
                  </a:lnTo>
                  <a:lnTo>
                    <a:pt x="3" y="140"/>
                  </a:lnTo>
                  <a:lnTo>
                    <a:pt x="2" y="133"/>
                  </a:lnTo>
                  <a:lnTo>
                    <a:pt x="1" y="126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626475" y="906463"/>
              <a:ext cx="58737" cy="73025"/>
            </a:xfrm>
            <a:custGeom>
              <a:avLst/>
              <a:gdLst>
                <a:gd name="T0" fmla="*/ 89 w 148"/>
                <a:gd name="T1" fmla="*/ 0 h 184"/>
                <a:gd name="T2" fmla="*/ 148 w 148"/>
                <a:gd name="T3" fmla="*/ 0 h 184"/>
                <a:gd name="T4" fmla="*/ 148 w 148"/>
                <a:gd name="T5" fmla="*/ 23 h 184"/>
                <a:gd name="T6" fmla="*/ 91 w 148"/>
                <a:gd name="T7" fmla="*/ 23 h 184"/>
                <a:gd name="T8" fmla="*/ 82 w 148"/>
                <a:gd name="T9" fmla="*/ 24 h 184"/>
                <a:gd name="T10" fmla="*/ 75 w 148"/>
                <a:gd name="T11" fmla="*/ 24 h 184"/>
                <a:gd name="T12" fmla="*/ 68 w 148"/>
                <a:gd name="T13" fmla="*/ 25 h 184"/>
                <a:gd name="T14" fmla="*/ 63 w 148"/>
                <a:gd name="T15" fmla="*/ 26 h 184"/>
                <a:gd name="T16" fmla="*/ 57 w 148"/>
                <a:gd name="T17" fmla="*/ 28 h 184"/>
                <a:gd name="T18" fmla="*/ 53 w 148"/>
                <a:gd name="T19" fmla="*/ 30 h 184"/>
                <a:gd name="T20" fmla="*/ 49 w 148"/>
                <a:gd name="T21" fmla="*/ 34 h 184"/>
                <a:gd name="T22" fmla="*/ 46 w 148"/>
                <a:gd name="T23" fmla="*/ 38 h 184"/>
                <a:gd name="T24" fmla="*/ 40 w 148"/>
                <a:gd name="T25" fmla="*/ 48 h 184"/>
                <a:gd name="T26" fmla="*/ 35 w 148"/>
                <a:gd name="T27" fmla="*/ 61 h 184"/>
                <a:gd name="T28" fmla="*/ 32 w 148"/>
                <a:gd name="T29" fmla="*/ 78 h 184"/>
                <a:gd name="T30" fmla="*/ 31 w 148"/>
                <a:gd name="T31" fmla="*/ 94 h 184"/>
                <a:gd name="T32" fmla="*/ 32 w 148"/>
                <a:gd name="T33" fmla="*/ 110 h 184"/>
                <a:gd name="T34" fmla="*/ 35 w 148"/>
                <a:gd name="T35" fmla="*/ 125 h 184"/>
                <a:gd name="T36" fmla="*/ 41 w 148"/>
                <a:gd name="T37" fmla="*/ 137 h 184"/>
                <a:gd name="T38" fmla="*/ 48 w 148"/>
                <a:gd name="T39" fmla="*/ 147 h 184"/>
                <a:gd name="T40" fmla="*/ 52 w 148"/>
                <a:gd name="T41" fmla="*/ 151 h 184"/>
                <a:gd name="T42" fmla="*/ 56 w 148"/>
                <a:gd name="T43" fmla="*/ 153 h 184"/>
                <a:gd name="T44" fmla="*/ 60 w 148"/>
                <a:gd name="T45" fmla="*/ 155 h 184"/>
                <a:gd name="T46" fmla="*/ 65 w 148"/>
                <a:gd name="T47" fmla="*/ 158 h 184"/>
                <a:gd name="T48" fmla="*/ 70 w 148"/>
                <a:gd name="T49" fmla="*/ 159 h 184"/>
                <a:gd name="T50" fmla="*/ 77 w 148"/>
                <a:gd name="T51" fmla="*/ 160 h 184"/>
                <a:gd name="T52" fmla="*/ 84 w 148"/>
                <a:gd name="T53" fmla="*/ 160 h 184"/>
                <a:gd name="T54" fmla="*/ 93 w 148"/>
                <a:gd name="T55" fmla="*/ 161 h 184"/>
                <a:gd name="T56" fmla="*/ 148 w 148"/>
                <a:gd name="T57" fmla="*/ 161 h 184"/>
                <a:gd name="T58" fmla="*/ 148 w 148"/>
                <a:gd name="T59" fmla="*/ 184 h 184"/>
                <a:gd name="T60" fmla="*/ 91 w 148"/>
                <a:gd name="T61" fmla="*/ 184 h 184"/>
                <a:gd name="T62" fmla="*/ 68 w 148"/>
                <a:gd name="T63" fmla="*/ 183 h 184"/>
                <a:gd name="T64" fmla="*/ 49 w 148"/>
                <a:gd name="T65" fmla="*/ 179 h 184"/>
                <a:gd name="T66" fmla="*/ 42 w 148"/>
                <a:gd name="T67" fmla="*/ 176 h 184"/>
                <a:gd name="T68" fmla="*/ 35 w 148"/>
                <a:gd name="T69" fmla="*/ 173 h 184"/>
                <a:gd name="T70" fmla="*/ 30 w 148"/>
                <a:gd name="T71" fmla="*/ 168 h 184"/>
                <a:gd name="T72" fmla="*/ 23 w 148"/>
                <a:gd name="T73" fmla="*/ 163 h 184"/>
                <a:gd name="T74" fmla="*/ 13 w 148"/>
                <a:gd name="T75" fmla="*/ 150 h 184"/>
                <a:gd name="T76" fmla="*/ 7 w 148"/>
                <a:gd name="T77" fmla="*/ 132 h 184"/>
                <a:gd name="T78" fmla="*/ 1 w 148"/>
                <a:gd name="T79" fmla="*/ 114 h 184"/>
                <a:gd name="T80" fmla="*/ 0 w 148"/>
                <a:gd name="T81" fmla="*/ 93 h 184"/>
                <a:gd name="T82" fmla="*/ 2 w 148"/>
                <a:gd name="T83" fmla="*/ 68 h 184"/>
                <a:gd name="T84" fmla="*/ 9 w 148"/>
                <a:gd name="T85" fmla="*/ 46 h 184"/>
                <a:gd name="T86" fmla="*/ 20 w 148"/>
                <a:gd name="T87" fmla="*/ 26 h 184"/>
                <a:gd name="T88" fmla="*/ 26 w 148"/>
                <a:gd name="T89" fmla="*/ 18 h 184"/>
                <a:gd name="T90" fmla="*/ 33 w 148"/>
                <a:gd name="T91" fmla="*/ 13 h 184"/>
                <a:gd name="T92" fmla="*/ 44 w 148"/>
                <a:gd name="T93" fmla="*/ 6 h 184"/>
                <a:gd name="T94" fmla="*/ 56 w 148"/>
                <a:gd name="T95" fmla="*/ 3 h 184"/>
                <a:gd name="T96" fmla="*/ 71 w 148"/>
                <a:gd name="T97" fmla="*/ 1 h 184"/>
                <a:gd name="T98" fmla="*/ 89 w 148"/>
                <a:gd name="T9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84">
                  <a:moveTo>
                    <a:pt x="89" y="0"/>
                  </a:moveTo>
                  <a:lnTo>
                    <a:pt x="148" y="0"/>
                  </a:lnTo>
                  <a:lnTo>
                    <a:pt x="148" y="23"/>
                  </a:lnTo>
                  <a:lnTo>
                    <a:pt x="91" y="23"/>
                  </a:lnTo>
                  <a:lnTo>
                    <a:pt x="82" y="24"/>
                  </a:lnTo>
                  <a:lnTo>
                    <a:pt x="75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8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6" y="38"/>
                  </a:lnTo>
                  <a:lnTo>
                    <a:pt x="40" y="48"/>
                  </a:lnTo>
                  <a:lnTo>
                    <a:pt x="35" y="61"/>
                  </a:lnTo>
                  <a:lnTo>
                    <a:pt x="32" y="78"/>
                  </a:lnTo>
                  <a:lnTo>
                    <a:pt x="31" y="94"/>
                  </a:lnTo>
                  <a:lnTo>
                    <a:pt x="32" y="110"/>
                  </a:lnTo>
                  <a:lnTo>
                    <a:pt x="35" y="125"/>
                  </a:lnTo>
                  <a:lnTo>
                    <a:pt x="41" y="137"/>
                  </a:lnTo>
                  <a:lnTo>
                    <a:pt x="48" y="147"/>
                  </a:lnTo>
                  <a:lnTo>
                    <a:pt x="52" y="151"/>
                  </a:lnTo>
                  <a:lnTo>
                    <a:pt x="56" y="153"/>
                  </a:lnTo>
                  <a:lnTo>
                    <a:pt x="60" y="155"/>
                  </a:lnTo>
                  <a:lnTo>
                    <a:pt x="65" y="158"/>
                  </a:lnTo>
                  <a:lnTo>
                    <a:pt x="70" y="159"/>
                  </a:lnTo>
                  <a:lnTo>
                    <a:pt x="77" y="160"/>
                  </a:lnTo>
                  <a:lnTo>
                    <a:pt x="84" y="160"/>
                  </a:lnTo>
                  <a:lnTo>
                    <a:pt x="93" y="161"/>
                  </a:lnTo>
                  <a:lnTo>
                    <a:pt x="148" y="161"/>
                  </a:lnTo>
                  <a:lnTo>
                    <a:pt x="148" y="184"/>
                  </a:lnTo>
                  <a:lnTo>
                    <a:pt x="91" y="184"/>
                  </a:lnTo>
                  <a:lnTo>
                    <a:pt x="68" y="183"/>
                  </a:lnTo>
                  <a:lnTo>
                    <a:pt x="49" y="179"/>
                  </a:lnTo>
                  <a:lnTo>
                    <a:pt x="42" y="176"/>
                  </a:lnTo>
                  <a:lnTo>
                    <a:pt x="35" y="173"/>
                  </a:lnTo>
                  <a:lnTo>
                    <a:pt x="30" y="168"/>
                  </a:lnTo>
                  <a:lnTo>
                    <a:pt x="23" y="163"/>
                  </a:lnTo>
                  <a:lnTo>
                    <a:pt x="13" y="150"/>
                  </a:lnTo>
                  <a:lnTo>
                    <a:pt x="7" y="132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2" y="68"/>
                  </a:lnTo>
                  <a:lnTo>
                    <a:pt x="9" y="46"/>
                  </a:lnTo>
                  <a:lnTo>
                    <a:pt x="20" y="26"/>
                  </a:lnTo>
                  <a:lnTo>
                    <a:pt x="26" y="18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6" y="3"/>
                  </a:lnTo>
                  <a:lnTo>
                    <a:pt x="71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8689975" y="906463"/>
              <a:ext cx="44450" cy="73025"/>
            </a:xfrm>
            <a:custGeom>
              <a:avLst/>
              <a:gdLst>
                <a:gd name="T0" fmla="*/ 86 w 115"/>
                <a:gd name="T1" fmla="*/ 0 h 184"/>
                <a:gd name="T2" fmla="*/ 115 w 115"/>
                <a:gd name="T3" fmla="*/ 0 h 184"/>
                <a:gd name="T4" fmla="*/ 115 w 115"/>
                <a:gd name="T5" fmla="*/ 107 h 184"/>
                <a:gd name="T6" fmla="*/ 115 w 115"/>
                <a:gd name="T7" fmla="*/ 120 h 184"/>
                <a:gd name="T8" fmla="*/ 115 w 115"/>
                <a:gd name="T9" fmla="*/ 130 h 184"/>
                <a:gd name="T10" fmla="*/ 114 w 115"/>
                <a:gd name="T11" fmla="*/ 140 h 184"/>
                <a:gd name="T12" fmla="*/ 112 w 115"/>
                <a:gd name="T13" fmla="*/ 147 h 184"/>
                <a:gd name="T14" fmla="*/ 109 w 115"/>
                <a:gd name="T15" fmla="*/ 153 h 184"/>
                <a:gd name="T16" fmla="*/ 107 w 115"/>
                <a:gd name="T17" fmla="*/ 159 h 184"/>
                <a:gd name="T18" fmla="*/ 104 w 115"/>
                <a:gd name="T19" fmla="*/ 163 h 184"/>
                <a:gd name="T20" fmla="*/ 99 w 115"/>
                <a:gd name="T21" fmla="*/ 167 h 184"/>
                <a:gd name="T22" fmla="*/ 94 w 115"/>
                <a:gd name="T23" fmla="*/ 172 h 184"/>
                <a:gd name="T24" fmla="*/ 89 w 115"/>
                <a:gd name="T25" fmla="*/ 175 h 184"/>
                <a:gd name="T26" fmla="*/ 82 w 115"/>
                <a:gd name="T27" fmla="*/ 178 h 184"/>
                <a:gd name="T28" fmla="*/ 75 w 115"/>
                <a:gd name="T29" fmla="*/ 181 h 184"/>
                <a:gd name="T30" fmla="*/ 68 w 115"/>
                <a:gd name="T31" fmla="*/ 182 h 184"/>
                <a:gd name="T32" fmla="*/ 59 w 115"/>
                <a:gd name="T33" fmla="*/ 183 h 184"/>
                <a:gd name="T34" fmla="*/ 48 w 115"/>
                <a:gd name="T35" fmla="*/ 184 h 184"/>
                <a:gd name="T36" fmla="*/ 35 w 115"/>
                <a:gd name="T37" fmla="*/ 184 h 184"/>
                <a:gd name="T38" fmla="*/ 0 w 115"/>
                <a:gd name="T39" fmla="*/ 184 h 184"/>
                <a:gd name="T40" fmla="*/ 0 w 115"/>
                <a:gd name="T41" fmla="*/ 161 h 184"/>
                <a:gd name="T42" fmla="*/ 35 w 115"/>
                <a:gd name="T43" fmla="*/ 161 h 184"/>
                <a:gd name="T44" fmla="*/ 50 w 115"/>
                <a:gd name="T45" fmla="*/ 160 h 184"/>
                <a:gd name="T46" fmla="*/ 62 w 115"/>
                <a:gd name="T47" fmla="*/ 159 h 184"/>
                <a:gd name="T48" fmla="*/ 69 w 115"/>
                <a:gd name="T49" fmla="*/ 158 h 184"/>
                <a:gd name="T50" fmla="*/ 73 w 115"/>
                <a:gd name="T51" fmla="*/ 154 h 184"/>
                <a:gd name="T52" fmla="*/ 78 w 115"/>
                <a:gd name="T53" fmla="*/ 151 h 184"/>
                <a:gd name="T54" fmla="*/ 81 w 115"/>
                <a:gd name="T55" fmla="*/ 148 h 184"/>
                <a:gd name="T56" fmla="*/ 83 w 115"/>
                <a:gd name="T57" fmla="*/ 142 h 184"/>
                <a:gd name="T58" fmla="*/ 84 w 115"/>
                <a:gd name="T59" fmla="*/ 136 h 184"/>
                <a:gd name="T60" fmla="*/ 85 w 115"/>
                <a:gd name="T61" fmla="*/ 124 h 184"/>
                <a:gd name="T62" fmla="*/ 86 w 115"/>
                <a:gd name="T63" fmla="*/ 107 h 184"/>
                <a:gd name="T64" fmla="*/ 86 w 115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84">
                  <a:moveTo>
                    <a:pt x="86" y="0"/>
                  </a:moveTo>
                  <a:lnTo>
                    <a:pt x="115" y="0"/>
                  </a:lnTo>
                  <a:lnTo>
                    <a:pt x="115" y="107"/>
                  </a:lnTo>
                  <a:lnTo>
                    <a:pt x="115" y="120"/>
                  </a:lnTo>
                  <a:lnTo>
                    <a:pt x="115" y="130"/>
                  </a:lnTo>
                  <a:lnTo>
                    <a:pt x="114" y="140"/>
                  </a:lnTo>
                  <a:lnTo>
                    <a:pt x="112" y="147"/>
                  </a:lnTo>
                  <a:lnTo>
                    <a:pt x="109" y="153"/>
                  </a:lnTo>
                  <a:lnTo>
                    <a:pt x="107" y="159"/>
                  </a:lnTo>
                  <a:lnTo>
                    <a:pt x="104" y="163"/>
                  </a:lnTo>
                  <a:lnTo>
                    <a:pt x="99" y="167"/>
                  </a:lnTo>
                  <a:lnTo>
                    <a:pt x="94" y="172"/>
                  </a:lnTo>
                  <a:lnTo>
                    <a:pt x="89" y="175"/>
                  </a:lnTo>
                  <a:lnTo>
                    <a:pt x="82" y="178"/>
                  </a:lnTo>
                  <a:lnTo>
                    <a:pt x="75" y="181"/>
                  </a:lnTo>
                  <a:lnTo>
                    <a:pt x="68" y="182"/>
                  </a:lnTo>
                  <a:lnTo>
                    <a:pt x="59" y="183"/>
                  </a:lnTo>
                  <a:lnTo>
                    <a:pt x="48" y="184"/>
                  </a:lnTo>
                  <a:lnTo>
                    <a:pt x="35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35" y="161"/>
                  </a:lnTo>
                  <a:lnTo>
                    <a:pt x="50" y="160"/>
                  </a:lnTo>
                  <a:lnTo>
                    <a:pt x="62" y="159"/>
                  </a:lnTo>
                  <a:lnTo>
                    <a:pt x="69" y="158"/>
                  </a:lnTo>
                  <a:lnTo>
                    <a:pt x="73" y="154"/>
                  </a:lnTo>
                  <a:lnTo>
                    <a:pt x="78" y="151"/>
                  </a:lnTo>
                  <a:lnTo>
                    <a:pt x="81" y="148"/>
                  </a:lnTo>
                  <a:lnTo>
                    <a:pt x="83" y="142"/>
                  </a:lnTo>
                  <a:lnTo>
                    <a:pt x="84" y="136"/>
                  </a:lnTo>
                  <a:lnTo>
                    <a:pt x="85" y="124"/>
                  </a:lnTo>
                  <a:lnTo>
                    <a:pt x="86" y="10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8739188" y="906463"/>
              <a:ext cx="74612" cy="73025"/>
            </a:xfrm>
            <a:custGeom>
              <a:avLst/>
              <a:gdLst>
                <a:gd name="T0" fmla="*/ 95 w 188"/>
                <a:gd name="T1" fmla="*/ 22 h 184"/>
                <a:gd name="T2" fmla="*/ 59 w 188"/>
                <a:gd name="T3" fmla="*/ 113 h 184"/>
                <a:gd name="T4" fmla="*/ 128 w 188"/>
                <a:gd name="T5" fmla="*/ 113 h 184"/>
                <a:gd name="T6" fmla="*/ 95 w 188"/>
                <a:gd name="T7" fmla="*/ 22 h 184"/>
                <a:gd name="T8" fmla="*/ 76 w 188"/>
                <a:gd name="T9" fmla="*/ 0 h 184"/>
                <a:gd name="T10" fmla="*/ 115 w 188"/>
                <a:gd name="T11" fmla="*/ 0 h 184"/>
                <a:gd name="T12" fmla="*/ 188 w 188"/>
                <a:gd name="T13" fmla="*/ 184 h 184"/>
                <a:gd name="T14" fmla="*/ 156 w 188"/>
                <a:gd name="T15" fmla="*/ 184 h 184"/>
                <a:gd name="T16" fmla="*/ 138 w 188"/>
                <a:gd name="T17" fmla="*/ 136 h 184"/>
                <a:gd name="T18" fmla="*/ 50 w 188"/>
                <a:gd name="T19" fmla="*/ 136 h 184"/>
                <a:gd name="T20" fmla="*/ 32 w 188"/>
                <a:gd name="T21" fmla="*/ 184 h 184"/>
                <a:gd name="T22" fmla="*/ 0 w 188"/>
                <a:gd name="T23" fmla="*/ 184 h 184"/>
                <a:gd name="T24" fmla="*/ 76 w 18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4">
                  <a:moveTo>
                    <a:pt x="95" y="22"/>
                  </a:moveTo>
                  <a:lnTo>
                    <a:pt x="59" y="113"/>
                  </a:lnTo>
                  <a:lnTo>
                    <a:pt x="128" y="113"/>
                  </a:lnTo>
                  <a:lnTo>
                    <a:pt x="95" y="22"/>
                  </a:lnTo>
                  <a:close/>
                  <a:moveTo>
                    <a:pt x="76" y="0"/>
                  </a:moveTo>
                  <a:lnTo>
                    <a:pt x="115" y="0"/>
                  </a:lnTo>
                  <a:lnTo>
                    <a:pt x="188" y="184"/>
                  </a:lnTo>
                  <a:lnTo>
                    <a:pt x="156" y="184"/>
                  </a:lnTo>
                  <a:lnTo>
                    <a:pt x="138" y="136"/>
                  </a:lnTo>
                  <a:lnTo>
                    <a:pt x="50" y="136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7843838" y="695325"/>
              <a:ext cx="144462" cy="168275"/>
            </a:xfrm>
            <a:custGeom>
              <a:avLst/>
              <a:gdLst>
                <a:gd name="T0" fmla="*/ 0 w 367"/>
                <a:gd name="T1" fmla="*/ 0 h 425"/>
                <a:gd name="T2" fmla="*/ 367 w 367"/>
                <a:gd name="T3" fmla="*/ 0 h 425"/>
                <a:gd name="T4" fmla="*/ 367 w 367"/>
                <a:gd name="T5" fmla="*/ 76 h 425"/>
                <a:gd name="T6" fmla="*/ 227 w 367"/>
                <a:gd name="T7" fmla="*/ 76 h 425"/>
                <a:gd name="T8" fmla="*/ 227 w 367"/>
                <a:gd name="T9" fmla="*/ 425 h 425"/>
                <a:gd name="T10" fmla="*/ 137 w 367"/>
                <a:gd name="T11" fmla="*/ 425 h 425"/>
                <a:gd name="T12" fmla="*/ 137 w 367"/>
                <a:gd name="T13" fmla="*/ 76 h 425"/>
                <a:gd name="T14" fmla="*/ 0 w 367"/>
                <a:gd name="T15" fmla="*/ 76 h 425"/>
                <a:gd name="T16" fmla="*/ 0 w 367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425">
                  <a:moveTo>
                    <a:pt x="0" y="0"/>
                  </a:moveTo>
                  <a:lnTo>
                    <a:pt x="367" y="0"/>
                  </a:lnTo>
                  <a:lnTo>
                    <a:pt x="367" y="76"/>
                  </a:lnTo>
                  <a:lnTo>
                    <a:pt x="227" y="76"/>
                  </a:lnTo>
                  <a:lnTo>
                    <a:pt x="227" y="425"/>
                  </a:lnTo>
                  <a:lnTo>
                    <a:pt x="137" y="425"/>
                  </a:lnTo>
                  <a:lnTo>
                    <a:pt x="137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7953375" y="695325"/>
              <a:ext cx="180975" cy="168275"/>
            </a:xfrm>
            <a:custGeom>
              <a:avLst/>
              <a:gdLst>
                <a:gd name="T0" fmla="*/ 228 w 456"/>
                <a:gd name="T1" fmla="*/ 102 h 425"/>
                <a:gd name="T2" fmla="*/ 168 w 456"/>
                <a:gd name="T3" fmla="*/ 251 h 425"/>
                <a:gd name="T4" fmla="*/ 289 w 456"/>
                <a:gd name="T5" fmla="*/ 251 h 425"/>
                <a:gd name="T6" fmla="*/ 228 w 456"/>
                <a:gd name="T7" fmla="*/ 102 h 425"/>
                <a:gd name="T8" fmla="*/ 177 w 456"/>
                <a:gd name="T9" fmla="*/ 0 h 425"/>
                <a:gd name="T10" fmla="*/ 281 w 456"/>
                <a:gd name="T11" fmla="*/ 0 h 425"/>
                <a:gd name="T12" fmla="*/ 456 w 456"/>
                <a:gd name="T13" fmla="*/ 425 h 425"/>
                <a:gd name="T14" fmla="*/ 351 w 456"/>
                <a:gd name="T15" fmla="*/ 425 h 425"/>
                <a:gd name="T16" fmla="*/ 309 w 456"/>
                <a:gd name="T17" fmla="*/ 327 h 425"/>
                <a:gd name="T18" fmla="*/ 147 w 456"/>
                <a:gd name="T19" fmla="*/ 327 h 425"/>
                <a:gd name="T20" fmla="*/ 106 w 456"/>
                <a:gd name="T21" fmla="*/ 425 h 425"/>
                <a:gd name="T22" fmla="*/ 0 w 456"/>
                <a:gd name="T23" fmla="*/ 425 h 425"/>
                <a:gd name="T24" fmla="*/ 177 w 456"/>
                <a:gd name="T2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425">
                  <a:moveTo>
                    <a:pt x="228" y="102"/>
                  </a:moveTo>
                  <a:lnTo>
                    <a:pt x="168" y="251"/>
                  </a:lnTo>
                  <a:lnTo>
                    <a:pt x="289" y="251"/>
                  </a:lnTo>
                  <a:lnTo>
                    <a:pt x="228" y="102"/>
                  </a:lnTo>
                  <a:close/>
                  <a:moveTo>
                    <a:pt x="177" y="0"/>
                  </a:moveTo>
                  <a:lnTo>
                    <a:pt x="281" y="0"/>
                  </a:lnTo>
                  <a:lnTo>
                    <a:pt x="456" y="425"/>
                  </a:lnTo>
                  <a:lnTo>
                    <a:pt x="351" y="425"/>
                  </a:lnTo>
                  <a:lnTo>
                    <a:pt x="309" y="327"/>
                  </a:lnTo>
                  <a:lnTo>
                    <a:pt x="147" y="327"/>
                  </a:lnTo>
                  <a:lnTo>
                    <a:pt x="106" y="425"/>
                  </a:lnTo>
                  <a:lnTo>
                    <a:pt x="0" y="4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135938" y="695325"/>
              <a:ext cx="147637" cy="169862"/>
            </a:xfrm>
            <a:custGeom>
              <a:avLst/>
              <a:gdLst>
                <a:gd name="T0" fmla="*/ 0 w 371"/>
                <a:gd name="T1" fmla="*/ 0 h 429"/>
                <a:gd name="T2" fmla="*/ 91 w 371"/>
                <a:gd name="T3" fmla="*/ 0 h 429"/>
                <a:gd name="T4" fmla="*/ 91 w 371"/>
                <a:gd name="T5" fmla="*/ 256 h 429"/>
                <a:gd name="T6" fmla="*/ 91 w 371"/>
                <a:gd name="T7" fmla="*/ 275 h 429"/>
                <a:gd name="T8" fmla="*/ 93 w 371"/>
                <a:gd name="T9" fmla="*/ 291 h 429"/>
                <a:gd name="T10" fmla="*/ 96 w 371"/>
                <a:gd name="T11" fmla="*/ 304 h 429"/>
                <a:gd name="T12" fmla="*/ 103 w 371"/>
                <a:gd name="T13" fmla="*/ 320 h 429"/>
                <a:gd name="T14" fmla="*/ 114 w 371"/>
                <a:gd name="T15" fmla="*/ 333 h 429"/>
                <a:gd name="T16" fmla="*/ 128 w 371"/>
                <a:gd name="T17" fmla="*/ 343 h 429"/>
                <a:gd name="T18" fmla="*/ 147 w 371"/>
                <a:gd name="T19" fmla="*/ 351 h 429"/>
                <a:gd name="T20" fmla="*/ 166 w 371"/>
                <a:gd name="T21" fmla="*/ 356 h 429"/>
                <a:gd name="T22" fmla="*/ 187 w 371"/>
                <a:gd name="T23" fmla="*/ 357 h 429"/>
                <a:gd name="T24" fmla="*/ 207 w 371"/>
                <a:gd name="T25" fmla="*/ 356 h 429"/>
                <a:gd name="T26" fmla="*/ 225 w 371"/>
                <a:gd name="T27" fmla="*/ 353 h 429"/>
                <a:gd name="T28" fmla="*/ 242 w 371"/>
                <a:gd name="T29" fmla="*/ 346 h 429"/>
                <a:gd name="T30" fmla="*/ 255 w 371"/>
                <a:gd name="T31" fmla="*/ 339 h 429"/>
                <a:gd name="T32" fmla="*/ 265 w 371"/>
                <a:gd name="T33" fmla="*/ 329 h 429"/>
                <a:gd name="T34" fmla="*/ 273 w 371"/>
                <a:gd name="T35" fmla="*/ 317 h 429"/>
                <a:gd name="T36" fmla="*/ 276 w 371"/>
                <a:gd name="T37" fmla="*/ 306 h 429"/>
                <a:gd name="T38" fmla="*/ 279 w 371"/>
                <a:gd name="T39" fmla="*/ 293 h 429"/>
                <a:gd name="T40" fmla="*/ 280 w 371"/>
                <a:gd name="T41" fmla="*/ 276 h 429"/>
                <a:gd name="T42" fmla="*/ 280 w 371"/>
                <a:gd name="T43" fmla="*/ 256 h 429"/>
                <a:gd name="T44" fmla="*/ 280 w 371"/>
                <a:gd name="T45" fmla="*/ 0 h 429"/>
                <a:gd name="T46" fmla="*/ 371 w 371"/>
                <a:gd name="T47" fmla="*/ 0 h 429"/>
                <a:gd name="T48" fmla="*/ 371 w 371"/>
                <a:gd name="T49" fmla="*/ 251 h 429"/>
                <a:gd name="T50" fmla="*/ 370 w 371"/>
                <a:gd name="T51" fmla="*/ 283 h 429"/>
                <a:gd name="T52" fmla="*/ 367 w 371"/>
                <a:gd name="T53" fmla="*/ 311 h 429"/>
                <a:gd name="T54" fmla="*/ 360 w 371"/>
                <a:gd name="T55" fmla="*/ 334 h 429"/>
                <a:gd name="T56" fmla="*/ 351 w 371"/>
                <a:gd name="T57" fmla="*/ 355 h 429"/>
                <a:gd name="T58" fmla="*/ 339 w 371"/>
                <a:gd name="T59" fmla="*/ 373 h 429"/>
                <a:gd name="T60" fmla="*/ 325 w 371"/>
                <a:gd name="T61" fmla="*/ 387 h 429"/>
                <a:gd name="T62" fmla="*/ 308 w 371"/>
                <a:gd name="T63" fmla="*/ 400 h 429"/>
                <a:gd name="T64" fmla="*/ 288 w 371"/>
                <a:gd name="T65" fmla="*/ 411 h 429"/>
                <a:gd name="T66" fmla="*/ 266 w 371"/>
                <a:gd name="T67" fmla="*/ 419 h 429"/>
                <a:gd name="T68" fmla="*/ 242 w 371"/>
                <a:gd name="T69" fmla="*/ 424 h 429"/>
                <a:gd name="T70" fmla="*/ 214 w 371"/>
                <a:gd name="T71" fmla="*/ 428 h 429"/>
                <a:gd name="T72" fmla="*/ 186 w 371"/>
                <a:gd name="T73" fmla="*/ 429 h 429"/>
                <a:gd name="T74" fmla="*/ 148 w 371"/>
                <a:gd name="T75" fmla="*/ 428 h 429"/>
                <a:gd name="T76" fmla="*/ 114 w 371"/>
                <a:gd name="T77" fmla="*/ 422 h 429"/>
                <a:gd name="T78" fmla="*/ 84 w 371"/>
                <a:gd name="T79" fmla="*/ 412 h 429"/>
                <a:gd name="T80" fmla="*/ 59 w 371"/>
                <a:gd name="T81" fmla="*/ 399 h 429"/>
                <a:gd name="T82" fmla="*/ 39 w 371"/>
                <a:gd name="T83" fmla="*/ 383 h 429"/>
                <a:gd name="T84" fmla="*/ 21 w 371"/>
                <a:gd name="T85" fmla="*/ 360 h 429"/>
                <a:gd name="T86" fmla="*/ 13 w 371"/>
                <a:gd name="T87" fmla="*/ 348 h 429"/>
                <a:gd name="T88" fmla="*/ 9 w 371"/>
                <a:gd name="T89" fmla="*/ 333 h 429"/>
                <a:gd name="T90" fmla="*/ 4 w 371"/>
                <a:gd name="T91" fmla="*/ 318 h 429"/>
                <a:gd name="T92" fmla="*/ 2 w 371"/>
                <a:gd name="T93" fmla="*/ 300 h 429"/>
                <a:gd name="T94" fmla="*/ 1 w 371"/>
                <a:gd name="T95" fmla="*/ 280 h 429"/>
                <a:gd name="T96" fmla="*/ 0 w 371"/>
                <a:gd name="T97" fmla="*/ 258 h 429"/>
                <a:gd name="T98" fmla="*/ 0 w 371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1" h="429">
                  <a:moveTo>
                    <a:pt x="0" y="0"/>
                  </a:moveTo>
                  <a:lnTo>
                    <a:pt x="91" y="0"/>
                  </a:lnTo>
                  <a:lnTo>
                    <a:pt x="91" y="256"/>
                  </a:lnTo>
                  <a:lnTo>
                    <a:pt x="91" y="275"/>
                  </a:lnTo>
                  <a:lnTo>
                    <a:pt x="93" y="291"/>
                  </a:lnTo>
                  <a:lnTo>
                    <a:pt x="96" y="304"/>
                  </a:lnTo>
                  <a:lnTo>
                    <a:pt x="103" y="320"/>
                  </a:lnTo>
                  <a:lnTo>
                    <a:pt x="114" y="333"/>
                  </a:lnTo>
                  <a:lnTo>
                    <a:pt x="128" y="343"/>
                  </a:lnTo>
                  <a:lnTo>
                    <a:pt x="147" y="351"/>
                  </a:lnTo>
                  <a:lnTo>
                    <a:pt x="166" y="356"/>
                  </a:lnTo>
                  <a:lnTo>
                    <a:pt x="187" y="357"/>
                  </a:lnTo>
                  <a:lnTo>
                    <a:pt x="207" y="356"/>
                  </a:lnTo>
                  <a:lnTo>
                    <a:pt x="225" y="353"/>
                  </a:lnTo>
                  <a:lnTo>
                    <a:pt x="242" y="346"/>
                  </a:lnTo>
                  <a:lnTo>
                    <a:pt x="255" y="339"/>
                  </a:lnTo>
                  <a:lnTo>
                    <a:pt x="265" y="329"/>
                  </a:lnTo>
                  <a:lnTo>
                    <a:pt x="273" y="317"/>
                  </a:lnTo>
                  <a:lnTo>
                    <a:pt x="276" y="306"/>
                  </a:lnTo>
                  <a:lnTo>
                    <a:pt x="279" y="293"/>
                  </a:lnTo>
                  <a:lnTo>
                    <a:pt x="280" y="276"/>
                  </a:lnTo>
                  <a:lnTo>
                    <a:pt x="280" y="256"/>
                  </a:lnTo>
                  <a:lnTo>
                    <a:pt x="280" y="0"/>
                  </a:lnTo>
                  <a:lnTo>
                    <a:pt x="371" y="0"/>
                  </a:lnTo>
                  <a:lnTo>
                    <a:pt x="371" y="251"/>
                  </a:lnTo>
                  <a:lnTo>
                    <a:pt x="370" y="283"/>
                  </a:lnTo>
                  <a:lnTo>
                    <a:pt x="367" y="311"/>
                  </a:lnTo>
                  <a:lnTo>
                    <a:pt x="360" y="334"/>
                  </a:lnTo>
                  <a:lnTo>
                    <a:pt x="351" y="355"/>
                  </a:lnTo>
                  <a:lnTo>
                    <a:pt x="339" y="373"/>
                  </a:lnTo>
                  <a:lnTo>
                    <a:pt x="325" y="387"/>
                  </a:lnTo>
                  <a:lnTo>
                    <a:pt x="308" y="400"/>
                  </a:lnTo>
                  <a:lnTo>
                    <a:pt x="288" y="411"/>
                  </a:lnTo>
                  <a:lnTo>
                    <a:pt x="266" y="419"/>
                  </a:lnTo>
                  <a:lnTo>
                    <a:pt x="242" y="424"/>
                  </a:lnTo>
                  <a:lnTo>
                    <a:pt x="214" y="428"/>
                  </a:lnTo>
                  <a:lnTo>
                    <a:pt x="186" y="429"/>
                  </a:lnTo>
                  <a:lnTo>
                    <a:pt x="148" y="428"/>
                  </a:lnTo>
                  <a:lnTo>
                    <a:pt x="114" y="422"/>
                  </a:lnTo>
                  <a:lnTo>
                    <a:pt x="84" y="412"/>
                  </a:lnTo>
                  <a:lnTo>
                    <a:pt x="59" y="399"/>
                  </a:lnTo>
                  <a:lnTo>
                    <a:pt x="39" y="383"/>
                  </a:lnTo>
                  <a:lnTo>
                    <a:pt x="21" y="360"/>
                  </a:lnTo>
                  <a:lnTo>
                    <a:pt x="13" y="348"/>
                  </a:lnTo>
                  <a:lnTo>
                    <a:pt x="9" y="333"/>
                  </a:lnTo>
                  <a:lnTo>
                    <a:pt x="4" y="318"/>
                  </a:lnTo>
                  <a:lnTo>
                    <a:pt x="2" y="300"/>
                  </a:lnTo>
                  <a:lnTo>
                    <a:pt x="1" y="280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 userDrawn="1"/>
          </p:nvSpPr>
          <p:spPr bwMode="auto">
            <a:xfrm>
              <a:off x="8307388" y="695325"/>
              <a:ext cx="155575" cy="168275"/>
            </a:xfrm>
            <a:custGeom>
              <a:avLst/>
              <a:gdLst>
                <a:gd name="T0" fmla="*/ 90 w 388"/>
                <a:gd name="T1" fmla="*/ 189 h 425"/>
                <a:gd name="T2" fmla="*/ 237 w 388"/>
                <a:gd name="T3" fmla="*/ 188 h 425"/>
                <a:gd name="T4" fmla="*/ 263 w 388"/>
                <a:gd name="T5" fmla="*/ 178 h 425"/>
                <a:gd name="T6" fmla="*/ 280 w 388"/>
                <a:gd name="T7" fmla="*/ 150 h 425"/>
                <a:gd name="T8" fmla="*/ 280 w 388"/>
                <a:gd name="T9" fmla="*/ 112 h 425"/>
                <a:gd name="T10" fmla="*/ 265 w 388"/>
                <a:gd name="T11" fmla="*/ 87 h 425"/>
                <a:gd name="T12" fmla="*/ 237 w 388"/>
                <a:gd name="T13" fmla="*/ 77 h 425"/>
                <a:gd name="T14" fmla="*/ 90 w 388"/>
                <a:gd name="T15" fmla="*/ 76 h 425"/>
                <a:gd name="T16" fmla="*/ 208 w 388"/>
                <a:gd name="T17" fmla="*/ 0 h 425"/>
                <a:gd name="T18" fmla="*/ 265 w 388"/>
                <a:gd name="T19" fmla="*/ 3 h 425"/>
                <a:gd name="T20" fmla="*/ 305 w 388"/>
                <a:gd name="T21" fmla="*/ 10 h 425"/>
                <a:gd name="T22" fmla="*/ 336 w 388"/>
                <a:gd name="T23" fmla="*/ 26 h 425"/>
                <a:gd name="T24" fmla="*/ 361 w 388"/>
                <a:gd name="T25" fmla="*/ 50 h 425"/>
                <a:gd name="T26" fmla="*/ 379 w 388"/>
                <a:gd name="T27" fmla="*/ 91 h 425"/>
                <a:gd name="T28" fmla="*/ 381 w 388"/>
                <a:gd name="T29" fmla="*/ 149 h 425"/>
                <a:gd name="T30" fmla="*/ 362 w 388"/>
                <a:gd name="T31" fmla="*/ 199 h 425"/>
                <a:gd name="T32" fmla="*/ 326 w 388"/>
                <a:gd name="T33" fmla="*/ 233 h 425"/>
                <a:gd name="T34" fmla="*/ 325 w 388"/>
                <a:gd name="T35" fmla="*/ 252 h 425"/>
                <a:gd name="T36" fmla="*/ 358 w 388"/>
                <a:gd name="T37" fmla="*/ 283 h 425"/>
                <a:gd name="T38" fmla="*/ 375 w 388"/>
                <a:gd name="T39" fmla="*/ 330 h 425"/>
                <a:gd name="T40" fmla="*/ 379 w 388"/>
                <a:gd name="T41" fmla="*/ 375 h 425"/>
                <a:gd name="T42" fmla="*/ 382 w 388"/>
                <a:gd name="T43" fmla="*/ 395 h 425"/>
                <a:gd name="T44" fmla="*/ 384 w 388"/>
                <a:gd name="T45" fmla="*/ 409 h 425"/>
                <a:gd name="T46" fmla="*/ 388 w 388"/>
                <a:gd name="T47" fmla="*/ 425 h 425"/>
                <a:gd name="T48" fmla="*/ 286 w 388"/>
                <a:gd name="T49" fmla="*/ 421 h 425"/>
                <a:gd name="T50" fmla="*/ 284 w 388"/>
                <a:gd name="T51" fmla="*/ 414 h 425"/>
                <a:gd name="T52" fmla="*/ 282 w 388"/>
                <a:gd name="T53" fmla="*/ 402 h 425"/>
                <a:gd name="T54" fmla="*/ 279 w 388"/>
                <a:gd name="T55" fmla="*/ 365 h 425"/>
                <a:gd name="T56" fmla="*/ 268 w 388"/>
                <a:gd name="T57" fmla="*/ 317 h 425"/>
                <a:gd name="T58" fmla="*/ 248 w 388"/>
                <a:gd name="T59" fmla="*/ 286 h 425"/>
                <a:gd name="T60" fmla="*/ 214 w 388"/>
                <a:gd name="T61" fmla="*/ 269 h 425"/>
                <a:gd name="T62" fmla="*/ 163 w 388"/>
                <a:gd name="T63" fmla="*/ 264 h 425"/>
                <a:gd name="T64" fmla="*/ 90 w 388"/>
                <a:gd name="T65" fmla="*/ 425 h 425"/>
                <a:gd name="T66" fmla="*/ 0 w 388"/>
                <a:gd name="T6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425">
                  <a:moveTo>
                    <a:pt x="90" y="76"/>
                  </a:moveTo>
                  <a:lnTo>
                    <a:pt x="90" y="189"/>
                  </a:lnTo>
                  <a:lnTo>
                    <a:pt x="217" y="189"/>
                  </a:lnTo>
                  <a:lnTo>
                    <a:pt x="237" y="188"/>
                  </a:lnTo>
                  <a:lnTo>
                    <a:pt x="252" y="183"/>
                  </a:lnTo>
                  <a:lnTo>
                    <a:pt x="263" y="178"/>
                  </a:lnTo>
                  <a:lnTo>
                    <a:pt x="274" y="166"/>
                  </a:lnTo>
                  <a:lnTo>
                    <a:pt x="280" y="150"/>
                  </a:lnTo>
                  <a:lnTo>
                    <a:pt x="282" y="130"/>
                  </a:lnTo>
                  <a:lnTo>
                    <a:pt x="280" y="112"/>
                  </a:lnTo>
                  <a:lnTo>
                    <a:pt x="274" y="98"/>
                  </a:lnTo>
                  <a:lnTo>
                    <a:pt x="265" y="87"/>
                  </a:lnTo>
                  <a:lnTo>
                    <a:pt x="251" y="79"/>
                  </a:lnTo>
                  <a:lnTo>
                    <a:pt x="237" y="77"/>
                  </a:lnTo>
                  <a:lnTo>
                    <a:pt x="217" y="76"/>
                  </a:lnTo>
                  <a:lnTo>
                    <a:pt x="90" y="76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38" y="1"/>
                  </a:lnTo>
                  <a:lnTo>
                    <a:pt x="265" y="3"/>
                  </a:lnTo>
                  <a:lnTo>
                    <a:pt x="286" y="6"/>
                  </a:lnTo>
                  <a:lnTo>
                    <a:pt x="305" y="10"/>
                  </a:lnTo>
                  <a:lnTo>
                    <a:pt x="321" y="17"/>
                  </a:lnTo>
                  <a:lnTo>
                    <a:pt x="336" y="26"/>
                  </a:lnTo>
                  <a:lnTo>
                    <a:pt x="349" y="36"/>
                  </a:lnTo>
                  <a:lnTo>
                    <a:pt x="361" y="50"/>
                  </a:lnTo>
                  <a:lnTo>
                    <a:pt x="370" y="65"/>
                  </a:lnTo>
                  <a:lnTo>
                    <a:pt x="379" y="91"/>
                  </a:lnTo>
                  <a:lnTo>
                    <a:pt x="383" y="119"/>
                  </a:lnTo>
                  <a:lnTo>
                    <a:pt x="381" y="149"/>
                  </a:lnTo>
                  <a:lnTo>
                    <a:pt x="373" y="176"/>
                  </a:lnTo>
                  <a:lnTo>
                    <a:pt x="362" y="199"/>
                  </a:lnTo>
                  <a:lnTo>
                    <a:pt x="347" y="217"/>
                  </a:lnTo>
                  <a:lnTo>
                    <a:pt x="326" y="233"/>
                  </a:lnTo>
                  <a:lnTo>
                    <a:pt x="302" y="244"/>
                  </a:lnTo>
                  <a:lnTo>
                    <a:pt x="325" y="252"/>
                  </a:lnTo>
                  <a:lnTo>
                    <a:pt x="343" y="265"/>
                  </a:lnTo>
                  <a:lnTo>
                    <a:pt x="358" y="283"/>
                  </a:lnTo>
                  <a:lnTo>
                    <a:pt x="369" y="304"/>
                  </a:lnTo>
                  <a:lnTo>
                    <a:pt x="375" y="330"/>
                  </a:lnTo>
                  <a:lnTo>
                    <a:pt x="378" y="362"/>
                  </a:lnTo>
                  <a:lnTo>
                    <a:pt x="379" y="375"/>
                  </a:lnTo>
                  <a:lnTo>
                    <a:pt x="381" y="386"/>
                  </a:lnTo>
                  <a:lnTo>
                    <a:pt x="382" y="395"/>
                  </a:lnTo>
                  <a:lnTo>
                    <a:pt x="383" y="402"/>
                  </a:lnTo>
                  <a:lnTo>
                    <a:pt x="384" y="409"/>
                  </a:lnTo>
                  <a:lnTo>
                    <a:pt x="385" y="414"/>
                  </a:lnTo>
                  <a:lnTo>
                    <a:pt x="388" y="425"/>
                  </a:lnTo>
                  <a:lnTo>
                    <a:pt x="288" y="425"/>
                  </a:lnTo>
                  <a:lnTo>
                    <a:pt x="286" y="421"/>
                  </a:lnTo>
                  <a:lnTo>
                    <a:pt x="285" y="418"/>
                  </a:lnTo>
                  <a:lnTo>
                    <a:pt x="284" y="414"/>
                  </a:lnTo>
                  <a:lnTo>
                    <a:pt x="283" y="409"/>
                  </a:lnTo>
                  <a:lnTo>
                    <a:pt x="282" y="402"/>
                  </a:lnTo>
                  <a:lnTo>
                    <a:pt x="280" y="383"/>
                  </a:lnTo>
                  <a:lnTo>
                    <a:pt x="279" y="365"/>
                  </a:lnTo>
                  <a:lnTo>
                    <a:pt x="274" y="339"/>
                  </a:lnTo>
                  <a:lnTo>
                    <a:pt x="268" y="317"/>
                  </a:lnTo>
                  <a:lnTo>
                    <a:pt x="260" y="299"/>
                  </a:lnTo>
                  <a:lnTo>
                    <a:pt x="248" y="286"/>
                  </a:lnTo>
                  <a:lnTo>
                    <a:pt x="233" y="275"/>
                  </a:lnTo>
                  <a:lnTo>
                    <a:pt x="214" y="269"/>
                  </a:lnTo>
                  <a:lnTo>
                    <a:pt x="191" y="265"/>
                  </a:lnTo>
                  <a:lnTo>
                    <a:pt x="163" y="264"/>
                  </a:lnTo>
                  <a:lnTo>
                    <a:pt x="90" y="264"/>
                  </a:lnTo>
                  <a:lnTo>
                    <a:pt x="90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8477250" y="693738"/>
              <a:ext cx="166687" cy="171450"/>
            </a:xfrm>
            <a:custGeom>
              <a:avLst/>
              <a:gdLst>
                <a:gd name="T0" fmla="*/ 190 w 419"/>
                <a:gd name="T1" fmla="*/ 72 h 432"/>
                <a:gd name="T2" fmla="*/ 155 w 419"/>
                <a:gd name="T3" fmla="*/ 83 h 432"/>
                <a:gd name="T4" fmla="*/ 129 w 419"/>
                <a:gd name="T5" fmla="*/ 102 h 432"/>
                <a:gd name="T6" fmla="*/ 110 w 419"/>
                <a:gd name="T7" fmla="*/ 133 h 432"/>
                <a:gd name="T8" fmla="*/ 100 w 419"/>
                <a:gd name="T9" fmla="*/ 183 h 432"/>
                <a:gd name="T10" fmla="*/ 100 w 419"/>
                <a:gd name="T11" fmla="*/ 250 h 432"/>
                <a:gd name="T12" fmla="*/ 113 w 419"/>
                <a:gd name="T13" fmla="*/ 305 h 432"/>
                <a:gd name="T14" fmla="*/ 141 w 419"/>
                <a:gd name="T15" fmla="*/ 341 h 432"/>
                <a:gd name="T16" fmla="*/ 182 w 419"/>
                <a:gd name="T17" fmla="*/ 358 h 432"/>
                <a:gd name="T18" fmla="*/ 236 w 419"/>
                <a:gd name="T19" fmla="*/ 358 h 432"/>
                <a:gd name="T20" fmla="*/ 278 w 419"/>
                <a:gd name="T21" fmla="*/ 341 h 432"/>
                <a:gd name="T22" fmla="*/ 305 w 419"/>
                <a:gd name="T23" fmla="*/ 306 h 432"/>
                <a:gd name="T24" fmla="*/ 318 w 419"/>
                <a:gd name="T25" fmla="*/ 251 h 432"/>
                <a:gd name="T26" fmla="*/ 318 w 419"/>
                <a:gd name="T27" fmla="*/ 181 h 432"/>
                <a:gd name="T28" fmla="*/ 305 w 419"/>
                <a:gd name="T29" fmla="*/ 126 h 432"/>
                <a:gd name="T30" fmla="*/ 279 w 419"/>
                <a:gd name="T31" fmla="*/ 91 h 432"/>
                <a:gd name="T32" fmla="*/ 236 w 419"/>
                <a:gd name="T33" fmla="*/ 73 h 432"/>
                <a:gd name="T34" fmla="*/ 209 w 419"/>
                <a:gd name="T35" fmla="*/ 0 h 432"/>
                <a:gd name="T36" fmla="*/ 280 w 419"/>
                <a:gd name="T37" fmla="*/ 8 h 432"/>
                <a:gd name="T38" fmla="*/ 337 w 419"/>
                <a:gd name="T39" fmla="*/ 30 h 432"/>
                <a:gd name="T40" fmla="*/ 378 w 419"/>
                <a:gd name="T41" fmla="*/ 66 h 432"/>
                <a:gd name="T42" fmla="*/ 400 w 419"/>
                <a:gd name="T43" fmla="*/ 107 h 432"/>
                <a:gd name="T44" fmla="*/ 415 w 419"/>
                <a:gd name="T45" fmla="*/ 160 h 432"/>
                <a:gd name="T46" fmla="*/ 419 w 419"/>
                <a:gd name="T47" fmla="*/ 222 h 432"/>
                <a:gd name="T48" fmla="*/ 411 w 419"/>
                <a:gd name="T49" fmla="*/ 291 h 432"/>
                <a:gd name="T50" fmla="*/ 389 w 419"/>
                <a:gd name="T51" fmla="*/ 349 h 432"/>
                <a:gd name="T52" fmla="*/ 353 w 419"/>
                <a:gd name="T53" fmla="*/ 392 h 432"/>
                <a:gd name="T54" fmla="*/ 316 w 419"/>
                <a:gd name="T55" fmla="*/ 413 h 432"/>
                <a:gd name="T56" fmla="*/ 270 w 419"/>
                <a:gd name="T57" fmla="*/ 427 h 432"/>
                <a:gd name="T58" fmla="*/ 215 w 419"/>
                <a:gd name="T59" fmla="*/ 432 h 432"/>
                <a:gd name="T60" fmla="*/ 140 w 419"/>
                <a:gd name="T61" fmla="*/ 423 h 432"/>
                <a:gd name="T62" fmla="*/ 79 w 419"/>
                <a:gd name="T63" fmla="*/ 398 h 432"/>
                <a:gd name="T64" fmla="*/ 37 w 419"/>
                <a:gd name="T65" fmla="*/ 357 h 432"/>
                <a:gd name="T66" fmla="*/ 13 w 419"/>
                <a:gd name="T67" fmla="*/ 309 h 432"/>
                <a:gd name="T68" fmla="*/ 1 w 419"/>
                <a:gd name="T69" fmla="*/ 251 h 432"/>
                <a:gd name="T70" fmla="*/ 1 w 419"/>
                <a:gd name="T71" fmla="*/ 179 h 432"/>
                <a:gd name="T72" fmla="*/ 16 w 419"/>
                <a:gd name="T73" fmla="*/ 112 h 432"/>
                <a:gd name="T74" fmla="*/ 44 w 419"/>
                <a:gd name="T75" fmla="*/ 60 h 432"/>
                <a:gd name="T76" fmla="*/ 82 w 419"/>
                <a:gd name="T77" fmla="*/ 30 h 432"/>
                <a:gd name="T78" fmla="*/ 127 w 419"/>
                <a:gd name="T79" fmla="*/ 11 h 432"/>
                <a:gd name="T80" fmla="*/ 180 w 419"/>
                <a:gd name="T81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32">
                  <a:moveTo>
                    <a:pt x="210" y="71"/>
                  </a:moveTo>
                  <a:lnTo>
                    <a:pt x="190" y="72"/>
                  </a:lnTo>
                  <a:lnTo>
                    <a:pt x="171" y="77"/>
                  </a:lnTo>
                  <a:lnTo>
                    <a:pt x="155" y="83"/>
                  </a:lnTo>
                  <a:lnTo>
                    <a:pt x="141" y="91"/>
                  </a:lnTo>
                  <a:lnTo>
                    <a:pt x="129" y="102"/>
                  </a:lnTo>
                  <a:lnTo>
                    <a:pt x="119" y="114"/>
                  </a:lnTo>
                  <a:lnTo>
                    <a:pt x="110" y="133"/>
                  </a:lnTo>
                  <a:lnTo>
                    <a:pt x="104" y="156"/>
                  </a:lnTo>
                  <a:lnTo>
                    <a:pt x="100" y="183"/>
                  </a:lnTo>
                  <a:lnTo>
                    <a:pt x="99" y="215"/>
                  </a:lnTo>
                  <a:lnTo>
                    <a:pt x="100" y="250"/>
                  </a:lnTo>
                  <a:lnTo>
                    <a:pt x="106" y="280"/>
                  </a:lnTo>
                  <a:lnTo>
                    <a:pt x="113" y="305"/>
                  </a:lnTo>
                  <a:lnTo>
                    <a:pt x="125" y="325"/>
                  </a:lnTo>
                  <a:lnTo>
                    <a:pt x="141" y="341"/>
                  </a:lnTo>
                  <a:lnTo>
                    <a:pt x="159" y="352"/>
                  </a:lnTo>
                  <a:lnTo>
                    <a:pt x="182" y="358"/>
                  </a:lnTo>
                  <a:lnTo>
                    <a:pt x="210" y="360"/>
                  </a:lnTo>
                  <a:lnTo>
                    <a:pt x="236" y="358"/>
                  </a:lnTo>
                  <a:lnTo>
                    <a:pt x="259" y="352"/>
                  </a:lnTo>
                  <a:lnTo>
                    <a:pt x="278" y="341"/>
                  </a:lnTo>
                  <a:lnTo>
                    <a:pt x="293" y="325"/>
                  </a:lnTo>
                  <a:lnTo>
                    <a:pt x="305" y="306"/>
                  </a:lnTo>
                  <a:lnTo>
                    <a:pt x="313" y="280"/>
                  </a:lnTo>
                  <a:lnTo>
                    <a:pt x="318" y="251"/>
                  </a:lnTo>
                  <a:lnTo>
                    <a:pt x="319" y="216"/>
                  </a:lnTo>
                  <a:lnTo>
                    <a:pt x="318" y="181"/>
                  </a:lnTo>
                  <a:lnTo>
                    <a:pt x="313" y="151"/>
                  </a:lnTo>
                  <a:lnTo>
                    <a:pt x="305" y="126"/>
                  </a:lnTo>
                  <a:lnTo>
                    <a:pt x="293" y="106"/>
                  </a:lnTo>
                  <a:lnTo>
                    <a:pt x="279" y="91"/>
                  </a:lnTo>
                  <a:lnTo>
                    <a:pt x="259" y="80"/>
                  </a:lnTo>
                  <a:lnTo>
                    <a:pt x="236" y="73"/>
                  </a:lnTo>
                  <a:lnTo>
                    <a:pt x="210" y="71"/>
                  </a:lnTo>
                  <a:close/>
                  <a:moveTo>
                    <a:pt x="209" y="0"/>
                  </a:moveTo>
                  <a:lnTo>
                    <a:pt x="246" y="2"/>
                  </a:lnTo>
                  <a:lnTo>
                    <a:pt x="280" y="8"/>
                  </a:lnTo>
                  <a:lnTo>
                    <a:pt x="311" y="18"/>
                  </a:lnTo>
                  <a:lnTo>
                    <a:pt x="337" y="30"/>
                  </a:lnTo>
                  <a:lnTo>
                    <a:pt x="360" y="46"/>
                  </a:lnTo>
                  <a:lnTo>
                    <a:pt x="378" y="66"/>
                  </a:lnTo>
                  <a:lnTo>
                    <a:pt x="390" y="84"/>
                  </a:lnTo>
                  <a:lnTo>
                    <a:pt x="400" y="107"/>
                  </a:lnTo>
                  <a:lnTo>
                    <a:pt x="408" y="133"/>
                  </a:lnTo>
                  <a:lnTo>
                    <a:pt x="415" y="160"/>
                  </a:lnTo>
                  <a:lnTo>
                    <a:pt x="418" y="190"/>
                  </a:lnTo>
                  <a:lnTo>
                    <a:pt x="419" y="222"/>
                  </a:lnTo>
                  <a:lnTo>
                    <a:pt x="417" y="259"/>
                  </a:lnTo>
                  <a:lnTo>
                    <a:pt x="411" y="291"/>
                  </a:lnTo>
                  <a:lnTo>
                    <a:pt x="402" y="322"/>
                  </a:lnTo>
                  <a:lnTo>
                    <a:pt x="389" y="349"/>
                  </a:lnTo>
                  <a:lnTo>
                    <a:pt x="373" y="372"/>
                  </a:lnTo>
                  <a:lnTo>
                    <a:pt x="353" y="392"/>
                  </a:lnTo>
                  <a:lnTo>
                    <a:pt x="336" y="403"/>
                  </a:lnTo>
                  <a:lnTo>
                    <a:pt x="316" y="413"/>
                  </a:lnTo>
                  <a:lnTo>
                    <a:pt x="294" y="421"/>
                  </a:lnTo>
                  <a:lnTo>
                    <a:pt x="270" y="427"/>
                  </a:lnTo>
                  <a:lnTo>
                    <a:pt x="244" y="431"/>
                  </a:lnTo>
                  <a:lnTo>
                    <a:pt x="215" y="432"/>
                  </a:lnTo>
                  <a:lnTo>
                    <a:pt x="176" y="429"/>
                  </a:lnTo>
                  <a:lnTo>
                    <a:pt x="140" y="423"/>
                  </a:lnTo>
                  <a:lnTo>
                    <a:pt x="108" y="412"/>
                  </a:lnTo>
                  <a:lnTo>
                    <a:pt x="79" y="398"/>
                  </a:lnTo>
                  <a:lnTo>
                    <a:pt x="55" y="379"/>
                  </a:lnTo>
                  <a:lnTo>
                    <a:pt x="37" y="357"/>
                  </a:lnTo>
                  <a:lnTo>
                    <a:pt x="23" y="334"/>
                  </a:lnTo>
                  <a:lnTo>
                    <a:pt x="13" y="309"/>
                  </a:lnTo>
                  <a:lnTo>
                    <a:pt x="5" y="282"/>
                  </a:lnTo>
                  <a:lnTo>
                    <a:pt x="1" y="251"/>
                  </a:lnTo>
                  <a:lnTo>
                    <a:pt x="0" y="218"/>
                  </a:lnTo>
                  <a:lnTo>
                    <a:pt x="1" y="179"/>
                  </a:lnTo>
                  <a:lnTo>
                    <a:pt x="6" y="144"/>
                  </a:lnTo>
                  <a:lnTo>
                    <a:pt x="16" y="112"/>
                  </a:lnTo>
                  <a:lnTo>
                    <a:pt x="28" y="83"/>
                  </a:lnTo>
                  <a:lnTo>
                    <a:pt x="44" y="60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2" y="19"/>
                  </a:lnTo>
                  <a:lnTo>
                    <a:pt x="127" y="11"/>
                  </a:lnTo>
                  <a:lnTo>
                    <a:pt x="152" y="4"/>
                  </a:lnTo>
                  <a:lnTo>
                    <a:pt x="180" y="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8666163" y="695325"/>
              <a:ext cx="147637" cy="168275"/>
            </a:xfrm>
            <a:custGeom>
              <a:avLst/>
              <a:gdLst>
                <a:gd name="T0" fmla="*/ 0 w 371"/>
                <a:gd name="T1" fmla="*/ 0 h 425"/>
                <a:gd name="T2" fmla="*/ 116 w 371"/>
                <a:gd name="T3" fmla="*/ 0 h 425"/>
                <a:gd name="T4" fmla="*/ 286 w 371"/>
                <a:gd name="T5" fmla="*/ 317 h 425"/>
                <a:gd name="T6" fmla="*/ 286 w 371"/>
                <a:gd name="T7" fmla="*/ 0 h 425"/>
                <a:gd name="T8" fmla="*/ 371 w 371"/>
                <a:gd name="T9" fmla="*/ 0 h 425"/>
                <a:gd name="T10" fmla="*/ 371 w 371"/>
                <a:gd name="T11" fmla="*/ 425 h 425"/>
                <a:gd name="T12" fmla="*/ 260 w 371"/>
                <a:gd name="T13" fmla="*/ 425 h 425"/>
                <a:gd name="T14" fmla="*/ 85 w 371"/>
                <a:gd name="T15" fmla="*/ 114 h 425"/>
                <a:gd name="T16" fmla="*/ 85 w 371"/>
                <a:gd name="T17" fmla="*/ 425 h 425"/>
                <a:gd name="T18" fmla="*/ 0 w 371"/>
                <a:gd name="T19" fmla="*/ 425 h 425"/>
                <a:gd name="T20" fmla="*/ 0 w 371"/>
                <a:gd name="T21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425">
                  <a:moveTo>
                    <a:pt x="0" y="0"/>
                  </a:moveTo>
                  <a:lnTo>
                    <a:pt x="116" y="0"/>
                  </a:lnTo>
                  <a:lnTo>
                    <a:pt x="286" y="317"/>
                  </a:lnTo>
                  <a:lnTo>
                    <a:pt x="286" y="0"/>
                  </a:lnTo>
                  <a:lnTo>
                    <a:pt x="371" y="0"/>
                  </a:lnTo>
                  <a:lnTo>
                    <a:pt x="371" y="425"/>
                  </a:lnTo>
                  <a:lnTo>
                    <a:pt x="260" y="425"/>
                  </a:lnTo>
                  <a:lnTo>
                    <a:pt x="85" y="114"/>
                  </a:lnTo>
                  <a:lnTo>
                    <a:pt x="85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7546975" y="306388"/>
              <a:ext cx="239712" cy="239712"/>
            </a:xfrm>
            <a:custGeom>
              <a:avLst/>
              <a:gdLst>
                <a:gd name="T0" fmla="*/ 604 w 604"/>
                <a:gd name="T1" fmla="*/ 0 h 604"/>
                <a:gd name="T2" fmla="*/ 604 w 604"/>
                <a:gd name="T3" fmla="*/ 24 h 604"/>
                <a:gd name="T4" fmla="*/ 604 w 604"/>
                <a:gd name="T5" fmla="*/ 50 h 604"/>
                <a:gd name="T6" fmla="*/ 604 w 604"/>
                <a:gd name="T7" fmla="*/ 80 h 604"/>
                <a:gd name="T8" fmla="*/ 604 w 604"/>
                <a:gd name="T9" fmla="*/ 109 h 604"/>
                <a:gd name="T10" fmla="*/ 604 w 604"/>
                <a:gd name="T11" fmla="*/ 135 h 604"/>
                <a:gd name="T12" fmla="*/ 604 w 604"/>
                <a:gd name="T13" fmla="*/ 159 h 604"/>
                <a:gd name="T14" fmla="*/ 604 w 604"/>
                <a:gd name="T15" fmla="*/ 178 h 604"/>
                <a:gd name="T16" fmla="*/ 604 w 604"/>
                <a:gd name="T17" fmla="*/ 190 h 604"/>
                <a:gd name="T18" fmla="*/ 600 w 604"/>
                <a:gd name="T19" fmla="*/ 212 h 604"/>
                <a:gd name="T20" fmla="*/ 591 w 604"/>
                <a:gd name="T21" fmla="*/ 233 h 604"/>
                <a:gd name="T22" fmla="*/ 576 w 604"/>
                <a:gd name="T23" fmla="*/ 253 h 604"/>
                <a:gd name="T24" fmla="*/ 558 w 604"/>
                <a:gd name="T25" fmla="*/ 273 h 604"/>
                <a:gd name="T26" fmla="*/ 535 w 604"/>
                <a:gd name="T27" fmla="*/ 291 h 604"/>
                <a:gd name="T28" fmla="*/ 507 w 604"/>
                <a:gd name="T29" fmla="*/ 308 h 604"/>
                <a:gd name="T30" fmla="*/ 478 w 604"/>
                <a:gd name="T31" fmla="*/ 325 h 604"/>
                <a:gd name="T32" fmla="*/ 445 w 604"/>
                <a:gd name="T33" fmla="*/ 342 h 604"/>
                <a:gd name="T34" fmla="*/ 410 w 604"/>
                <a:gd name="T35" fmla="*/ 357 h 604"/>
                <a:gd name="T36" fmla="*/ 373 w 604"/>
                <a:gd name="T37" fmla="*/ 373 h 604"/>
                <a:gd name="T38" fmla="*/ 335 w 604"/>
                <a:gd name="T39" fmla="*/ 388 h 604"/>
                <a:gd name="T40" fmla="*/ 302 w 604"/>
                <a:gd name="T41" fmla="*/ 402 h 604"/>
                <a:gd name="T42" fmla="*/ 265 w 604"/>
                <a:gd name="T43" fmla="*/ 417 h 604"/>
                <a:gd name="T44" fmla="*/ 228 w 604"/>
                <a:gd name="T45" fmla="*/ 434 h 604"/>
                <a:gd name="T46" fmla="*/ 190 w 604"/>
                <a:gd name="T47" fmla="*/ 452 h 604"/>
                <a:gd name="T48" fmla="*/ 153 w 604"/>
                <a:gd name="T49" fmla="*/ 472 h 604"/>
                <a:gd name="T50" fmla="*/ 116 w 604"/>
                <a:gd name="T51" fmla="*/ 494 h 604"/>
                <a:gd name="T52" fmla="*/ 83 w 604"/>
                <a:gd name="T53" fmla="*/ 518 h 604"/>
                <a:gd name="T54" fmla="*/ 51 w 604"/>
                <a:gd name="T55" fmla="*/ 544 h 604"/>
                <a:gd name="T56" fmla="*/ 23 w 604"/>
                <a:gd name="T57" fmla="*/ 573 h 604"/>
                <a:gd name="T58" fmla="*/ 0 w 604"/>
                <a:gd name="T59" fmla="*/ 604 h 604"/>
                <a:gd name="T60" fmla="*/ 20 w 604"/>
                <a:gd name="T61" fmla="*/ 544 h 604"/>
                <a:gd name="T62" fmla="*/ 40 w 604"/>
                <a:gd name="T63" fmla="*/ 482 h 604"/>
                <a:gd name="T64" fmla="*/ 61 w 604"/>
                <a:gd name="T65" fmla="*/ 421 h 604"/>
                <a:gd name="T66" fmla="*/ 79 w 604"/>
                <a:gd name="T67" fmla="*/ 362 h 604"/>
                <a:gd name="T68" fmla="*/ 90 w 604"/>
                <a:gd name="T69" fmla="*/ 336 h 604"/>
                <a:gd name="T70" fmla="*/ 106 w 604"/>
                <a:gd name="T71" fmla="*/ 312 h 604"/>
                <a:gd name="T72" fmla="*/ 124 w 604"/>
                <a:gd name="T73" fmla="*/ 291 h 604"/>
                <a:gd name="T74" fmla="*/ 147 w 604"/>
                <a:gd name="T75" fmla="*/ 272 h 604"/>
                <a:gd name="T76" fmla="*/ 175 w 604"/>
                <a:gd name="T77" fmla="*/ 253 h 604"/>
                <a:gd name="T78" fmla="*/ 205 w 604"/>
                <a:gd name="T79" fmla="*/ 236 h 604"/>
                <a:gd name="T80" fmla="*/ 240 w 604"/>
                <a:gd name="T81" fmla="*/ 219 h 604"/>
                <a:gd name="T82" fmla="*/ 277 w 604"/>
                <a:gd name="T83" fmla="*/ 202 h 604"/>
                <a:gd name="T84" fmla="*/ 319 w 604"/>
                <a:gd name="T85" fmla="*/ 185 h 604"/>
                <a:gd name="T86" fmla="*/ 354 w 604"/>
                <a:gd name="T87" fmla="*/ 171 h 604"/>
                <a:gd name="T88" fmla="*/ 390 w 604"/>
                <a:gd name="T89" fmla="*/ 157 h 604"/>
                <a:gd name="T90" fmla="*/ 424 w 604"/>
                <a:gd name="T91" fmla="*/ 142 h 604"/>
                <a:gd name="T92" fmla="*/ 457 w 604"/>
                <a:gd name="T93" fmla="*/ 128 h 604"/>
                <a:gd name="T94" fmla="*/ 489 w 604"/>
                <a:gd name="T95" fmla="*/ 114 h 604"/>
                <a:gd name="T96" fmla="*/ 517 w 604"/>
                <a:gd name="T97" fmla="*/ 99 h 604"/>
                <a:gd name="T98" fmla="*/ 542 w 604"/>
                <a:gd name="T99" fmla="*/ 82 h 604"/>
                <a:gd name="T100" fmla="*/ 564 w 604"/>
                <a:gd name="T101" fmla="*/ 64 h 604"/>
                <a:gd name="T102" fmla="*/ 583 w 604"/>
                <a:gd name="T103" fmla="*/ 45 h 604"/>
                <a:gd name="T104" fmla="*/ 595 w 604"/>
                <a:gd name="T105" fmla="*/ 23 h 604"/>
                <a:gd name="T106" fmla="*/ 604 w 604"/>
                <a:gd name="T10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4" h="604">
                  <a:moveTo>
                    <a:pt x="604" y="0"/>
                  </a:moveTo>
                  <a:lnTo>
                    <a:pt x="604" y="24"/>
                  </a:lnTo>
                  <a:lnTo>
                    <a:pt x="604" y="50"/>
                  </a:lnTo>
                  <a:lnTo>
                    <a:pt x="604" y="80"/>
                  </a:lnTo>
                  <a:lnTo>
                    <a:pt x="604" y="109"/>
                  </a:lnTo>
                  <a:lnTo>
                    <a:pt x="604" y="135"/>
                  </a:lnTo>
                  <a:lnTo>
                    <a:pt x="604" y="159"/>
                  </a:lnTo>
                  <a:lnTo>
                    <a:pt x="604" y="178"/>
                  </a:lnTo>
                  <a:lnTo>
                    <a:pt x="604" y="190"/>
                  </a:lnTo>
                  <a:lnTo>
                    <a:pt x="600" y="212"/>
                  </a:lnTo>
                  <a:lnTo>
                    <a:pt x="591" y="233"/>
                  </a:lnTo>
                  <a:lnTo>
                    <a:pt x="576" y="253"/>
                  </a:lnTo>
                  <a:lnTo>
                    <a:pt x="558" y="273"/>
                  </a:lnTo>
                  <a:lnTo>
                    <a:pt x="535" y="291"/>
                  </a:lnTo>
                  <a:lnTo>
                    <a:pt x="507" y="308"/>
                  </a:lnTo>
                  <a:lnTo>
                    <a:pt x="478" y="325"/>
                  </a:lnTo>
                  <a:lnTo>
                    <a:pt x="445" y="342"/>
                  </a:lnTo>
                  <a:lnTo>
                    <a:pt x="410" y="357"/>
                  </a:lnTo>
                  <a:lnTo>
                    <a:pt x="373" y="373"/>
                  </a:lnTo>
                  <a:lnTo>
                    <a:pt x="335" y="388"/>
                  </a:lnTo>
                  <a:lnTo>
                    <a:pt x="302" y="402"/>
                  </a:lnTo>
                  <a:lnTo>
                    <a:pt x="265" y="417"/>
                  </a:lnTo>
                  <a:lnTo>
                    <a:pt x="228" y="434"/>
                  </a:lnTo>
                  <a:lnTo>
                    <a:pt x="190" y="452"/>
                  </a:lnTo>
                  <a:lnTo>
                    <a:pt x="153" y="472"/>
                  </a:lnTo>
                  <a:lnTo>
                    <a:pt x="116" y="494"/>
                  </a:lnTo>
                  <a:lnTo>
                    <a:pt x="83" y="518"/>
                  </a:lnTo>
                  <a:lnTo>
                    <a:pt x="51" y="544"/>
                  </a:lnTo>
                  <a:lnTo>
                    <a:pt x="23" y="573"/>
                  </a:lnTo>
                  <a:lnTo>
                    <a:pt x="0" y="604"/>
                  </a:lnTo>
                  <a:lnTo>
                    <a:pt x="20" y="544"/>
                  </a:lnTo>
                  <a:lnTo>
                    <a:pt x="40" y="482"/>
                  </a:lnTo>
                  <a:lnTo>
                    <a:pt x="61" y="421"/>
                  </a:lnTo>
                  <a:lnTo>
                    <a:pt x="79" y="362"/>
                  </a:lnTo>
                  <a:lnTo>
                    <a:pt x="90" y="336"/>
                  </a:lnTo>
                  <a:lnTo>
                    <a:pt x="106" y="312"/>
                  </a:lnTo>
                  <a:lnTo>
                    <a:pt x="124" y="291"/>
                  </a:lnTo>
                  <a:lnTo>
                    <a:pt x="147" y="272"/>
                  </a:lnTo>
                  <a:lnTo>
                    <a:pt x="175" y="253"/>
                  </a:lnTo>
                  <a:lnTo>
                    <a:pt x="205" y="236"/>
                  </a:lnTo>
                  <a:lnTo>
                    <a:pt x="240" y="219"/>
                  </a:lnTo>
                  <a:lnTo>
                    <a:pt x="277" y="202"/>
                  </a:lnTo>
                  <a:lnTo>
                    <a:pt x="319" y="185"/>
                  </a:lnTo>
                  <a:lnTo>
                    <a:pt x="354" y="171"/>
                  </a:lnTo>
                  <a:lnTo>
                    <a:pt x="390" y="157"/>
                  </a:lnTo>
                  <a:lnTo>
                    <a:pt x="424" y="142"/>
                  </a:lnTo>
                  <a:lnTo>
                    <a:pt x="457" y="128"/>
                  </a:lnTo>
                  <a:lnTo>
                    <a:pt x="489" y="114"/>
                  </a:lnTo>
                  <a:lnTo>
                    <a:pt x="517" y="99"/>
                  </a:lnTo>
                  <a:lnTo>
                    <a:pt x="542" y="82"/>
                  </a:lnTo>
                  <a:lnTo>
                    <a:pt x="564" y="64"/>
                  </a:lnTo>
                  <a:lnTo>
                    <a:pt x="583" y="45"/>
                  </a:lnTo>
                  <a:lnTo>
                    <a:pt x="595" y="2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7380288" y="482600"/>
              <a:ext cx="252412" cy="150812"/>
            </a:xfrm>
            <a:custGeom>
              <a:avLst/>
              <a:gdLst>
                <a:gd name="T0" fmla="*/ 234 w 637"/>
                <a:gd name="T1" fmla="*/ 0 h 379"/>
                <a:gd name="T2" fmla="*/ 258 w 637"/>
                <a:gd name="T3" fmla="*/ 1 h 379"/>
                <a:gd name="T4" fmla="*/ 279 w 637"/>
                <a:gd name="T5" fmla="*/ 6 h 379"/>
                <a:gd name="T6" fmla="*/ 299 w 637"/>
                <a:gd name="T7" fmla="*/ 16 h 379"/>
                <a:gd name="T8" fmla="*/ 318 w 637"/>
                <a:gd name="T9" fmla="*/ 30 h 379"/>
                <a:gd name="T10" fmla="*/ 335 w 637"/>
                <a:gd name="T11" fmla="*/ 49 h 379"/>
                <a:gd name="T12" fmla="*/ 351 w 637"/>
                <a:gd name="T13" fmla="*/ 70 h 379"/>
                <a:gd name="T14" fmla="*/ 367 w 637"/>
                <a:gd name="T15" fmla="*/ 94 h 379"/>
                <a:gd name="T16" fmla="*/ 383 w 637"/>
                <a:gd name="T17" fmla="*/ 120 h 379"/>
                <a:gd name="T18" fmla="*/ 399 w 637"/>
                <a:gd name="T19" fmla="*/ 148 h 379"/>
                <a:gd name="T20" fmla="*/ 415 w 637"/>
                <a:gd name="T21" fmla="*/ 176 h 379"/>
                <a:gd name="T22" fmla="*/ 432 w 637"/>
                <a:gd name="T23" fmla="*/ 207 h 379"/>
                <a:gd name="T24" fmla="*/ 451 w 637"/>
                <a:gd name="T25" fmla="*/ 236 h 379"/>
                <a:gd name="T26" fmla="*/ 472 w 637"/>
                <a:gd name="T27" fmla="*/ 265 h 379"/>
                <a:gd name="T28" fmla="*/ 493 w 637"/>
                <a:gd name="T29" fmla="*/ 291 h 379"/>
                <a:gd name="T30" fmla="*/ 517 w 637"/>
                <a:gd name="T31" fmla="*/ 315 h 379"/>
                <a:gd name="T32" fmla="*/ 543 w 637"/>
                <a:gd name="T33" fmla="*/ 337 h 379"/>
                <a:gd name="T34" fmla="*/ 572 w 637"/>
                <a:gd name="T35" fmla="*/ 355 h 379"/>
                <a:gd name="T36" fmla="*/ 603 w 637"/>
                <a:gd name="T37" fmla="*/ 369 h 379"/>
                <a:gd name="T38" fmla="*/ 637 w 637"/>
                <a:gd name="T39" fmla="*/ 379 h 379"/>
                <a:gd name="T40" fmla="*/ 588 w 637"/>
                <a:gd name="T41" fmla="*/ 378 h 379"/>
                <a:gd name="T42" fmla="*/ 546 w 637"/>
                <a:gd name="T43" fmla="*/ 378 h 379"/>
                <a:gd name="T44" fmla="*/ 509 w 637"/>
                <a:gd name="T45" fmla="*/ 378 h 379"/>
                <a:gd name="T46" fmla="*/ 477 w 637"/>
                <a:gd name="T47" fmla="*/ 378 h 379"/>
                <a:gd name="T48" fmla="*/ 448 w 637"/>
                <a:gd name="T49" fmla="*/ 378 h 379"/>
                <a:gd name="T50" fmla="*/ 420 w 637"/>
                <a:gd name="T51" fmla="*/ 378 h 379"/>
                <a:gd name="T52" fmla="*/ 392 w 637"/>
                <a:gd name="T53" fmla="*/ 378 h 379"/>
                <a:gd name="T54" fmla="*/ 363 w 637"/>
                <a:gd name="T55" fmla="*/ 378 h 379"/>
                <a:gd name="T56" fmla="*/ 333 w 637"/>
                <a:gd name="T57" fmla="*/ 378 h 379"/>
                <a:gd name="T58" fmla="*/ 303 w 637"/>
                <a:gd name="T59" fmla="*/ 375 h 379"/>
                <a:gd name="T60" fmla="*/ 278 w 637"/>
                <a:gd name="T61" fmla="*/ 369 h 379"/>
                <a:gd name="T62" fmla="*/ 255 w 637"/>
                <a:gd name="T63" fmla="*/ 359 h 379"/>
                <a:gd name="T64" fmla="*/ 235 w 637"/>
                <a:gd name="T65" fmla="*/ 346 h 379"/>
                <a:gd name="T66" fmla="*/ 217 w 637"/>
                <a:gd name="T67" fmla="*/ 329 h 379"/>
                <a:gd name="T68" fmla="*/ 200 w 637"/>
                <a:gd name="T69" fmla="*/ 311 h 379"/>
                <a:gd name="T70" fmla="*/ 186 w 637"/>
                <a:gd name="T71" fmla="*/ 290 h 379"/>
                <a:gd name="T72" fmla="*/ 172 w 637"/>
                <a:gd name="T73" fmla="*/ 266 h 379"/>
                <a:gd name="T74" fmla="*/ 159 w 637"/>
                <a:gd name="T75" fmla="*/ 241 h 379"/>
                <a:gd name="T76" fmla="*/ 145 w 637"/>
                <a:gd name="T77" fmla="*/ 213 h 379"/>
                <a:gd name="T78" fmla="*/ 131 w 637"/>
                <a:gd name="T79" fmla="*/ 185 h 379"/>
                <a:gd name="T80" fmla="*/ 119 w 637"/>
                <a:gd name="T81" fmla="*/ 157 h 379"/>
                <a:gd name="T82" fmla="*/ 106 w 637"/>
                <a:gd name="T83" fmla="*/ 131 h 379"/>
                <a:gd name="T84" fmla="*/ 93 w 637"/>
                <a:gd name="T85" fmla="*/ 107 h 379"/>
                <a:gd name="T86" fmla="*/ 80 w 637"/>
                <a:gd name="T87" fmla="*/ 84 h 379"/>
                <a:gd name="T88" fmla="*/ 67 w 637"/>
                <a:gd name="T89" fmla="*/ 64 h 379"/>
                <a:gd name="T90" fmla="*/ 51 w 637"/>
                <a:gd name="T91" fmla="*/ 48 h 379"/>
                <a:gd name="T92" fmla="*/ 36 w 637"/>
                <a:gd name="T93" fmla="*/ 36 h 379"/>
                <a:gd name="T94" fmla="*/ 19 w 637"/>
                <a:gd name="T95" fmla="*/ 28 h 379"/>
                <a:gd name="T96" fmla="*/ 0 w 637"/>
                <a:gd name="T97" fmla="*/ 25 h 379"/>
                <a:gd name="T98" fmla="*/ 32 w 637"/>
                <a:gd name="T99" fmla="*/ 22 h 379"/>
                <a:gd name="T100" fmla="*/ 64 w 637"/>
                <a:gd name="T101" fmla="*/ 18 h 379"/>
                <a:gd name="T102" fmla="*/ 96 w 637"/>
                <a:gd name="T103" fmla="*/ 15 h 379"/>
                <a:gd name="T104" fmla="*/ 127 w 637"/>
                <a:gd name="T105" fmla="*/ 12 h 379"/>
                <a:gd name="T106" fmla="*/ 157 w 637"/>
                <a:gd name="T107" fmla="*/ 8 h 379"/>
                <a:gd name="T108" fmla="*/ 183 w 637"/>
                <a:gd name="T109" fmla="*/ 6 h 379"/>
                <a:gd name="T110" fmla="*/ 206 w 637"/>
                <a:gd name="T111" fmla="*/ 3 h 379"/>
                <a:gd name="T112" fmla="*/ 223 w 637"/>
                <a:gd name="T113" fmla="*/ 2 h 379"/>
                <a:gd name="T114" fmla="*/ 234 w 637"/>
                <a:gd name="T11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7" h="379">
                  <a:moveTo>
                    <a:pt x="234" y="0"/>
                  </a:moveTo>
                  <a:lnTo>
                    <a:pt x="258" y="1"/>
                  </a:lnTo>
                  <a:lnTo>
                    <a:pt x="279" y="6"/>
                  </a:lnTo>
                  <a:lnTo>
                    <a:pt x="299" y="16"/>
                  </a:lnTo>
                  <a:lnTo>
                    <a:pt x="318" y="30"/>
                  </a:lnTo>
                  <a:lnTo>
                    <a:pt x="335" y="49"/>
                  </a:lnTo>
                  <a:lnTo>
                    <a:pt x="351" y="70"/>
                  </a:lnTo>
                  <a:lnTo>
                    <a:pt x="367" y="94"/>
                  </a:lnTo>
                  <a:lnTo>
                    <a:pt x="383" y="120"/>
                  </a:lnTo>
                  <a:lnTo>
                    <a:pt x="399" y="148"/>
                  </a:lnTo>
                  <a:lnTo>
                    <a:pt x="415" y="176"/>
                  </a:lnTo>
                  <a:lnTo>
                    <a:pt x="432" y="207"/>
                  </a:lnTo>
                  <a:lnTo>
                    <a:pt x="451" y="236"/>
                  </a:lnTo>
                  <a:lnTo>
                    <a:pt x="472" y="265"/>
                  </a:lnTo>
                  <a:lnTo>
                    <a:pt x="493" y="291"/>
                  </a:lnTo>
                  <a:lnTo>
                    <a:pt x="517" y="315"/>
                  </a:lnTo>
                  <a:lnTo>
                    <a:pt x="543" y="337"/>
                  </a:lnTo>
                  <a:lnTo>
                    <a:pt x="572" y="355"/>
                  </a:lnTo>
                  <a:lnTo>
                    <a:pt x="603" y="369"/>
                  </a:lnTo>
                  <a:lnTo>
                    <a:pt x="637" y="379"/>
                  </a:lnTo>
                  <a:lnTo>
                    <a:pt x="588" y="378"/>
                  </a:lnTo>
                  <a:lnTo>
                    <a:pt x="546" y="378"/>
                  </a:lnTo>
                  <a:lnTo>
                    <a:pt x="509" y="378"/>
                  </a:lnTo>
                  <a:lnTo>
                    <a:pt x="477" y="378"/>
                  </a:lnTo>
                  <a:lnTo>
                    <a:pt x="448" y="378"/>
                  </a:lnTo>
                  <a:lnTo>
                    <a:pt x="420" y="378"/>
                  </a:lnTo>
                  <a:lnTo>
                    <a:pt x="392" y="378"/>
                  </a:lnTo>
                  <a:lnTo>
                    <a:pt x="363" y="378"/>
                  </a:lnTo>
                  <a:lnTo>
                    <a:pt x="333" y="378"/>
                  </a:lnTo>
                  <a:lnTo>
                    <a:pt x="303" y="375"/>
                  </a:lnTo>
                  <a:lnTo>
                    <a:pt x="278" y="369"/>
                  </a:lnTo>
                  <a:lnTo>
                    <a:pt x="255" y="359"/>
                  </a:lnTo>
                  <a:lnTo>
                    <a:pt x="235" y="346"/>
                  </a:lnTo>
                  <a:lnTo>
                    <a:pt x="217" y="329"/>
                  </a:lnTo>
                  <a:lnTo>
                    <a:pt x="200" y="311"/>
                  </a:lnTo>
                  <a:lnTo>
                    <a:pt x="186" y="290"/>
                  </a:lnTo>
                  <a:lnTo>
                    <a:pt x="172" y="266"/>
                  </a:lnTo>
                  <a:lnTo>
                    <a:pt x="159" y="241"/>
                  </a:lnTo>
                  <a:lnTo>
                    <a:pt x="145" y="213"/>
                  </a:lnTo>
                  <a:lnTo>
                    <a:pt x="131" y="185"/>
                  </a:lnTo>
                  <a:lnTo>
                    <a:pt x="119" y="157"/>
                  </a:lnTo>
                  <a:lnTo>
                    <a:pt x="106" y="131"/>
                  </a:lnTo>
                  <a:lnTo>
                    <a:pt x="93" y="107"/>
                  </a:lnTo>
                  <a:lnTo>
                    <a:pt x="80" y="84"/>
                  </a:lnTo>
                  <a:lnTo>
                    <a:pt x="67" y="64"/>
                  </a:lnTo>
                  <a:lnTo>
                    <a:pt x="51" y="48"/>
                  </a:lnTo>
                  <a:lnTo>
                    <a:pt x="36" y="36"/>
                  </a:lnTo>
                  <a:lnTo>
                    <a:pt x="19" y="28"/>
                  </a:lnTo>
                  <a:lnTo>
                    <a:pt x="0" y="25"/>
                  </a:lnTo>
                  <a:lnTo>
                    <a:pt x="32" y="22"/>
                  </a:lnTo>
                  <a:lnTo>
                    <a:pt x="64" y="18"/>
                  </a:lnTo>
                  <a:lnTo>
                    <a:pt x="96" y="15"/>
                  </a:lnTo>
                  <a:lnTo>
                    <a:pt x="127" y="12"/>
                  </a:lnTo>
                  <a:lnTo>
                    <a:pt x="157" y="8"/>
                  </a:lnTo>
                  <a:lnTo>
                    <a:pt x="183" y="6"/>
                  </a:lnTo>
                  <a:lnTo>
                    <a:pt x="206" y="3"/>
                  </a:lnTo>
                  <a:lnTo>
                    <a:pt x="223" y="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7437438" y="555625"/>
              <a:ext cx="349250" cy="328612"/>
            </a:xfrm>
            <a:custGeom>
              <a:avLst/>
              <a:gdLst>
                <a:gd name="T0" fmla="*/ 878 w 879"/>
                <a:gd name="T1" fmla="*/ 27 h 828"/>
                <a:gd name="T2" fmla="*/ 878 w 879"/>
                <a:gd name="T3" fmla="*/ 93 h 828"/>
                <a:gd name="T4" fmla="*/ 878 w 879"/>
                <a:gd name="T5" fmla="*/ 164 h 828"/>
                <a:gd name="T6" fmla="*/ 879 w 879"/>
                <a:gd name="T7" fmla="*/ 228 h 828"/>
                <a:gd name="T8" fmla="*/ 878 w 879"/>
                <a:gd name="T9" fmla="*/ 276 h 828"/>
                <a:gd name="T10" fmla="*/ 875 w 879"/>
                <a:gd name="T11" fmla="*/ 317 h 828"/>
                <a:gd name="T12" fmla="*/ 854 w 879"/>
                <a:gd name="T13" fmla="*/ 366 h 828"/>
                <a:gd name="T14" fmla="*/ 813 w 879"/>
                <a:gd name="T15" fmla="*/ 409 h 828"/>
                <a:gd name="T16" fmla="*/ 757 w 879"/>
                <a:gd name="T17" fmla="*/ 448 h 828"/>
                <a:gd name="T18" fmla="*/ 691 w 879"/>
                <a:gd name="T19" fmla="*/ 482 h 828"/>
                <a:gd name="T20" fmla="*/ 617 w 879"/>
                <a:gd name="T21" fmla="*/ 512 h 828"/>
                <a:gd name="T22" fmla="*/ 539 w 879"/>
                <a:gd name="T23" fmla="*/ 542 h 828"/>
                <a:gd name="T24" fmla="*/ 457 w 879"/>
                <a:gd name="T25" fmla="*/ 570 h 828"/>
                <a:gd name="T26" fmla="*/ 368 w 879"/>
                <a:gd name="T27" fmla="*/ 601 h 828"/>
                <a:gd name="T28" fmla="*/ 280 w 879"/>
                <a:gd name="T29" fmla="*/ 635 h 828"/>
                <a:gd name="T30" fmla="*/ 196 w 879"/>
                <a:gd name="T31" fmla="*/ 672 h 828"/>
                <a:gd name="T32" fmla="*/ 118 w 879"/>
                <a:gd name="T33" fmla="*/ 716 h 828"/>
                <a:gd name="T34" fmla="*/ 51 w 879"/>
                <a:gd name="T35" fmla="*/ 767 h 828"/>
                <a:gd name="T36" fmla="*/ 0 w 879"/>
                <a:gd name="T37" fmla="*/ 828 h 828"/>
                <a:gd name="T38" fmla="*/ 84 w 879"/>
                <a:gd name="T39" fmla="*/ 570 h 828"/>
                <a:gd name="T40" fmla="*/ 137 w 879"/>
                <a:gd name="T41" fmla="*/ 408 h 828"/>
                <a:gd name="T42" fmla="*/ 176 w 879"/>
                <a:gd name="T43" fmla="*/ 353 h 828"/>
                <a:gd name="T44" fmla="*/ 228 w 879"/>
                <a:gd name="T45" fmla="*/ 311 h 828"/>
                <a:gd name="T46" fmla="*/ 294 w 879"/>
                <a:gd name="T47" fmla="*/ 277 h 828"/>
                <a:gd name="T48" fmla="*/ 370 w 879"/>
                <a:gd name="T49" fmla="*/ 247 h 828"/>
                <a:gd name="T50" fmla="*/ 454 w 879"/>
                <a:gd name="T51" fmla="*/ 222 h 828"/>
                <a:gd name="T52" fmla="*/ 543 w 879"/>
                <a:gd name="T53" fmla="*/ 197 h 828"/>
                <a:gd name="T54" fmla="*/ 642 w 879"/>
                <a:gd name="T55" fmla="*/ 167 h 828"/>
                <a:gd name="T56" fmla="*/ 725 w 879"/>
                <a:gd name="T57" fmla="*/ 139 h 828"/>
                <a:gd name="T58" fmla="*/ 791 w 879"/>
                <a:gd name="T59" fmla="*/ 108 h 828"/>
                <a:gd name="T60" fmla="*/ 839 w 879"/>
                <a:gd name="T61" fmla="*/ 72 h 828"/>
                <a:gd name="T62" fmla="*/ 870 w 879"/>
                <a:gd name="T63" fmla="*/ 27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9" h="828">
                  <a:moveTo>
                    <a:pt x="878" y="0"/>
                  </a:moveTo>
                  <a:lnTo>
                    <a:pt x="878" y="27"/>
                  </a:lnTo>
                  <a:lnTo>
                    <a:pt x="878" y="59"/>
                  </a:lnTo>
                  <a:lnTo>
                    <a:pt x="878" y="93"/>
                  </a:lnTo>
                  <a:lnTo>
                    <a:pt x="878" y="129"/>
                  </a:lnTo>
                  <a:lnTo>
                    <a:pt x="878" y="164"/>
                  </a:lnTo>
                  <a:lnTo>
                    <a:pt x="879" y="198"/>
                  </a:lnTo>
                  <a:lnTo>
                    <a:pt x="879" y="228"/>
                  </a:lnTo>
                  <a:lnTo>
                    <a:pt x="878" y="255"/>
                  </a:lnTo>
                  <a:lnTo>
                    <a:pt x="878" y="276"/>
                  </a:lnTo>
                  <a:lnTo>
                    <a:pt x="878" y="290"/>
                  </a:lnTo>
                  <a:lnTo>
                    <a:pt x="875" y="317"/>
                  </a:lnTo>
                  <a:lnTo>
                    <a:pt x="867" y="342"/>
                  </a:lnTo>
                  <a:lnTo>
                    <a:pt x="854" y="366"/>
                  </a:lnTo>
                  <a:lnTo>
                    <a:pt x="835" y="388"/>
                  </a:lnTo>
                  <a:lnTo>
                    <a:pt x="813" y="409"/>
                  </a:lnTo>
                  <a:lnTo>
                    <a:pt x="787" y="429"/>
                  </a:lnTo>
                  <a:lnTo>
                    <a:pt x="757" y="448"/>
                  </a:lnTo>
                  <a:lnTo>
                    <a:pt x="725" y="465"/>
                  </a:lnTo>
                  <a:lnTo>
                    <a:pt x="691" y="482"/>
                  </a:lnTo>
                  <a:lnTo>
                    <a:pt x="654" y="497"/>
                  </a:lnTo>
                  <a:lnTo>
                    <a:pt x="617" y="512"/>
                  </a:lnTo>
                  <a:lnTo>
                    <a:pt x="579" y="528"/>
                  </a:lnTo>
                  <a:lnTo>
                    <a:pt x="539" y="542"/>
                  </a:lnTo>
                  <a:lnTo>
                    <a:pt x="500" y="555"/>
                  </a:lnTo>
                  <a:lnTo>
                    <a:pt x="457" y="570"/>
                  </a:lnTo>
                  <a:lnTo>
                    <a:pt x="413" y="586"/>
                  </a:lnTo>
                  <a:lnTo>
                    <a:pt x="368" y="601"/>
                  </a:lnTo>
                  <a:lnTo>
                    <a:pt x="325" y="617"/>
                  </a:lnTo>
                  <a:lnTo>
                    <a:pt x="280" y="635"/>
                  </a:lnTo>
                  <a:lnTo>
                    <a:pt x="237" y="652"/>
                  </a:lnTo>
                  <a:lnTo>
                    <a:pt x="196" y="672"/>
                  </a:lnTo>
                  <a:lnTo>
                    <a:pt x="155" y="693"/>
                  </a:lnTo>
                  <a:lnTo>
                    <a:pt x="118" y="716"/>
                  </a:lnTo>
                  <a:lnTo>
                    <a:pt x="83" y="740"/>
                  </a:lnTo>
                  <a:lnTo>
                    <a:pt x="51" y="767"/>
                  </a:lnTo>
                  <a:lnTo>
                    <a:pt x="24" y="796"/>
                  </a:lnTo>
                  <a:lnTo>
                    <a:pt x="0" y="828"/>
                  </a:lnTo>
                  <a:lnTo>
                    <a:pt x="42" y="698"/>
                  </a:lnTo>
                  <a:lnTo>
                    <a:pt x="84" y="570"/>
                  </a:lnTo>
                  <a:lnTo>
                    <a:pt x="125" y="441"/>
                  </a:lnTo>
                  <a:lnTo>
                    <a:pt x="137" y="408"/>
                  </a:lnTo>
                  <a:lnTo>
                    <a:pt x="155" y="380"/>
                  </a:lnTo>
                  <a:lnTo>
                    <a:pt x="176" y="353"/>
                  </a:lnTo>
                  <a:lnTo>
                    <a:pt x="200" y="331"/>
                  </a:lnTo>
                  <a:lnTo>
                    <a:pt x="228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1"/>
                  </a:lnTo>
                  <a:lnTo>
                    <a:pt x="370" y="247"/>
                  </a:lnTo>
                  <a:lnTo>
                    <a:pt x="410" y="235"/>
                  </a:lnTo>
                  <a:lnTo>
                    <a:pt x="454" y="222"/>
                  </a:lnTo>
                  <a:lnTo>
                    <a:pt x="498" y="209"/>
                  </a:lnTo>
                  <a:lnTo>
                    <a:pt x="543" y="197"/>
                  </a:lnTo>
                  <a:lnTo>
                    <a:pt x="595" y="181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60" y="123"/>
                  </a:lnTo>
                  <a:lnTo>
                    <a:pt x="791" y="108"/>
                  </a:lnTo>
                  <a:lnTo>
                    <a:pt x="817" y="90"/>
                  </a:lnTo>
                  <a:lnTo>
                    <a:pt x="839" y="72"/>
                  </a:lnTo>
                  <a:lnTo>
                    <a:pt x="857" y="50"/>
                  </a:lnTo>
                  <a:lnTo>
                    <a:pt x="870" y="2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7694613" y="446088"/>
              <a:ext cx="366712" cy="187325"/>
            </a:xfrm>
            <a:custGeom>
              <a:avLst/>
              <a:gdLst>
                <a:gd name="T0" fmla="*/ 349 w 925"/>
                <a:gd name="T1" fmla="*/ 0 h 471"/>
                <a:gd name="T2" fmla="*/ 378 w 925"/>
                <a:gd name="T3" fmla="*/ 6 h 471"/>
                <a:gd name="T4" fmla="*/ 408 w 925"/>
                <a:gd name="T5" fmla="*/ 18 h 471"/>
                <a:gd name="T6" fmla="*/ 436 w 925"/>
                <a:gd name="T7" fmla="*/ 35 h 471"/>
                <a:gd name="T8" fmla="*/ 464 w 925"/>
                <a:gd name="T9" fmla="*/ 56 h 471"/>
                <a:gd name="T10" fmla="*/ 491 w 925"/>
                <a:gd name="T11" fmla="*/ 82 h 471"/>
                <a:gd name="T12" fmla="*/ 517 w 925"/>
                <a:gd name="T13" fmla="*/ 111 h 471"/>
                <a:gd name="T14" fmla="*/ 543 w 925"/>
                <a:gd name="T15" fmla="*/ 143 h 471"/>
                <a:gd name="T16" fmla="*/ 567 w 925"/>
                <a:gd name="T17" fmla="*/ 178 h 471"/>
                <a:gd name="T18" fmla="*/ 590 w 925"/>
                <a:gd name="T19" fmla="*/ 215 h 471"/>
                <a:gd name="T20" fmla="*/ 614 w 925"/>
                <a:gd name="T21" fmla="*/ 254 h 471"/>
                <a:gd name="T22" fmla="*/ 640 w 925"/>
                <a:gd name="T23" fmla="*/ 290 h 471"/>
                <a:gd name="T24" fmla="*/ 669 w 925"/>
                <a:gd name="T25" fmla="*/ 325 h 471"/>
                <a:gd name="T26" fmla="*/ 698 w 925"/>
                <a:gd name="T27" fmla="*/ 357 h 471"/>
                <a:gd name="T28" fmla="*/ 730 w 925"/>
                <a:gd name="T29" fmla="*/ 386 h 471"/>
                <a:gd name="T30" fmla="*/ 765 w 925"/>
                <a:gd name="T31" fmla="*/ 412 h 471"/>
                <a:gd name="T32" fmla="*/ 801 w 925"/>
                <a:gd name="T33" fmla="*/ 433 h 471"/>
                <a:gd name="T34" fmla="*/ 839 w 925"/>
                <a:gd name="T35" fmla="*/ 451 h 471"/>
                <a:gd name="T36" fmla="*/ 881 w 925"/>
                <a:gd name="T37" fmla="*/ 463 h 471"/>
                <a:gd name="T38" fmla="*/ 925 w 925"/>
                <a:gd name="T39" fmla="*/ 471 h 471"/>
                <a:gd name="T40" fmla="*/ 855 w 925"/>
                <a:gd name="T41" fmla="*/ 471 h 471"/>
                <a:gd name="T42" fmla="*/ 792 w 925"/>
                <a:gd name="T43" fmla="*/ 471 h 471"/>
                <a:gd name="T44" fmla="*/ 734 w 925"/>
                <a:gd name="T45" fmla="*/ 471 h 471"/>
                <a:gd name="T46" fmla="*/ 682 w 925"/>
                <a:gd name="T47" fmla="*/ 471 h 471"/>
                <a:gd name="T48" fmla="*/ 631 w 925"/>
                <a:gd name="T49" fmla="*/ 471 h 471"/>
                <a:gd name="T50" fmla="*/ 585 w 925"/>
                <a:gd name="T51" fmla="*/ 470 h 471"/>
                <a:gd name="T52" fmla="*/ 540 w 925"/>
                <a:gd name="T53" fmla="*/ 470 h 471"/>
                <a:gd name="T54" fmla="*/ 497 w 925"/>
                <a:gd name="T55" fmla="*/ 470 h 471"/>
                <a:gd name="T56" fmla="*/ 453 w 925"/>
                <a:gd name="T57" fmla="*/ 470 h 471"/>
                <a:gd name="T58" fmla="*/ 421 w 925"/>
                <a:gd name="T59" fmla="*/ 467 h 471"/>
                <a:gd name="T60" fmla="*/ 393 w 925"/>
                <a:gd name="T61" fmla="*/ 461 h 471"/>
                <a:gd name="T62" fmla="*/ 369 w 925"/>
                <a:gd name="T63" fmla="*/ 451 h 471"/>
                <a:gd name="T64" fmla="*/ 348 w 925"/>
                <a:gd name="T65" fmla="*/ 438 h 471"/>
                <a:gd name="T66" fmla="*/ 329 w 925"/>
                <a:gd name="T67" fmla="*/ 423 h 471"/>
                <a:gd name="T68" fmla="*/ 313 w 925"/>
                <a:gd name="T69" fmla="*/ 404 h 471"/>
                <a:gd name="T70" fmla="*/ 298 w 925"/>
                <a:gd name="T71" fmla="*/ 384 h 471"/>
                <a:gd name="T72" fmla="*/ 286 w 925"/>
                <a:gd name="T73" fmla="*/ 362 h 471"/>
                <a:gd name="T74" fmla="*/ 274 w 925"/>
                <a:gd name="T75" fmla="*/ 339 h 471"/>
                <a:gd name="T76" fmla="*/ 263 w 925"/>
                <a:gd name="T77" fmla="*/ 315 h 471"/>
                <a:gd name="T78" fmla="*/ 254 w 925"/>
                <a:gd name="T79" fmla="*/ 290 h 471"/>
                <a:gd name="T80" fmla="*/ 243 w 925"/>
                <a:gd name="T81" fmla="*/ 265 h 471"/>
                <a:gd name="T82" fmla="*/ 232 w 925"/>
                <a:gd name="T83" fmla="*/ 240 h 471"/>
                <a:gd name="T84" fmla="*/ 213 w 925"/>
                <a:gd name="T85" fmla="*/ 205 h 471"/>
                <a:gd name="T86" fmla="*/ 193 w 925"/>
                <a:gd name="T87" fmla="*/ 172 h 471"/>
                <a:gd name="T88" fmla="*/ 173 w 925"/>
                <a:gd name="T89" fmla="*/ 140 h 471"/>
                <a:gd name="T90" fmla="*/ 148 w 925"/>
                <a:gd name="T91" fmla="*/ 113 h 471"/>
                <a:gd name="T92" fmla="*/ 123 w 925"/>
                <a:gd name="T93" fmla="*/ 87 h 471"/>
                <a:gd name="T94" fmla="*/ 96 w 925"/>
                <a:gd name="T95" fmla="*/ 68 h 471"/>
                <a:gd name="T96" fmla="*/ 66 w 925"/>
                <a:gd name="T97" fmla="*/ 51 h 471"/>
                <a:gd name="T98" fmla="*/ 34 w 925"/>
                <a:gd name="T99" fmla="*/ 39 h 471"/>
                <a:gd name="T100" fmla="*/ 0 w 925"/>
                <a:gd name="T101" fmla="*/ 34 h 471"/>
                <a:gd name="T102" fmla="*/ 32 w 925"/>
                <a:gd name="T103" fmla="*/ 30 h 471"/>
                <a:gd name="T104" fmla="*/ 67 w 925"/>
                <a:gd name="T105" fmla="*/ 26 h 471"/>
                <a:gd name="T106" fmla="*/ 104 w 925"/>
                <a:gd name="T107" fmla="*/ 23 h 471"/>
                <a:gd name="T108" fmla="*/ 140 w 925"/>
                <a:gd name="T109" fmla="*/ 18 h 471"/>
                <a:gd name="T110" fmla="*/ 175 w 925"/>
                <a:gd name="T111" fmla="*/ 15 h 471"/>
                <a:gd name="T112" fmla="*/ 208 w 925"/>
                <a:gd name="T113" fmla="*/ 12 h 471"/>
                <a:gd name="T114" fmla="*/ 238 w 925"/>
                <a:gd name="T115" fmla="*/ 8 h 471"/>
                <a:gd name="T116" fmla="*/ 266 w 925"/>
                <a:gd name="T117" fmla="*/ 5 h 471"/>
                <a:gd name="T118" fmla="*/ 289 w 925"/>
                <a:gd name="T119" fmla="*/ 3 h 471"/>
                <a:gd name="T120" fmla="*/ 306 w 925"/>
                <a:gd name="T121" fmla="*/ 2 h 471"/>
                <a:gd name="T122" fmla="*/ 318 w 925"/>
                <a:gd name="T123" fmla="*/ 0 h 471"/>
                <a:gd name="T124" fmla="*/ 349 w 925"/>
                <a:gd name="T12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5" h="471">
                  <a:moveTo>
                    <a:pt x="349" y="0"/>
                  </a:moveTo>
                  <a:lnTo>
                    <a:pt x="378" y="6"/>
                  </a:lnTo>
                  <a:lnTo>
                    <a:pt x="408" y="18"/>
                  </a:lnTo>
                  <a:lnTo>
                    <a:pt x="436" y="35"/>
                  </a:lnTo>
                  <a:lnTo>
                    <a:pt x="464" y="56"/>
                  </a:lnTo>
                  <a:lnTo>
                    <a:pt x="491" y="82"/>
                  </a:lnTo>
                  <a:lnTo>
                    <a:pt x="517" y="111"/>
                  </a:lnTo>
                  <a:lnTo>
                    <a:pt x="543" y="143"/>
                  </a:lnTo>
                  <a:lnTo>
                    <a:pt x="567" y="178"/>
                  </a:lnTo>
                  <a:lnTo>
                    <a:pt x="590" y="215"/>
                  </a:lnTo>
                  <a:lnTo>
                    <a:pt x="614" y="254"/>
                  </a:lnTo>
                  <a:lnTo>
                    <a:pt x="640" y="290"/>
                  </a:lnTo>
                  <a:lnTo>
                    <a:pt x="669" y="325"/>
                  </a:lnTo>
                  <a:lnTo>
                    <a:pt x="698" y="357"/>
                  </a:lnTo>
                  <a:lnTo>
                    <a:pt x="730" y="386"/>
                  </a:lnTo>
                  <a:lnTo>
                    <a:pt x="765" y="412"/>
                  </a:lnTo>
                  <a:lnTo>
                    <a:pt x="801" y="433"/>
                  </a:lnTo>
                  <a:lnTo>
                    <a:pt x="839" y="451"/>
                  </a:lnTo>
                  <a:lnTo>
                    <a:pt x="881" y="463"/>
                  </a:lnTo>
                  <a:lnTo>
                    <a:pt x="925" y="471"/>
                  </a:lnTo>
                  <a:lnTo>
                    <a:pt x="855" y="471"/>
                  </a:lnTo>
                  <a:lnTo>
                    <a:pt x="792" y="471"/>
                  </a:lnTo>
                  <a:lnTo>
                    <a:pt x="734" y="471"/>
                  </a:lnTo>
                  <a:lnTo>
                    <a:pt x="682" y="471"/>
                  </a:lnTo>
                  <a:lnTo>
                    <a:pt x="631" y="471"/>
                  </a:lnTo>
                  <a:lnTo>
                    <a:pt x="585" y="470"/>
                  </a:lnTo>
                  <a:lnTo>
                    <a:pt x="540" y="470"/>
                  </a:lnTo>
                  <a:lnTo>
                    <a:pt x="497" y="470"/>
                  </a:lnTo>
                  <a:lnTo>
                    <a:pt x="453" y="470"/>
                  </a:lnTo>
                  <a:lnTo>
                    <a:pt x="421" y="467"/>
                  </a:lnTo>
                  <a:lnTo>
                    <a:pt x="393" y="461"/>
                  </a:lnTo>
                  <a:lnTo>
                    <a:pt x="369" y="451"/>
                  </a:lnTo>
                  <a:lnTo>
                    <a:pt x="348" y="438"/>
                  </a:lnTo>
                  <a:lnTo>
                    <a:pt x="329" y="423"/>
                  </a:lnTo>
                  <a:lnTo>
                    <a:pt x="313" y="404"/>
                  </a:lnTo>
                  <a:lnTo>
                    <a:pt x="298" y="384"/>
                  </a:lnTo>
                  <a:lnTo>
                    <a:pt x="286" y="362"/>
                  </a:lnTo>
                  <a:lnTo>
                    <a:pt x="274" y="339"/>
                  </a:lnTo>
                  <a:lnTo>
                    <a:pt x="263" y="315"/>
                  </a:lnTo>
                  <a:lnTo>
                    <a:pt x="254" y="290"/>
                  </a:lnTo>
                  <a:lnTo>
                    <a:pt x="243" y="265"/>
                  </a:lnTo>
                  <a:lnTo>
                    <a:pt x="232" y="240"/>
                  </a:lnTo>
                  <a:lnTo>
                    <a:pt x="213" y="205"/>
                  </a:lnTo>
                  <a:lnTo>
                    <a:pt x="193" y="172"/>
                  </a:lnTo>
                  <a:lnTo>
                    <a:pt x="173" y="140"/>
                  </a:lnTo>
                  <a:lnTo>
                    <a:pt x="148" y="113"/>
                  </a:lnTo>
                  <a:lnTo>
                    <a:pt x="123" y="87"/>
                  </a:lnTo>
                  <a:lnTo>
                    <a:pt x="96" y="68"/>
                  </a:lnTo>
                  <a:lnTo>
                    <a:pt x="66" y="51"/>
                  </a:lnTo>
                  <a:lnTo>
                    <a:pt x="34" y="39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67" y="26"/>
                  </a:lnTo>
                  <a:lnTo>
                    <a:pt x="104" y="23"/>
                  </a:lnTo>
                  <a:lnTo>
                    <a:pt x="140" y="18"/>
                  </a:lnTo>
                  <a:lnTo>
                    <a:pt x="175" y="15"/>
                  </a:lnTo>
                  <a:lnTo>
                    <a:pt x="208" y="12"/>
                  </a:lnTo>
                  <a:lnTo>
                    <a:pt x="238" y="8"/>
                  </a:lnTo>
                  <a:lnTo>
                    <a:pt x="266" y="5"/>
                  </a:lnTo>
                  <a:lnTo>
                    <a:pt x="289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79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z 4 zdjeci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0" y="4608000"/>
            <a:ext cx="7161902" cy="2250000"/>
          </a:xfrm>
          <a:solidFill>
            <a:schemeClr val="tx2"/>
          </a:solidFill>
        </p:spPr>
        <p:txBody>
          <a:bodyPr lIns="288000" anchor="ctr">
            <a:no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6" name="Symbol zastępczy obrazu 7"/>
          <p:cNvSpPr>
            <a:spLocks noGrp="1"/>
          </p:cNvSpPr>
          <p:nvPr>
            <p:ph type="pic" sz="quarter" idx="15"/>
          </p:nvPr>
        </p:nvSpPr>
        <p:spPr>
          <a:xfrm>
            <a:off x="0" y="2312246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3615902" y="-4123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obrazu 7"/>
          <p:cNvSpPr>
            <a:spLocks noGrp="1"/>
          </p:cNvSpPr>
          <p:nvPr>
            <p:ph type="pic" sz="quarter" idx="17"/>
          </p:nvPr>
        </p:nvSpPr>
        <p:spPr>
          <a:xfrm>
            <a:off x="3615902" y="2312246"/>
            <a:ext cx="3546000" cy="2250000"/>
          </a:xfrm>
        </p:spPr>
        <p:txBody>
          <a:bodyPr/>
          <a:lstStyle/>
          <a:p>
            <a:endParaRPr lang="pl-P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380288" y="306388"/>
            <a:ext cx="1433512" cy="674687"/>
            <a:chOff x="7380288" y="306388"/>
            <a:chExt cx="1433512" cy="674687"/>
          </a:xfrm>
        </p:grpSpPr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067675" y="906463"/>
              <a:ext cx="65087" cy="73025"/>
            </a:xfrm>
            <a:custGeom>
              <a:avLst/>
              <a:gdLst>
                <a:gd name="T0" fmla="*/ 30 w 162"/>
                <a:gd name="T1" fmla="*/ 23 h 184"/>
                <a:gd name="T2" fmla="*/ 30 w 162"/>
                <a:gd name="T3" fmla="*/ 161 h 184"/>
                <a:gd name="T4" fmla="*/ 76 w 162"/>
                <a:gd name="T5" fmla="*/ 161 h 184"/>
                <a:gd name="T6" fmla="*/ 91 w 162"/>
                <a:gd name="T7" fmla="*/ 160 h 184"/>
                <a:gd name="T8" fmla="*/ 103 w 162"/>
                <a:gd name="T9" fmla="*/ 155 h 184"/>
                <a:gd name="T10" fmla="*/ 109 w 162"/>
                <a:gd name="T11" fmla="*/ 153 h 184"/>
                <a:gd name="T12" fmla="*/ 113 w 162"/>
                <a:gd name="T13" fmla="*/ 150 h 184"/>
                <a:gd name="T14" fmla="*/ 117 w 162"/>
                <a:gd name="T15" fmla="*/ 145 h 184"/>
                <a:gd name="T16" fmla="*/ 121 w 162"/>
                <a:gd name="T17" fmla="*/ 141 h 184"/>
                <a:gd name="T18" fmla="*/ 125 w 162"/>
                <a:gd name="T19" fmla="*/ 132 h 184"/>
                <a:gd name="T20" fmla="*/ 128 w 162"/>
                <a:gd name="T21" fmla="*/ 121 h 184"/>
                <a:gd name="T22" fmla="*/ 130 w 162"/>
                <a:gd name="T23" fmla="*/ 108 h 184"/>
                <a:gd name="T24" fmla="*/ 132 w 162"/>
                <a:gd name="T25" fmla="*/ 94 h 184"/>
                <a:gd name="T26" fmla="*/ 130 w 162"/>
                <a:gd name="T27" fmla="*/ 78 h 184"/>
                <a:gd name="T28" fmla="*/ 127 w 162"/>
                <a:gd name="T29" fmla="*/ 62 h 184"/>
                <a:gd name="T30" fmla="*/ 123 w 162"/>
                <a:gd name="T31" fmla="*/ 49 h 184"/>
                <a:gd name="T32" fmla="*/ 117 w 162"/>
                <a:gd name="T33" fmla="*/ 38 h 184"/>
                <a:gd name="T34" fmla="*/ 113 w 162"/>
                <a:gd name="T35" fmla="*/ 34 h 184"/>
                <a:gd name="T36" fmla="*/ 107 w 162"/>
                <a:gd name="T37" fmla="*/ 29 h 184"/>
                <a:gd name="T38" fmla="*/ 101 w 162"/>
                <a:gd name="T39" fmla="*/ 27 h 184"/>
                <a:gd name="T40" fmla="*/ 89 w 162"/>
                <a:gd name="T41" fmla="*/ 24 h 184"/>
                <a:gd name="T42" fmla="*/ 75 w 162"/>
                <a:gd name="T43" fmla="*/ 23 h 184"/>
                <a:gd name="T44" fmla="*/ 30 w 162"/>
                <a:gd name="T45" fmla="*/ 23 h 184"/>
                <a:gd name="T46" fmla="*/ 0 w 162"/>
                <a:gd name="T47" fmla="*/ 0 h 184"/>
                <a:gd name="T48" fmla="*/ 70 w 162"/>
                <a:gd name="T49" fmla="*/ 0 h 184"/>
                <a:gd name="T50" fmla="*/ 83 w 162"/>
                <a:gd name="T51" fmla="*/ 0 h 184"/>
                <a:gd name="T52" fmla="*/ 95 w 162"/>
                <a:gd name="T53" fmla="*/ 1 h 184"/>
                <a:gd name="T54" fmla="*/ 113 w 162"/>
                <a:gd name="T55" fmla="*/ 4 h 184"/>
                <a:gd name="T56" fmla="*/ 121 w 162"/>
                <a:gd name="T57" fmla="*/ 6 h 184"/>
                <a:gd name="T58" fmla="*/ 127 w 162"/>
                <a:gd name="T59" fmla="*/ 11 h 184"/>
                <a:gd name="T60" fmla="*/ 134 w 162"/>
                <a:gd name="T61" fmla="*/ 15 h 184"/>
                <a:gd name="T62" fmla="*/ 139 w 162"/>
                <a:gd name="T63" fmla="*/ 21 h 184"/>
                <a:gd name="T64" fmla="*/ 150 w 162"/>
                <a:gd name="T65" fmla="*/ 34 h 184"/>
                <a:gd name="T66" fmla="*/ 157 w 162"/>
                <a:gd name="T67" fmla="*/ 50 h 184"/>
                <a:gd name="T68" fmla="*/ 161 w 162"/>
                <a:gd name="T69" fmla="*/ 68 h 184"/>
                <a:gd name="T70" fmla="*/ 162 w 162"/>
                <a:gd name="T71" fmla="*/ 90 h 184"/>
                <a:gd name="T72" fmla="*/ 161 w 162"/>
                <a:gd name="T73" fmla="*/ 109 h 184"/>
                <a:gd name="T74" fmla="*/ 159 w 162"/>
                <a:gd name="T75" fmla="*/ 127 h 184"/>
                <a:gd name="T76" fmla="*/ 153 w 162"/>
                <a:gd name="T77" fmla="*/ 142 h 184"/>
                <a:gd name="T78" fmla="*/ 147 w 162"/>
                <a:gd name="T79" fmla="*/ 155 h 184"/>
                <a:gd name="T80" fmla="*/ 138 w 162"/>
                <a:gd name="T81" fmla="*/ 166 h 184"/>
                <a:gd name="T82" fmla="*/ 127 w 162"/>
                <a:gd name="T83" fmla="*/ 174 h 184"/>
                <a:gd name="T84" fmla="*/ 123 w 162"/>
                <a:gd name="T85" fmla="*/ 176 h 184"/>
                <a:gd name="T86" fmla="*/ 117 w 162"/>
                <a:gd name="T87" fmla="*/ 178 h 184"/>
                <a:gd name="T88" fmla="*/ 112 w 162"/>
                <a:gd name="T89" fmla="*/ 181 h 184"/>
                <a:gd name="T90" fmla="*/ 106 w 162"/>
                <a:gd name="T91" fmla="*/ 182 h 184"/>
                <a:gd name="T92" fmla="*/ 100 w 162"/>
                <a:gd name="T93" fmla="*/ 183 h 184"/>
                <a:gd name="T94" fmla="*/ 92 w 162"/>
                <a:gd name="T95" fmla="*/ 184 h 184"/>
                <a:gd name="T96" fmla="*/ 72 w 162"/>
                <a:gd name="T97" fmla="*/ 184 h 184"/>
                <a:gd name="T98" fmla="*/ 0 w 162"/>
                <a:gd name="T99" fmla="*/ 184 h 184"/>
                <a:gd name="T100" fmla="*/ 0 w 162"/>
                <a:gd name="T10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4">
                  <a:moveTo>
                    <a:pt x="30" y="23"/>
                  </a:moveTo>
                  <a:lnTo>
                    <a:pt x="30" y="161"/>
                  </a:lnTo>
                  <a:lnTo>
                    <a:pt x="76" y="161"/>
                  </a:lnTo>
                  <a:lnTo>
                    <a:pt x="91" y="160"/>
                  </a:lnTo>
                  <a:lnTo>
                    <a:pt x="103" y="155"/>
                  </a:lnTo>
                  <a:lnTo>
                    <a:pt x="109" y="153"/>
                  </a:lnTo>
                  <a:lnTo>
                    <a:pt x="113" y="150"/>
                  </a:lnTo>
                  <a:lnTo>
                    <a:pt x="117" y="145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8" y="121"/>
                  </a:lnTo>
                  <a:lnTo>
                    <a:pt x="130" y="108"/>
                  </a:lnTo>
                  <a:lnTo>
                    <a:pt x="132" y="94"/>
                  </a:lnTo>
                  <a:lnTo>
                    <a:pt x="130" y="78"/>
                  </a:lnTo>
                  <a:lnTo>
                    <a:pt x="127" y="62"/>
                  </a:lnTo>
                  <a:lnTo>
                    <a:pt x="123" y="49"/>
                  </a:lnTo>
                  <a:lnTo>
                    <a:pt x="117" y="38"/>
                  </a:lnTo>
                  <a:lnTo>
                    <a:pt x="113" y="34"/>
                  </a:lnTo>
                  <a:lnTo>
                    <a:pt x="107" y="29"/>
                  </a:lnTo>
                  <a:lnTo>
                    <a:pt x="101" y="27"/>
                  </a:lnTo>
                  <a:lnTo>
                    <a:pt x="89" y="24"/>
                  </a:lnTo>
                  <a:lnTo>
                    <a:pt x="75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113" y="4"/>
                  </a:lnTo>
                  <a:lnTo>
                    <a:pt x="121" y="6"/>
                  </a:lnTo>
                  <a:lnTo>
                    <a:pt x="127" y="11"/>
                  </a:lnTo>
                  <a:lnTo>
                    <a:pt x="134" y="15"/>
                  </a:lnTo>
                  <a:lnTo>
                    <a:pt x="139" y="21"/>
                  </a:lnTo>
                  <a:lnTo>
                    <a:pt x="150" y="34"/>
                  </a:lnTo>
                  <a:lnTo>
                    <a:pt x="157" y="50"/>
                  </a:lnTo>
                  <a:lnTo>
                    <a:pt x="161" y="68"/>
                  </a:lnTo>
                  <a:lnTo>
                    <a:pt x="162" y="90"/>
                  </a:lnTo>
                  <a:lnTo>
                    <a:pt x="161" y="109"/>
                  </a:lnTo>
                  <a:lnTo>
                    <a:pt x="159" y="127"/>
                  </a:lnTo>
                  <a:lnTo>
                    <a:pt x="153" y="142"/>
                  </a:lnTo>
                  <a:lnTo>
                    <a:pt x="147" y="155"/>
                  </a:lnTo>
                  <a:lnTo>
                    <a:pt x="138" y="166"/>
                  </a:lnTo>
                  <a:lnTo>
                    <a:pt x="127" y="174"/>
                  </a:lnTo>
                  <a:lnTo>
                    <a:pt x="123" y="176"/>
                  </a:lnTo>
                  <a:lnTo>
                    <a:pt x="117" y="178"/>
                  </a:lnTo>
                  <a:lnTo>
                    <a:pt x="112" y="181"/>
                  </a:lnTo>
                  <a:lnTo>
                    <a:pt x="106" y="182"/>
                  </a:lnTo>
                  <a:lnTo>
                    <a:pt x="100" y="183"/>
                  </a:lnTo>
                  <a:lnTo>
                    <a:pt x="92" y="184"/>
                  </a:lnTo>
                  <a:lnTo>
                    <a:pt x="72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8131175" y="906463"/>
              <a:ext cx="71437" cy="73025"/>
            </a:xfrm>
            <a:custGeom>
              <a:avLst/>
              <a:gdLst>
                <a:gd name="T0" fmla="*/ 0 w 177"/>
                <a:gd name="T1" fmla="*/ 0 h 184"/>
                <a:gd name="T2" fmla="*/ 35 w 177"/>
                <a:gd name="T3" fmla="*/ 0 h 184"/>
                <a:gd name="T4" fmla="*/ 90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4 w 177"/>
                <a:gd name="T11" fmla="*/ 109 h 184"/>
                <a:gd name="T12" fmla="*/ 104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5" y="0"/>
                  </a:lnTo>
                  <a:lnTo>
                    <a:pt x="90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4" y="109"/>
                  </a:lnTo>
                  <a:lnTo>
                    <a:pt x="104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8202613" y="906463"/>
              <a:ext cx="61912" cy="73025"/>
            </a:xfrm>
            <a:custGeom>
              <a:avLst/>
              <a:gdLst>
                <a:gd name="T0" fmla="*/ 146 w 155"/>
                <a:gd name="T1" fmla="*/ 0 h 184"/>
                <a:gd name="T2" fmla="*/ 71 w 155"/>
                <a:gd name="T3" fmla="*/ 23 h 184"/>
                <a:gd name="T4" fmla="*/ 52 w 155"/>
                <a:gd name="T5" fmla="*/ 24 h 184"/>
                <a:gd name="T6" fmla="*/ 41 w 155"/>
                <a:gd name="T7" fmla="*/ 28 h 184"/>
                <a:gd name="T8" fmla="*/ 36 w 155"/>
                <a:gd name="T9" fmla="*/ 34 h 184"/>
                <a:gd name="T10" fmla="*/ 33 w 155"/>
                <a:gd name="T11" fmla="*/ 41 h 184"/>
                <a:gd name="T12" fmla="*/ 30 w 155"/>
                <a:gd name="T13" fmla="*/ 51 h 184"/>
                <a:gd name="T14" fmla="*/ 35 w 155"/>
                <a:gd name="T15" fmla="*/ 67 h 184"/>
                <a:gd name="T16" fmla="*/ 48 w 155"/>
                <a:gd name="T17" fmla="*/ 74 h 184"/>
                <a:gd name="T18" fmla="*/ 71 w 155"/>
                <a:gd name="T19" fmla="*/ 76 h 184"/>
                <a:gd name="T20" fmla="*/ 103 w 155"/>
                <a:gd name="T21" fmla="*/ 78 h 184"/>
                <a:gd name="T22" fmla="*/ 118 w 155"/>
                <a:gd name="T23" fmla="*/ 79 h 184"/>
                <a:gd name="T24" fmla="*/ 129 w 155"/>
                <a:gd name="T25" fmla="*/ 82 h 184"/>
                <a:gd name="T26" fmla="*/ 138 w 155"/>
                <a:gd name="T27" fmla="*/ 87 h 184"/>
                <a:gd name="T28" fmla="*/ 151 w 155"/>
                <a:gd name="T29" fmla="*/ 106 h 184"/>
                <a:gd name="T30" fmla="*/ 155 w 155"/>
                <a:gd name="T31" fmla="*/ 131 h 184"/>
                <a:gd name="T32" fmla="*/ 149 w 155"/>
                <a:gd name="T33" fmla="*/ 160 h 184"/>
                <a:gd name="T34" fmla="*/ 129 w 155"/>
                <a:gd name="T35" fmla="*/ 177 h 184"/>
                <a:gd name="T36" fmla="*/ 116 w 155"/>
                <a:gd name="T37" fmla="*/ 182 h 184"/>
                <a:gd name="T38" fmla="*/ 105 w 155"/>
                <a:gd name="T39" fmla="*/ 183 h 184"/>
                <a:gd name="T40" fmla="*/ 91 w 155"/>
                <a:gd name="T41" fmla="*/ 184 h 184"/>
                <a:gd name="T42" fmla="*/ 6 w 155"/>
                <a:gd name="T43" fmla="*/ 184 h 184"/>
                <a:gd name="T44" fmla="*/ 85 w 155"/>
                <a:gd name="T45" fmla="*/ 161 h 184"/>
                <a:gd name="T46" fmla="*/ 108 w 155"/>
                <a:gd name="T47" fmla="*/ 158 h 184"/>
                <a:gd name="T48" fmla="*/ 120 w 155"/>
                <a:gd name="T49" fmla="*/ 149 h 184"/>
                <a:gd name="T50" fmla="*/ 125 w 155"/>
                <a:gd name="T51" fmla="*/ 132 h 184"/>
                <a:gd name="T52" fmla="*/ 122 w 155"/>
                <a:gd name="T53" fmla="*/ 119 h 184"/>
                <a:gd name="T54" fmla="*/ 117 w 155"/>
                <a:gd name="T55" fmla="*/ 110 h 184"/>
                <a:gd name="T56" fmla="*/ 108 w 155"/>
                <a:gd name="T57" fmla="*/ 105 h 184"/>
                <a:gd name="T58" fmla="*/ 98 w 155"/>
                <a:gd name="T59" fmla="*/ 104 h 184"/>
                <a:gd name="T60" fmla="*/ 80 w 155"/>
                <a:gd name="T61" fmla="*/ 103 h 184"/>
                <a:gd name="T62" fmla="*/ 49 w 155"/>
                <a:gd name="T63" fmla="*/ 103 h 184"/>
                <a:gd name="T64" fmla="*/ 26 w 155"/>
                <a:gd name="T65" fmla="*/ 98 h 184"/>
                <a:gd name="T66" fmla="*/ 13 w 155"/>
                <a:gd name="T67" fmla="*/ 90 h 184"/>
                <a:gd name="T68" fmla="*/ 4 w 155"/>
                <a:gd name="T69" fmla="*/ 78 h 184"/>
                <a:gd name="T70" fmla="*/ 0 w 155"/>
                <a:gd name="T71" fmla="*/ 56 h 184"/>
                <a:gd name="T72" fmla="*/ 6 w 155"/>
                <a:gd name="T73" fmla="*/ 27 h 184"/>
                <a:gd name="T74" fmla="*/ 26 w 155"/>
                <a:gd name="T75" fmla="*/ 7 h 184"/>
                <a:gd name="T76" fmla="*/ 45 w 155"/>
                <a:gd name="T77" fmla="*/ 2 h 184"/>
                <a:gd name="T78" fmla="*/ 71 w 155"/>
                <a:gd name="T7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184">
                  <a:moveTo>
                    <a:pt x="71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7" y="26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3" y="41"/>
                  </a:lnTo>
                  <a:lnTo>
                    <a:pt x="31" y="46"/>
                  </a:lnTo>
                  <a:lnTo>
                    <a:pt x="30" y="51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40" y="71"/>
                  </a:lnTo>
                  <a:lnTo>
                    <a:pt x="48" y="74"/>
                  </a:lnTo>
                  <a:lnTo>
                    <a:pt x="58" y="76"/>
                  </a:lnTo>
                  <a:lnTo>
                    <a:pt x="71" y="76"/>
                  </a:lnTo>
                  <a:lnTo>
                    <a:pt x="82" y="76"/>
                  </a:lnTo>
                  <a:lnTo>
                    <a:pt x="103" y="78"/>
                  </a:lnTo>
                  <a:lnTo>
                    <a:pt x="111" y="78"/>
                  </a:lnTo>
                  <a:lnTo>
                    <a:pt x="118" y="79"/>
                  </a:lnTo>
                  <a:lnTo>
                    <a:pt x="125" y="81"/>
                  </a:lnTo>
                  <a:lnTo>
                    <a:pt x="129" y="82"/>
                  </a:lnTo>
                  <a:lnTo>
                    <a:pt x="133" y="85"/>
                  </a:lnTo>
                  <a:lnTo>
                    <a:pt x="138" y="87"/>
                  </a:lnTo>
                  <a:lnTo>
                    <a:pt x="145" y="96"/>
                  </a:lnTo>
                  <a:lnTo>
                    <a:pt x="151" y="106"/>
                  </a:lnTo>
                  <a:lnTo>
                    <a:pt x="154" y="118"/>
                  </a:lnTo>
                  <a:lnTo>
                    <a:pt x="155" y="131"/>
                  </a:lnTo>
                  <a:lnTo>
                    <a:pt x="154" y="147"/>
                  </a:lnTo>
                  <a:lnTo>
                    <a:pt x="149" y="160"/>
                  </a:lnTo>
                  <a:lnTo>
                    <a:pt x="140" y="170"/>
                  </a:lnTo>
                  <a:lnTo>
                    <a:pt x="129" y="177"/>
                  </a:lnTo>
                  <a:lnTo>
                    <a:pt x="120" y="181"/>
                  </a:lnTo>
                  <a:lnTo>
                    <a:pt x="116" y="182"/>
                  </a:lnTo>
                  <a:lnTo>
                    <a:pt x="111" y="183"/>
                  </a:lnTo>
                  <a:lnTo>
                    <a:pt x="105" y="183"/>
                  </a:lnTo>
                  <a:lnTo>
                    <a:pt x="98" y="184"/>
                  </a:lnTo>
                  <a:lnTo>
                    <a:pt x="91" y="184"/>
                  </a:lnTo>
                  <a:lnTo>
                    <a:pt x="82" y="184"/>
                  </a:lnTo>
                  <a:lnTo>
                    <a:pt x="6" y="184"/>
                  </a:lnTo>
                  <a:lnTo>
                    <a:pt x="6" y="161"/>
                  </a:lnTo>
                  <a:lnTo>
                    <a:pt x="85" y="161"/>
                  </a:lnTo>
                  <a:lnTo>
                    <a:pt x="98" y="160"/>
                  </a:lnTo>
                  <a:lnTo>
                    <a:pt x="108" y="158"/>
                  </a:lnTo>
                  <a:lnTo>
                    <a:pt x="116" y="154"/>
                  </a:lnTo>
                  <a:lnTo>
                    <a:pt x="120" y="149"/>
                  </a:lnTo>
                  <a:lnTo>
                    <a:pt x="123" y="141"/>
                  </a:lnTo>
                  <a:lnTo>
                    <a:pt x="125" y="132"/>
                  </a:lnTo>
                  <a:lnTo>
                    <a:pt x="123" y="126"/>
                  </a:lnTo>
                  <a:lnTo>
                    <a:pt x="122" y="119"/>
                  </a:lnTo>
                  <a:lnTo>
                    <a:pt x="120" y="115"/>
                  </a:lnTo>
                  <a:lnTo>
                    <a:pt x="117" y="110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91" y="104"/>
                  </a:lnTo>
                  <a:lnTo>
                    <a:pt x="80" y="103"/>
                  </a:lnTo>
                  <a:lnTo>
                    <a:pt x="65" y="103"/>
                  </a:lnTo>
                  <a:lnTo>
                    <a:pt x="49" y="103"/>
                  </a:lnTo>
                  <a:lnTo>
                    <a:pt x="37" y="101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3" y="90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5" y="16"/>
                  </a:lnTo>
                  <a:lnTo>
                    <a:pt x="26" y="7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8269288" y="906463"/>
              <a:ext cx="61912" cy="73025"/>
            </a:xfrm>
            <a:custGeom>
              <a:avLst/>
              <a:gdLst>
                <a:gd name="T0" fmla="*/ 0 w 157"/>
                <a:gd name="T1" fmla="*/ 0 h 184"/>
                <a:gd name="T2" fmla="*/ 157 w 157"/>
                <a:gd name="T3" fmla="*/ 0 h 184"/>
                <a:gd name="T4" fmla="*/ 157 w 157"/>
                <a:gd name="T5" fmla="*/ 23 h 184"/>
                <a:gd name="T6" fmla="*/ 93 w 157"/>
                <a:gd name="T7" fmla="*/ 23 h 184"/>
                <a:gd name="T8" fmla="*/ 93 w 157"/>
                <a:gd name="T9" fmla="*/ 184 h 184"/>
                <a:gd name="T10" fmla="*/ 64 w 157"/>
                <a:gd name="T11" fmla="*/ 184 h 184"/>
                <a:gd name="T12" fmla="*/ 64 w 157"/>
                <a:gd name="T13" fmla="*/ 23 h 184"/>
                <a:gd name="T14" fmla="*/ 0 w 157"/>
                <a:gd name="T15" fmla="*/ 23 h 184"/>
                <a:gd name="T16" fmla="*/ 0 w 157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84">
                  <a:moveTo>
                    <a:pt x="0" y="0"/>
                  </a:moveTo>
                  <a:lnTo>
                    <a:pt x="157" y="0"/>
                  </a:lnTo>
                  <a:lnTo>
                    <a:pt x="157" y="23"/>
                  </a:lnTo>
                  <a:lnTo>
                    <a:pt x="93" y="23"/>
                  </a:lnTo>
                  <a:lnTo>
                    <a:pt x="93" y="184"/>
                  </a:lnTo>
                  <a:lnTo>
                    <a:pt x="64" y="18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7" name="Freeform 10"/>
            <p:cNvSpPr>
              <a:spLocks noEditPoints="1"/>
            </p:cNvSpPr>
            <p:nvPr userDrawn="1"/>
          </p:nvSpPr>
          <p:spPr bwMode="auto">
            <a:xfrm>
              <a:off x="8339138" y="906463"/>
              <a:ext cx="61912" cy="73025"/>
            </a:xfrm>
            <a:custGeom>
              <a:avLst/>
              <a:gdLst>
                <a:gd name="T0" fmla="*/ 30 w 156"/>
                <a:gd name="T1" fmla="*/ 83 h 184"/>
                <a:gd name="T2" fmla="*/ 94 w 156"/>
                <a:gd name="T3" fmla="*/ 82 h 184"/>
                <a:gd name="T4" fmla="*/ 107 w 156"/>
                <a:gd name="T5" fmla="*/ 80 h 184"/>
                <a:gd name="T6" fmla="*/ 113 w 156"/>
                <a:gd name="T7" fmla="*/ 76 h 184"/>
                <a:gd name="T8" fmla="*/ 124 w 156"/>
                <a:gd name="T9" fmla="*/ 52 h 184"/>
                <a:gd name="T10" fmla="*/ 123 w 156"/>
                <a:gd name="T11" fmla="*/ 41 h 184"/>
                <a:gd name="T12" fmla="*/ 119 w 156"/>
                <a:gd name="T13" fmla="*/ 33 h 184"/>
                <a:gd name="T14" fmla="*/ 111 w 156"/>
                <a:gd name="T15" fmla="*/ 27 h 184"/>
                <a:gd name="T16" fmla="*/ 101 w 156"/>
                <a:gd name="T17" fmla="*/ 24 h 184"/>
                <a:gd name="T18" fmla="*/ 83 w 156"/>
                <a:gd name="T19" fmla="*/ 23 h 184"/>
                <a:gd name="T20" fmla="*/ 0 w 156"/>
                <a:gd name="T21" fmla="*/ 0 h 184"/>
                <a:gd name="T22" fmla="*/ 102 w 156"/>
                <a:gd name="T23" fmla="*/ 1 h 184"/>
                <a:gd name="T24" fmla="*/ 127 w 156"/>
                <a:gd name="T25" fmla="*/ 5 h 184"/>
                <a:gd name="T26" fmla="*/ 142 w 156"/>
                <a:gd name="T27" fmla="*/ 15 h 184"/>
                <a:gd name="T28" fmla="*/ 150 w 156"/>
                <a:gd name="T29" fmla="*/ 28 h 184"/>
                <a:gd name="T30" fmla="*/ 155 w 156"/>
                <a:gd name="T31" fmla="*/ 51 h 184"/>
                <a:gd name="T32" fmla="*/ 150 w 156"/>
                <a:gd name="T33" fmla="*/ 72 h 184"/>
                <a:gd name="T34" fmla="*/ 144 w 156"/>
                <a:gd name="T35" fmla="*/ 84 h 184"/>
                <a:gd name="T36" fmla="*/ 134 w 156"/>
                <a:gd name="T37" fmla="*/ 92 h 184"/>
                <a:gd name="T38" fmla="*/ 124 w 156"/>
                <a:gd name="T39" fmla="*/ 97 h 184"/>
                <a:gd name="T40" fmla="*/ 125 w 156"/>
                <a:gd name="T41" fmla="*/ 104 h 184"/>
                <a:gd name="T42" fmla="*/ 137 w 156"/>
                <a:gd name="T43" fmla="*/ 113 h 184"/>
                <a:gd name="T44" fmla="*/ 145 w 156"/>
                <a:gd name="T45" fmla="*/ 124 h 184"/>
                <a:gd name="T46" fmla="*/ 148 w 156"/>
                <a:gd name="T47" fmla="*/ 135 h 184"/>
                <a:gd name="T48" fmla="*/ 150 w 156"/>
                <a:gd name="T49" fmla="*/ 156 h 184"/>
                <a:gd name="T50" fmla="*/ 152 w 156"/>
                <a:gd name="T51" fmla="*/ 168 h 184"/>
                <a:gd name="T52" fmla="*/ 153 w 156"/>
                <a:gd name="T53" fmla="*/ 176 h 184"/>
                <a:gd name="T54" fmla="*/ 154 w 156"/>
                <a:gd name="T55" fmla="*/ 179 h 184"/>
                <a:gd name="T56" fmla="*/ 156 w 156"/>
                <a:gd name="T57" fmla="*/ 184 h 184"/>
                <a:gd name="T58" fmla="*/ 124 w 156"/>
                <a:gd name="T59" fmla="*/ 182 h 184"/>
                <a:gd name="T60" fmla="*/ 124 w 156"/>
                <a:gd name="T61" fmla="*/ 179 h 184"/>
                <a:gd name="T62" fmla="*/ 122 w 156"/>
                <a:gd name="T63" fmla="*/ 166 h 184"/>
                <a:gd name="T64" fmla="*/ 120 w 156"/>
                <a:gd name="T65" fmla="*/ 144 h 184"/>
                <a:gd name="T66" fmla="*/ 113 w 156"/>
                <a:gd name="T67" fmla="*/ 127 h 184"/>
                <a:gd name="T68" fmla="*/ 106 w 156"/>
                <a:gd name="T69" fmla="*/ 117 h 184"/>
                <a:gd name="T70" fmla="*/ 87 w 156"/>
                <a:gd name="T71" fmla="*/ 108 h 184"/>
                <a:gd name="T72" fmla="*/ 59 w 156"/>
                <a:gd name="T73" fmla="*/ 106 h 184"/>
                <a:gd name="T74" fmla="*/ 30 w 156"/>
                <a:gd name="T75" fmla="*/ 184 h 184"/>
                <a:gd name="T76" fmla="*/ 0 w 156"/>
                <a:gd name="T7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84">
                  <a:moveTo>
                    <a:pt x="30" y="23"/>
                  </a:moveTo>
                  <a:lnTo>
                    <a:pt x="30" y="83"/>
                  </a:lnTo>
                  <a:lnTo>
                    <a:pt x="83" y="83"/>
                  </a:lnTo>
                  <a:lnTo>
                    <a:pt x="94" y="82"/>
                  </a:lnTo>
                  <a:lnTo>
                    <a:pt x="102" y="81"/>
                  </a:lnTo>
                  <a:lnTo>
                    <a:pt x="107" y="80"/>
                  </a:lnTo>
                  <a:lnTo>
                    <a:pt x="111" y="79"/>
                  </a:lnTo>
                  <a:lnTo>
                    <a:pt x="113" y="76"/>
                  </a:lnTo>
                  <a:lnTo>
                    <a:pt x="121" y="67"/>
                  </a:lnTo>
                  <a:lnTo>
                    <a:pt x="124" y="52"/>
                  </a:lnTo>
                  <a:lnTo>
                    <a:pt x="123" y="47"/>
                  </a:lnTo>
                  <a:lnTo>
                    <a:pt x="123" y="41"/>
                  </a:lnTo>
                  <a:lnTo>
                    <a:pt x="121" y="37"/>
                  </a:lnTo>
                  <a:lnTo>
                    <a:pt x="119" y="33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7" y="25"/>
                  </a:lnTo>
                  <a:lnTo>
                    <a:pt x="101" y="24"/>
                  </a:lnTo>
                  <a:lnTo>
                    <a:pt x="94" y="24"/>
                  </a:lnTo>
                  <a:lnTo>
                    <a:pt x="83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02" y="1"/>
                  </a:lnTo>
                  <a:lnTo>
                    <a:pt x="117" y="2"/>
                  </a:lnTo>
                  <a:lnTo>
                    <a:pt x="127" y="5"/>
                  </a:lnTo>
                  <a:lnTo>
                    <a:pt x="136" y="11"/>
                  </a:lnTo>
                  <a:lnTo>
                    <a:pt x="142" y="15"/>
                  </a:lnTo>
                  <a:lnTo>
                    <a:pt x="146" y="21"/>
                  </a:lnTo>
                  <a:lnTo>
                    <a:pt x="150" y="28"/>
                  </a:lnTo>
                  <a:lnTo>
                    <a:pt x="154" y="39"/>
                  </a:lnTo>
                  <a:lnTo>
                    <a:pt x="155" y="51"/>
                  </a:lnTo>
                  <a:lnTo>
                    <a:pt x="154" y="62"/>
                  </a:lnTo>
                  <a:lnTo>
                    <a:pt x="150" y="72"/>
                  </a:lnTo>
                  <a:lnTo>
                    <a:pt x="148" y="79"/>
                  </a:lnTo>
                  <a:lnTo>
                    <a:pt x="144" y="84"/>
                  </a:lnTo>
                  <a:lnTo>
                    <a:pt x="138" y="89"/>
                  </a:lnTo>
                  <a:lnTo>
                    <a:pt x="134" y="92"/>
                  </a:lnTo>
                  <a:lnTo>
                    <a:pt x="130" y="95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25" y="104"/>
                  </a:lnTo>
                  <a:lnTo>
                    <a:pt x="132" y="108"/>
                  </a:lnTo>
                  <a:lnTo>
                    <a:pt x="137" y="113"/>
                  </a:lnTo>
                  <a:lnTo>
                    <a:pt x="142" y="119"/>
                  </a:lnTo>
                  <a:lnTo>
                    <a:pt x="145" y="124"/>
                  </a:lnTo>
                  <a:lnTo>
                    <a:pt x="146" y="128"/>
                  </a:lnTo>
                  <a:lnTo>
                    <a:pt x="148" y="135"/>
                  </a:lnTo>
                  <a:lnTo>
                    <a:pt x="149" y="144"/>
                  </a:lnTo>
                  <a:lnTo>
                    <a:pt x="150" y="156"/>
                  </a:lnTo>
                  <a:lnTo>
                    <a:pt x="152" y="163"/>
                  </a:lnTo>
                  <a:lnTo>
                    <a:pt x="152" y="168"/>
                  </a:lnTo>
                  <a:lnTo>
                    <a:pt x="152" y="173"/>
                  </a:lnTo>
                  <a:lnTo>
                    <a:pt x="153" y="176"/>
                  </a:lnTo>
                  <a:lnTo>
                    <a:pt x="153" y="178"/>
                  </a:lnTo>
                  <a:lnTo>
                    <a:pt x="154" y="179"/>
                  </a:lnTo>
                  <a:lnTo>
                    <a:pt x="155" y="182"/>
                  </a:lnTo>
                  <a:lnTo>
                    <a:pt x="156" y="184"/>
                  </a:lnTo>
                  <a:lnTo>
                    <a:pt x="125" y="184"/>
                  </a:lnTo>
                  <a:lnTo>
                    <a:pt x="124" y="182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3" y="176"/>
                  </a:lnTo>
                  <a:lnTo>
                    <a:pt x="122" y="166"/>
                  </a:lnTo>
                  <a:lnTo>
                    <a:pt x="122" y="158"/>
                  </a:lnTo>
                  <a:lnTo>
                    <a:pt x="120" y="144"/>
                  </a:lnTo>
                  <a:lnTo>
                    <a:pt x="117" y="133"/>
                  </a:lnTo>
                  <a:lnTo>
                    <a:pt x="113" y="127"/>
                  </a:lnTo>
                  <a:lnTo>
                    <a:pt x="110" y="121"/>
                  </a:lnTo>
                  <a:lnTo>
                    <a:pt x="106" y="117"/>
                  </a:lnTo>
                  <a:lnTo>
                    <a:pt x="97" y="112"/>
                  </a:lnTo>
                  <a:lnTo>
                    <a:pt x="87" y="108"/>
                  </a:lnTo>
                  <a:lnTo>
                    <a:pt x="74" y="107"/>
                  </a:lnTo>
                  <a:lnTo>
                    <a:pt x="59" y="106"/>
                  </a:lnTo>
                  <a:lnTo>
                    <a:pt x="30" y="106"/>
                  </a:lnTo>
                  <a:lnTo>
                    <a:pt x="30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402638" y="906463"/>
              <a:ext cx="69850" cy="73025"/>
            </a:xfrm>
            <a:custGeom>
              <a:avLst/>
              <a:gdLst>
                <a:gd name="T0" fmla="*/ 0 w 177"/>
                <a:gd name="T1" fmla="*/ 0 h 184"/>
                <a:gd name="T2" fmla="*/ 34 w 177"/>
                <a:gd name="T3" fmla="*/ 0 h 184"/>
                <a:gd name="T4" fmla="*/ 89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3 w 177"/>
                <a:gd name="T11" fmla="*/ 109 h 184"/>
                <a:gd name="T12" fmla="*/ 103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4" y="0"/>
                  </a:lnTo>
                  <a:lnTo>
                    <a:pt x="89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3" y="109"/>
                  </a:lnTo>
                  <a:lnTo>
                    <a:pt x="103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8482013" y="906463"/>
              <a:ext cx="60325" cy="73025"/>
            </a:xfrm>
            <a:custGeom>
              <a:avLst/>
              <a:gdLst>
                <a:gd name="T0" fmla="*/ 30 w 155"/>
                <a:gd name="T1" fmla="*/ 161 h 184"/>
                <a:gd name="T2" fmla="*/ 102 w 155"/>
                <a:gd name="T3" fmla="*/ 159 h 184"/>
                <a:gd name="T4" fmla="*/ 121 w 155"/>
                <a:gd name="T5" fmla="*/ 143 h 184"/>
                <a:gd name="T6" fmla="*/ 121 w 155"/>
                <a:gd name="T7" fmla="*/ 117 h 184"/>
                <a:gd name="T8" fmla="*/ 104 w 155"/>
                <a:gd name="T9" fmla="*/ 103 h 184"/>
                <a:gd name="T10" fmla="*/ 30 w 155"/>
                <a:gd name="T11" fmla="*/ 101 h 184"/>
                <a:gd name="T12" fmla="*/ 30 w 155"/>
                <a:gd name="T13" fmla="*/ 78 h 184"/>
                <a:gd name="T14" fmla="*/ 93 w 155"/>
                <a:gd name="T15" fmla="*/ 78 h 184"/>
                <a:gd name="T16" fmla="*/ 102 w 155"/>
                <a:gd name="T17" fmla="*/ 76 h 184"/>
                <a:gd name="T18" fmla="*/ 112 w 155"/>
                <a:gd name="T19" fmla="*/ 72 h 184"/>
                <a:gd name="T20" fmla="*/ 121 w 155"/>
                <a:gd name="T21" fmla="*/ 50 h 184"/>
                <a:gd name="T22" fmla="*/ 120 w 155"/>
                <a:gd name="T23" fmla="*/ 38 h 184"/>
                <a:gd name="T24" fmla="*/ 113 w 155"/>
                <a:gd name="T25" fmla="*/ 29 h 184"/>
                <a:gd name="T26" fmla="*/ 104 w 155"/>
                <a:gd name="T27" fmla="*/ 25 h 184"/>
                <a:gd name="T28" fmla="*/ 95 w 155"/>
                <a:gd name="T29" fmla="*/ 24 h 184"/>
                <a:gd name="T30" fmla="*/ 30 w 155"/>
                <a:gd name="T31" fmla="*/ 23 h 184"/>
                <a:gd name="T32" fmla="*/ 88 w 155"/>
                <a:gd name="T33" fmla="*/ 0 h 184"/>
                <a:gd name="T34" fmla="*/ 114 w 155"/>
                <a:gd name="T35" fmla="*/ 1 h 184"/>
                <a:gd name="T36" fmla="*/ 126 w 155"/>
                <a:gd name="T37" fmla="*/ 4 h 184"/>
                <a:gd name="T38" fmla="*/ 135 w 155"/>
                <a:gd name="T39" fmla="*/ 11 h 184"/>
                <a:gd name="T40" fmla="*/ 143 w 155"/>
                <a:gd name="T41" fmla="*/ 18 h 184"/>
                <a:gd name="T42" fmla="*/ 148 w 155"/>
                <a:gd name="T43" fmla="*/ 29 h 184"/>
                <a:gd name="T44" fmla="*/ 152 w 155"/>
                <a:gd name="T45" fmla="*/ 47 h 184"/>
                <a:gd name="T46" fmla="*/ 145 w 155"/>
                <a:gd name="T47" fmla="*/ 72 h 184"/>
                <a:gd name="T48" fmla="*/ 123 w 155"/>
                <a:gd name="T49" fmla="*/ 90 h 184"/>
                <a:gd name="T50" fmla="*/ 147 w 155"/>
                <a:gd name="T51" fmla="*/ 105 h 184"/>
                <a:gd name="T52" fmla="*/ 155 w 155"/>
                <a:gd name="T53" fmla="*/ 131 h 184"/>
                <a:gd name="T54" fmla="*/ 149 w 155"/>
                <a:gd name="T55" fmla="*/ 156 h 184"/>
                <a:gd name="T56" fmla="*/ 139 w 155"/>
                <a:gd name="T57" fmla="*/ 170 h 184"/>
                <a:gd name="T58" fmla="*/ 124 w 155"/>
                <a:gd name="T59" fmla="*/ 178 h 184"/>
                <a:gd name="T60" fmla="*/ 99 w 155"/>
                <a:gd name="T61" fmla="*/ 183 h 184"/>
                <a:gd name="T62" fmla="*/ 0 w 155"/>
                <a:gd name="T6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184">
                  <a:moveTo>
                    <a:pt x="30" y="101"/>
                  </a:moveTo>
                  <a:lnTo>
                    <a:pt x="30" y="161"/>
                  </a:lnTo>
                  <a:lnTo>
                    <a:pt x="86" y="161"/>
                  </a:lnTo>
                  <a:lnTo>
                    <a:pt x="102" y="159"/>
                  </a:lnTo>
                  <a:lnTo>
                    <a:pt x="114" y="153"/>
                  </a:lnTo>
                  <a:lnTo>
                    <a:pt x="121" y="143"/>
                  </a:lnTo>
                  <a:lnTo>
                    <a:pt x="123" y="130"/>
                  </a:lnTo>
                  <a:lnTo>
                    <a:pt x="121" y="117"/>
                  </a:lnTo>
                  <a:lnTo>
                    <a:pt x="115" y="107"/>
                  </a:lnTo>
                  <a:lnTo>
                    <a:pt x="104" y="103"/>
                  </a:lnTo>
                  <a:lnTo>
                    <a:pt x="88" y="101"/>
                  </a:lnTo>
                  <a:lnTo>
                    <a:pt x="30" y="101"/>
                  </a:lnTo>
                  <a:close/>
                  <a:moveTo>
                    <a:pt x="30" y="23"/>
                  </a:moveTo>
                  <a:lnTo>
                    <a:pt x="30" y="78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9" y="76"/>
                  </a:lnTo>
                  <a:lnTo>
                    <a:pt x="102" y="76"/>
                  </a:lnTo>
                  <a:lnTo>
                    <a:pt x="108" y="74"/>
                  </a:lnTo>
                  <a:lnTo>
                    <a:pt x="112" y="72"/>
                  </a:lnTo>
                  <a:lnTo>
                    <a:pt x="119" y="63"/>
                  </a:lnTo>
                  <a:lnTo>
                    <a:pt x="121" y="50"/>
                  </a:lnTo>
                  <a:lnTo>
                    <a:pt x="121" y="45"/>
                  </a:lnTo>
                  <a:lnTo>
                    <a:pt x="120" y="38"/>
                  </a:lnTo>
                  <a:lnTo>
                    <a:pt x="116" y="34"/>
                  </a:lnTo>
                  <a:lnTo>
                    <a:pt x="113" y="29"/>
                  </a:lnTo>
                  <a:lnTo>
                    <a:pt x="110" y="26"/>
                  </a:lnTo>
                  <a:lnTo>
                    <a:pt x="104" y="25"/>
                  </a:lnTo>
                  <a:lnTo>
                    <a:pt x="100" y="24"/>
                  </a:lnTo>
                  <a:lnTo>
                    <a:pt x="95" y="24"/>
                  </a:lnTo>
                  <a:lnTo>
                    <a:pt x="88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107" y="1"/>
                  </a:lnTo>
                  <a:lnTo>
                    <a:pt x="114" y="1"/>
                  </a:lnTo>
                  <a:lnTo>
                    <a:pt x="121" y="3"/>
                  </a:lnTo>
                  <a:lnTo>
                    <a:pt x="126" y="4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9" y="14"/>
                  </a:lnTo>
                  <a:lnTo>
                    <a:pt x="143" y="18"/>
                  </a:lnTo>
                  <a:lnTo>
                    <a:pt x="146" y="24"/>
                  </a:lnTo>
                  <a:lnTo>
                    <a:pt x="148" y="29"/>
                  </a:lnTo>
                  <a:lnTo>
                    <a:pt x="150" y="38"/>
                  </a:lnTo>
                  <a:lnTo>
                    <a:pt x="152" y="47"/>
                  </a:lnTo>
                  <a:lnTo>
                    <a:pt x="150" y="60"/>
                  </a:lnTo>
                  <a:lnTo>
                    <a:pt x="145" y="72"/>
                  </a:lnTo>
                  <a:lnTo>
                    <a:pt x="136" y="82"/>
                  </a:lnTo>
                  <a:lnTo>
                    <a:pt x="123" y="90"/>
                  </a:lnTo>
                  <a:lnTo>
                    <a:pt x="137" y="96"/>
                  </a:lnTo>
                  <a:lnTo>
                    <a:pt x="147" y="105"/>
                  </a:lnTo>
                  <a:lnTo>
                    <a:pt x="153" y="117"/>
                  </a:lnTo>
                  <a:lnTo>
                    <a:pt x="155" y="131"/>
                  </a:lnTo>
                  <a:lnTo>
                    <a:pt x="153" y="144"/>
                  </a:lnTo>
                  <a:lnTo>
                    <a:pt x="149" y="156"/>
                  </a:lnTo>
                  <a:lnTo>
                    <a:pt x="145" y="163"/>
                  </a:lnTo>
                  <a:lnTo>
                    <a:pt x="139" y="170"/>
                  </a:lnTo>
                  <a:lnTo>
                    <a:pt x="133" y="174"/>
                  </a:lnTo>
                  <a:lnTo>
                    <a:pt x="124" y="178"/>
                  </a:lnTo>
                  <a:lnTo>
                    <a:pt x="113" y="182"/>
                  </a:lnTo>
                  <a:lnTo>
                    <a:pt x="99" y="183"/>
                  </a:lnTo>
                  <a:lnTo>
                    <a:pt x="8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8553450" y="906463"/>
              <a:ext cx="61912" cy="74612"/>
            </a:xfrm>
            <a:custGeom>
              <a:avLst/>
              <a:gdLst>
                <a:gd name="T0" fmla="*/ 0 w 157"/>
                <a:gd name="T1" fmla="*/ 0 h 186"/>
                <a:gd name="T2" fmla="*/ 30 w 157"/>
                <a:gd name="T3" fmla="*/ 0 h 186"/>
                <a:gd name="T4" fmla="*/ 30 w 157"/>
                <a:gd name="T5" fmla="*/ 109 h 186"/>
                <a:gd name="T6" fmla="*/ 31 w 157"/>
                <a:gd name="T7" fmla="*/ 124 h 186"/>
                <a:gd name="T8" fmla="*/ 32 w 157"/>
                <a:gd name="T9" fmla="*/ 135 h 186"/>
                <a:gd name="T10" fmla="*/ 34 w 157"/>
                <a:gd name="T11" fmla="*/ 140 h 186"/>
                <a:gd name="T12" fmla="*/ 36 w 157"/>
                <a:gd name="T13" fmla="*/ 144 h 186"/>
                <a:gd name="T14" fmla="*/ 40 w 157"/>
                <a:gd name="T15" fmla="*/ 149 h 186"/>
                <a:gd name="T16" fmla="*/ 48 w 157"/>
                <a:gd name="T17" fmla="*/ 156 h 186"/>
                <a:gd name="T18" fmla="*/ 61 w 157"/>
                <a:gd name="T19" fmla="*/ 162 h 186"/>
                <a:gd name="T20" fmla="*/ 79 w 157"/>
                <a:gd name="T21" fmla="*/ 163 h 186"/>
                <a:gd name="T22" fmla="*/ 93 w 157"/>
                <a:gd name="T23" fmla="*/ 162 h 186"/>
                <a:gd name="T24" fmla="*/ 105 w 157"/>
                <a:gd name="T25" fmla="*/ 159 h 186"/>
                <a:gd name="T26" fmla="*/ 111 w 157"/>
                <a:gd name="T27" fmla="*/ 155 h 186"/>
                <a:gd name="T28" fmla="*/ 115 w 157"/>
                <a:gd name="T29" fmla="*/ 152 h 186"/>
                <a:gd name="T30" fmla="*/ 120 w 157"/>
                <a:gd name="T31" fmla="*/ 149 h 186"/>
                <a:gd name="T32" fmla="*/ 122 w 157"/>
                <a:gd name="T33" fmla="*/ 144 h 186"/>
                <a:gd name="T34" fmla="*/ 124 w 157"/>
                <a:gd name="T35" fmla="*/ 142 h 186"/>
                <a:gd name="T36" fmla="*/ 125 w 157"/>
                <a:gd name="T37" fmla="*/ 139 h 186"/>
                <a:gd name="T38" fmla="*/ 126 w 157"/>
                <a:gd name="T39" fmla="*/ 136 h 186"/>
                <a:gd name="T40" fmla="*/ 126 w 157"/>
                <a:gd name="T41" fmla="*/ 131 h 186"/>
                <a:gd name="T42" fmla="*/ 127 w 157"/>
                <a:gd name="T43" fmla="*/ 127 h 186"/>
                <a:gd name="T44" fmla="*/ 127 w 157"/>
                <a:gd name="T45" fmla="*/ 121 h 186"/>
                <a:gd name="T46" fmla="*/ 127 w 157"/>
                <a:gd name="T47" fmla="*/ 115 h 186"/>
                <a:gd name="T48" fmla="*/ 127 w 157"/>
                <a:gd name="T49" fmla="*/ 107 h 186"/>
                <a:gd name="T50" fmla="*/ 127 w 157"/>
                <a:gd name="T51" fmla="*/ 0 h 186"/>
                <a:gd name="T52" fmla="*/ 157 w 157"/>
                <a:gd name="T53" fmla="*/ 0 h 186"/>
                <a:gd name="T54" fmla="*/ 157 w 157"/>
                <a:gd name="T55" fmla="*/ 107 h 186"/>
                <a:gd name="T56" fmla="*/ 157 w 157"/>
                <a:gd name="T57" fmla="*/ 119 h 186"/>
                <a:gd name="T58" fmla="*/ 157 w 157"/>
                <a:gd name="T59" fmla="*/ 129 h 186"/>
                <a:gd name="T60" fmla="*/ 156 w 157"/>
                <a:gd name="T61" fmla="*/ 138 h 186"/>
                <a:gd name="T62" fmla="*/ 153 w 157"/>
                <a:gd name="T63" fmla="*/ 145 h 186"/>
                <a:gd name="T64" fmla="*/ 151 w 157"/>
                <a:gd name="T65" fmla="*/ 151 h 186"/>
                <a:gd name="T66" fmla="*/ 149 w 157"/>
                <a:gd name="T67" fmla="*/ 156 h 186"/>
                <a:gd name="T68" fmla="*/ 145 w 157"/>
                <a:gd name="T69" fmla="*/ 162 h 186"/>
                <a:gd name="T70" fmla="*/ 140 w 157"/>
                <a:gd name="T71" fmla="*/ 166 h 186"/>
                <a:gd name="T72" fmla="*/ 128 w 157"/>
                <a:gd name="T73" fmla="*/ 175 h 186"/>
                <a:gd name="T74" fmla="*/ 113 w 157"/>
                <a:gd name="T75" fmla="*/ 182 h 186"/>
                <a:gd name="T76" fmla="*/ 95 w 157"/>
                <a:gd name="T77" fmla="*/ 185 h 186"/>
                <a:gd name="T78" fmla="*/ 75 w 157"/>
                <a:gd name="T79" fmla="*/ 186 h 186"/>
                <a:gd name="T80" fmla="*/ 54 w 157"/>
                <a:gd name="T81" fmla="*/ 185 h 186"/>
                <a:gd name="T82" fmla="*/ 36 w 157"/>
                <a:gd name="T83" fmla="*/ 181 h 186"/>
                <a:gd name="T84" fmla="*/ 23 w 157"/>
                <a:gd name="T85" fmla="*/ 172 h 186"/>
                <a:gd name="T86" fmla="*/ 12 w 157"/>
                <a:gd name="T87" fmla="*/ 160 h 186"/>
                <a:gd name="T88" fmla="*/ 9 w 157"/>
                <a:gd name="T89" fmla="*/ 155 h 186"/>
                <a:gd name="T90" fmla="*/ 7 w 157"/>
                <a:gd name="T91" fmla="*/ 150 h 186"/>
                <a:gd name="T92" fmla="*/ 5 w 157"/>
                <a:gd name="T93" fmla="*/ 145 h 186"/>
                <a:gd name="T94" fmla="*/ 3 w 157"/>
                <a:gd name="T95" fmla="*/ 140 h 186"/>
                <a:gd name="T96" fmla="*/ 2 w 157"/>
                <a:gd name="T97" fmla="*/ 133 h 186"/>
                <a:gd name="T98" fmla="*/ 1 w 157"/>
                <a:gd name="T99" fmla="*/ 126 h 186"/>
                <a:gd name="T100" fmla="*/ 1 w 157"/>
                <a:gd name="T101" fmla="*/ 118 h 186"/>
                <a:gd name="T102" fmla="*/ 0 w 157"/>
                <a:gd name="T103" fmla="*/ 109 h 186"/>
                <a:gd name="T104" fmla="*/ 0 w 157"/>
                <a:gd name="T10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86">
                  <a:moveTo>
                    <a:pt x="0" y="0"/>
                  </a:moveTo>
                  <a:lnTo>
                    <a:pt x="30" y="0"/>
                  </a:lnTo>
                  <a:lnTo>
                    <a:pt x="30" y="109"/>
                  </a:lnTo>
                  <a:lnTo>
                    <a:pt x="31" y="124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6" y="144"/>
                  </a:lnTo>
                  <a:lnTo>
                    <a:pt x="40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9" y="163"/>
                  </a:lnTo>
                  <a:lnTo>
                    <a:pt x="93" y="162"/>
                  </a:lnTo>
                  <a:lnTo>
                    <a:pt x="105" y="159"/>
                  </a:lnTo>
                  <a:lnTo>
                    <a:pt x="111" y="155"/>
                  </a:lnTo>
                  <a:lnTo>
                    <a:pt x="115" y="152"/>
                  </a:lnTo>
                  <a:lnTo>
                    <a:pt x="120" y="149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5" y="139"/>
                  </a:lnTo>
                  <a:lnTo>
                    <a:pt x="126" y="136"/>
                  </a:lnTo>
                  <a:lnTo>
                    <a:pt x="126" y="131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27" y="115"/>
                  </a:lnTo>
                  <a:lnTo>
                    <a:pt x="127" y="107"/>
                  </a:lnTo>
                  <a:lnTo>
                    <a:pt x="127" y="0"/>
                  </a:lnTo>
                  <a:lnTo>
                    <a:pt x="157" y="0"/>
                  </a:lnTo>
                  <a:lnTo>
                    <a:pt x="157" y="107"/>
                  </a:lnTo>
                  <a:lnTo>
                    <a:pt x="157" y="119"/>
                  </a:lnTo>
                  <a:lnTo>
                    <a:pt x="157" y="129"/>
                  </a:lnTo>
                  <a:lnTo>
                    <a:pt x="156" y="138"/>
                  </a:lnTo>
                  <a:lnTo>
                    <a:pt x="153" y="145"/>
                  </a:lnTo>
                  <a:lnTo>
                    <a:pt x="151" y="151"/>
                  </a:lnTo>
                  <a:lnTo>
                    <a:pt x="149" y="156"/>
                  </a:lnTo>
                  <a:lnTo>
                    <a:pt x="145" y="162"/>
                  </a:lnTo>
                  <a:lnTo>
                    <a:pt x="140" y="166"/>
                  </a:lnTo>
                  <a:lnTo>
                    <a:pt x="128" y="175"/>
                  </a:lnTo>
                  <a:lnTo>
                    <a:pt x="113" y="182"/>
                  </a:lnTo>
                  <a:lnTo>
                    <a:pt x="95" y="185"/>
                  </a:lnTo>
                  <a:lnTo>
                    <a:pt x="75" y="186"/>
                  </a:lnTo>
                  <a:lnTo>
                    <a:pt x="54" y="185"/>
                  </a:lnTo>
                  <a:lnTo>
                    <a:pt x="36" y="181"/>
                  </a:lnTo>
                  <a:lnTo>
                    <a:pt x="23" y="172"/>
                  </a:lnTo>
                  <a:lnTo>
                    <a:pt x="12" y="160"/>
                  </a:lnTo>
                  <a:lnTo>
                    <a:pt x="9" y="155"/>
                  </a:lnTo>
                  <a:lnTo>
                    <a:pt x="7" y="150"/>
                  </a:lnTo>
                  <a:lnTo>
                    <a:pt x="5" y="145"/>
                  </a:lnTo>
                  <a:lnTo>
                    <a:pt x="3" y="140"/>
                  </a:lnTo>
                  <a:lnTo>
                    <a:pt x="2" y="133"/>
                  </a:lnTo>
                  <a:lnTo>
                    <a:pt x="1" y="126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8626475" y="906463"/>
              <a:ext cx="58737" cy="73025"/>
            </a:xfrm>
            <a:custGeom>
              <a:avLst/>
              <a:gdLst>
                <a:gd name="T0" fmla="*/ 89 w 148"/>
                <a:gd name="T1" fmla="*/ 0 h 184"/>
                <a:gd name="T2" fmla="*/ 148 w 148"/>
                <a:gd name="T3" fmla="*/ 0 h 184"/>
                <a:gd name="T4" fmla="*/ 148 w 148"/>
                <a:gd name="T5" fmla="*/ 23 h 184"/>
                <a:gd name="T6" fmla="*/ 91 w 148"/>
                <a:gd name="T7" fmla="*/ 23 h 184"/>
                <a:gd name="T8" fmla="*/ 82 w 148"/>
                <a:gd name="T9" fmla="*/ 24 h 184"/>
                <a:gd name="T10" fmla="*/ 75 w 148"/>
                <a:gd name="T11" fmla="*/ 24 h 184"/>
                <a:gd name="T12" fmla="*/ 68 w 148"/>
                <a:gd name="T13" fmla="*/ 25 h 184"/>
                <a:gd name="T14" fmla="*/ 63 w 148"/>
                <a:gd name="T15" fmla="*/ 26 h 184"/>
                <a:gd name="T16" fmla="*/ 57 w 148"/>
                <a:gd name="T17" fmla="*/ 28 h 184"/>
                <a:gd name="T18" fmla="*/ 53 w 148"/>
                <a:gd name="T19" fmla="*/ 30 h 184"/>
                <a:gd name="T20" fmla="*/ 49 w 148"/>
                <a:gd name="T21" fmla="*/ 34 h 184"/>
                <a:gd name="T22" fmla="*/ 46 w 148"/>
                <a:gd name="T23" fmla="*/ 38 h 184"/>
                <a:gd name="T24" fmla="*/ 40 w 148"/>
                <a:gd name="T25" fmla="*/ 48 h 184"/>
                <a:gd name="T26" fmla="*/ 35 w 148"/>
                <a:gd name="T27" fmla="*/ 61 h 184"/>
                <a:gd name="T28" fmla="*/ 32 w 148"/>
                <a:gd name="T29" fmla="*/ 78 h 184"/>
                <a:gd name="T30" fmla="*/ 31 w 148"/>
                <a:gd name="T31" fmla="*/ 94 h 184"/>
                <a:gd name="T32" fmla="*/ 32 w 148"/>
                <a:gd name="T33" fmla="*/ 110 h 184"/>
                <a:gd name="T34" fmla="*/ 35 w 148"/>
                <a:gd name="T35" fmla="*/ 125 h 184"/>
                <a:gd name="T36" fmla="*/ 41 w 148"/>
                <a:gd name="T37" fmla="*/ 137 h 184"/>
                <a:gd name="T38" fmla="*/ 48 w 148"/>
                <a:gd name="T39" fmla="*/ 147 h 184"/>
                <a:gd name="T40" fmla="*/ 52 w 148"/>
                <a:gd name="T41" fmla="*/ 151 h 184"/>
                <a:gd name="T42" fmla="*/ 56 w 148"/>
                <a:gd name="T43" fmla="*/ 153 h 184"/>
                <a:gd name="T44" fmla="*/ 60 w 148"/>
                <a:gd name="T45" fmla="*/ 155 h 184"/>
                <a:gd name="T46" fmla="*/ 65 w 148"/>
                <a:gd name="T47" fmla="*/ 158 h 184"/>
                <a:gd name="T48" fmla="*/ 70 w 148"/>
                <a:gd name="T49" fmla="*/ 159 h 184"/>
                <a:gd name="T50" fmla="*/ 77 w 148"/>
                <a:gd name="T51" fmla="*/ 160 h 184"/>
                <a:gd name="T52" fmla="*/ 84 w 148"/>
                <a:gd name="T53" fmla="*/ 160 h 184"/>
                <a:gd name="T54" fmla="*/ 93 w 148"/>
                <a:gd name="T55" fmla="*/ 161 h 184"/>
                <a:gd name="T56" fmla="*/ 148 w 148"/>
                <a:gd name="T57" fmla="*/ 161 h 184"/>
                <a:gd name="T58" fmla="*/ 148 w 148"/>
                <a:gd name="T59" fmla="*/ 184 h 184"/>
                <a:gd name="T60" fmla="*/ 91 w 148"/>
                <a:gd name="T61" fmla="*/ 184 h 184"/>
                <a:gd name="T62" fmla="*/ 68 w 148"/>
                <a:gd name="T63" fmla="*/ 183 h 184"/>
                <a:gd name="T64" fmla="*/ 49 w 148"/>
                <a:gd name="T65" fmla="*/ 179 h 184"/>
                <a:gd name="T66" fmla="*/ 42 w 148"/>
                <a:gd name="T67" fmla="*/ 176 h 184"/>
                <a:gd name="T68" fmla="*/ 35 w 148"/>
                <a:gd name="T69" fmla="*/ 173 h 184"/>
                <a:gd name="T70" fmla="*/ 30 w 148"/>
                <a:gd name="T71" fmla="*/ 168 h 184"/>
                <a:gd name="T72" fmla="*/ 23 w 148"/>
                <a:gd name="T73" fmla="*/ 163 h 184"/>
                <a:gd name="T74" fmla="*/ 13 w 148"/>
                <a:gd name="T75" fmla="*/ 150 h 184"/>
                <a:gd name="T76" fmla="*/ 7 w 148"/>
                <a:gd name="T77" fmla="*/ 132 h 184"/>
                <a:gd name="T78" fmla="*/ 1 w 148"/>
                <a:gd name="T79" fmla="*/ 114 h 184"/>
                <a:gd name="T80" fmla="*/ 0 w 148"/>
                <a:gd name="T81" fmla="*/ 93 h 184"/>
                <a:gd name="T82" fmla="*/ 2 w 148"/>
                <a:gd name="T83" fmla="*/ 68 h 184"/>
                <a:gd name="T84" fmla="*/ 9 w 148"/>
                <a:gd name="T85" fmla="*/ 46 h 184"/>
                <a:gd name="T86" fmla="*/ 20 w 148"/>
                <a:gd name="T87" fmla="*/ 26 h 184"/>
                <a:gd name="T88" fmla="*/ 26 w 148"/>
                <a:gd name="T89" fmla="*/ 18 h 184"/>
                <a:gd name="T90" fmla="*/ 33 w 148"/>
                <a:gd name="T91" fmla="*/ 13 h 184"/>
                <a:gd name="T92" fmla="*/ 44 w 148"/>
                <a:gd name="T93" fmla="*/ 6 h 184"/>
                <a:gd name="T94" fmla="*/ 56 w 148"/>
                <a:gd name="T95" fmla="*/ 3 h 184"/>
                <a:gd name="T96" fmla="*/ 71 w 148"/>
                <a:gd name="T97" fmla="*/ 1 h 184"/>
                <a:gd name="T98" fmla="*/ 89 w 148"/>
                <a:gd name="T9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84">
                  <a:moveTo>
                    <a:pt x="89" y="0"/>
                  </a:moveTo>
                  <a:lnTo>
                    <a:pt x="148" y="0"/>
                  </a:lnTo>
                  <a:lnTo>
                    <a:pt x="148" y="23"/>
                  </a:lnTo>
                  <a:lnTo>
                    <a:pt x="91" y="23"/>
                  </a:lnTo>
                  <a:lnTo>
                    <a:pt x="82" y="24"/>
                  </a:lnTo>
                  <a:lnTo>
                    <a:pt x="75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8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6" y="38"/>
                  </a:lnTo>
                  <a:lnTo>
                    <a:pt x="40" y="48"/>
                  </a:lnTo>
                  <a:lnTo>
                    <a:pt x="35" y="61"/>
                  </a:lnTo>
                  <a:lnTo>
                    <a:pt x="32" y="78"/>
                  </a:lnTo>
                  <a:lnTo>
                    <a:pt x="31" y="94"/>
                  </a:lnTo>
                  <a:lnTo>
                    <a:pt x="32" y="110"/>
                  </a:lnTo>
                  <a:lnTo>
                    <a:pt x="35" y="125"/>
                  </a:lnTo>
                  <a:lnTo>
                    <a:pt x="41" y="137"/>
                  </a:lnTo>
                  <a:lnTo>
                    <a:pt x="48" y="147"/>
                  </a:lnTo>
                  <a:lnTo>
                    <a:pt x="52" y="151"/>
                  </a:lnTo>
                  <a:lnTo>
                    <a:pt x="56" y="153"/>
                  </a:lnTo>
                  <a:lnTo>
                    <a:pt x="60" y="155"/>
                  </a:lnTo>
                  <a:lnTo>
                    <a:pt x="65" y="158"/>
                  </a:lnTo>
                  <a:lnTo>
                    <a:pt x="70" y="159"/>
                  </a:lnTo>
                  <a:lnTo>
                    <a:pt x="77" y="160"/>
                  </a:lnTo>
                  <a:lnTo>
                    <a:pt x="84" y="160"/>
                  </a:lnTo>
                  <a:lnTo>
                    <a:pt x="93" y="161"/>
                  </a:lnTo>
                  <a:lnTo>
                    <a:pt x="148" y="161"/>
                  </a:lnTo>
                  <a:lnTo>
                    <a:pt x="148" y="184"/>
                  </a:lnTo>
                  <a:lnTo>
                    <a:pt x="91" y="184"/>
                  </a:lnTo>
                  <a:lnTo>
                    <a:pt x="68" y="183"/>
                  </a:lnTo>
                  <a:lnTo>
                    <a:pt x="49" y="179"/>
                  </a:lnTo>
                  <a:lnTo>
                    <a:pt x="42" y="176"/>
                  </a:lnTo>
                  <a:lnTo>
                    <a:pt x="35" y="173"/>
                  </a:lnTo>
                  <a:lnTo>
                    <a:pt x="30" y="168"/>
                  </a:lnTo>
                  <a:lnTo>
                    <a:pt x="23" y="163"/>
                  </a:lnTo>
                  <a:lnTo>
                    <a:pt x="13" y="150"/>
                  </a:lnTo>
                  <a:lnTo>
                    <a:pt x="7" y="132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2" y="68"/>
                  </a:lnTo>
                  <a:lnTo>
                    <a:pt x="9" y="46"/>
                  </a:lnTo>
                  <a:lnTo>
                    <a:pt x="20" y="26"/>
                  </a:lnTo>
                  <a:lnTo>
                    <a:pt x="26" y="18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6" y="3"/>
                  </a:lnTo>
                  <a:lnTo>
                    <a:pt x="71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8689975" y="906463"/>
              <a:ext cx="44450" cy="73025"/>
            </a:xfrm>
            <a:custGeom>
              <a:avLst/>
              <a:gdLst>
                <a:gd name="T0" fmla="*/ 86 w 115"/>
                <a:gd name="T1" fmla="*/ 0 h 184"/>
                <a:gd name="T2" fmla="*/ 115 w 115"/>
                <a:gd name="T3" fmla="*/ 0 h 184"/>
                <a:gd name="T4" fmla="*/ 115 w 115"/>
                <a:gd name="T5" fmla="*/ 107 h 184"/>
                <a:gd name="T6" fmla="*/ 115 w 115"/>
                <a:gd name="T7" fmla="*/ 120 h 184"/>
                <a:gd name="T8" fmla="*/ 115 w 115"/>
                <a:gd name="T9" fmla="*/ 130 h 184"/>
                <a:gd name="T10" fmla="*/ 114 w 115"/>
                <a:gd name="T11" fmla="*/ 140 h 184"/>
                <a:gd name="T12" fmla="*/ 112 w 115"/>
                <a:gd name="T13" fmla="*/ 147 h 184"/>
                <a:gd name="T14" fmla="*/ 109 w 115"/>
                <a:gd name="T15" fmla="*/ 153 h 184"/>
                <a:gd name="T16" fmla="*/ 107 w 115"/>
                <a:gd name="T17" fmla="*/ 159 h 184"/>
                <a:gd name="T18" fmla="*/ 104 w 115"/>
                <a:gd name="T19" fmla="*/ 163 h 184"/>
                <a:gd name="T20" fmla="*/ 99 w 115"/>
                <a:gd name="T21" fmla="*/ 167 h 184"/>
                <a:gd name="T22" fmla="*/ 94 w 115"/>
                <a:gd name="T23" fmla="*/ 172 h 184"/>
                <a:gd name="T24" fmla="*/ 89 w 115"/>
                <a:gd name="T25" fmla="*/ 175 h 184"/>
                <a:gd name="T26" fmla="*/ 82 w 115"/>
                <a:gd name="T27" fmla="*/ 178 h 184"/>
                <a:gd name="T28" fmla="*/ 75 w 115"/>
                <a:gd name="T29" fmla="*/ 181 h 184"/>
                <a:gd name="T30" fmla="*/ 68 w 115"/>
                <a:gd name="T31" fmla="*/ 182 h 184"/>
                <a:gd name="T32" fmla="*/ 59 w 115"/>
                <a:gd name="T33" fmla="*/ 183 h 184"/>
                <a:gd name="T34" fmla="*/ 48 w 115"/>
                <a:gd name="T35" fmla="*/ 184 h 184"/>
                <a:gd name="T36" fmla="*/ 35 w 115"/>
                <a:gd name="T37" fmla="*/ 184 h 184"/>
                <a:gd name="T38" fmla="*/ 0 w 115"/>
                <a:gd name="T39" fmla="*/ 184 h 184"/>
                <a:gd name="T40" fmla="*/ 0 w 115"/>
                <a:gd name="T41" fmla="*/ 161 h 184"/>
                <a:gd name="T42" fmla="*/ 35 w 115"/>
                <a:gd name="T43" fmla="*/ 161 h 184"/>
                <a:gd name="T44" fmla="*/ 50 w 115"/>
                <a:gd name="T45" fmla="*/ 160 h 184"/>
                <a:gd name="T46" fmla="*/ 62 w 115"/>
                <a:gd name="T47" fmla="*/ 159 h 184"/>
                <a:gd name="T48" fmla="*/ 69 w 115"/>
                <a:gd name="T49" fmla="*/ 158 h 184"/>
                <a:gd name="T50" fmla="*/ 73 w 115"/>
                <a:gd name="T51" fmla="*/ 154 h 184"/>
                <a:gd name="T52" fmla="*/ 78 w 115"/>
                <a:gd name="T53" fmla="*/ 151 h 184"/>
                <a:gd name="T54" fmla="*/ 81 w 115"/>
                <a:gd name="T55" fmla="*/ 148 h 184"/>
                <a:gd name="T56" fmla="*/ 83 w 115"/>
                <a:gd name="T57" fmla="*/ 142 h 184"/>
                <a:gd name="T58" fmla="*/ 84 w 115"/>
                <a:gd name="T59" fmla="*/ 136 h 184"/>
                <a:gd name="T60" fmla="*/ 85 w 115"/>
                <a:gd name="T61" fmla="*/ 124 h 184"/>
                <a:gd name="T62" fmla="*/ 86 w 115"/>
                <a:gd name="T63" fmla="*/ 107 h 184"/>
                <a:gd name="T64" fmla="*/ 86 w 115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84">
                  <a:moveTo>
                    <a:pt x="86" y="0"/>
                  </a:moveTo>
                  <a:lnTo>
                    <a:pt x="115" y="0"/>
                  </a:lnTo>
                  <a:lnTo>
                    <a:pt x="115" y="107"/>
                  </a:lnTo>
                  <a:lnTo>
                    <a:pt x="115" y="120"/>
                  </a:lnTo>
                  <a:lnTo>
                    <a:pt x="115" y="130"/>
                  </a:lnTo>
                  <a:lnTo>
                    <a:pt x="114" y="140"/>
                  </a:lnTo>
                  <a:lnTo>
                    <a:pt x="112" y="147"/>
                  </a:lnTo>
                  <a:lnTo>
                    <a:pt x="109" y="153"/>
                  </a:lnTo>
                  <a:lnTo>
                    <a:pt x="107" y="159"/>
                  </a:lnTo>
                  <a:lnTo>
                    <a:pt x="104" y="163"/>
                  </a:lnTo>
                  <a:lnTo>
                    <a:pt x="99" y="167"/>
                  </a:lnTo>
                  <a:lnTo>
                    <a:pt x="94" y="172"/>
                  </a:lnTo>
                  <a:lnTo>
                    <a:pt x="89" y="175"/>
                  </a:lnTo>
                  <a:lnTo>
                    <a:pt x="82" y="178"/>
                  </a:lnTo>
                  <a:lnTo>
                    <a:pt x="75" y="181"/>
                  </a:lnTo>
                  <a:lnTo>
                    <a:pt x="68" y="182"/>
                  </a:lnTo>
                  <a:lnTo>
                    <a:pt x="59" y="183"/>
                  </a:lnTo>
                  <a:lnTo>
                    <a:pt x="48" y="184"/>
                  </a:lnTo>
                  <a:lnTo>
                    <a:pt x="35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35" y="161"/>
                  </a:lnTo>
                  <a:lnTo>
                    <a:pt x="50" y="160"/>
                  </a:lnTo>
                  <a:lnTo>
                    <a:pt x="62" y="159"/>
                  </a:lnTo>
                  <a:lnTo>
                    <a:pt x="69" y="158"/>
                  </a:lnTo>
                  <a:lnTo>
                    <a:pt x="73" y="154"/>
                  </a:lnTo>
                  <a:lnTo>
                    <a:pt x="78" y="151"/>
                  </a:lnTo>
                  <a:lnTo>
                    <a:pt x="81" y="148"/>
                  </a:lnTo>
                  <a:lnTo>
                    <a:pt x="83" y="142"/>
                  </a:lnTo>
                  <a:lnTo>
                    <a:pt x="84" y="136"/>
                  </a:lnTo>
                  <a:lnTo>
                    <a:pt x="85" y="124"/>
                  </a:lnTo>
                  <a:lnTo>
                    <a:pt x="86" y="10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8739188" y="906463"/>
              <a:ext cx="74612" cy="73025"/>
            </a:xfrm>
            <a:custGeom>
              <a:avLst/>
              <a:gdLst>
                <a:gd name="T0" fmla="*/ 95 w 188"/>
                <a:gd name="T1" fmla="*/ 22 h 184"/>
                <a:gd name="T2" fmla="*/ 59 w 188"/>
                <a:gd name="T3" fmla="*/ 113 h 184"/>
                <a:gd name="T4" fmla="*/ 128 w 188"/>
                <a:gd name="T5" fmla="*/ 113 h 184"/>
                <a:gd name="T6" fmla="*/ 95 w 188"/>
                <a:gd name="T7" fmla="*/ 22 h 184"/>
                <a:gd name="T8" fmla="*/ 76 w 188"/>
                <a:gd name="T9" fmla="*/ 0 h 184"/>
                <a:gd name="T10" fmla="*/ 115 w 188"/>
                <a:gd name="T11" fmla="*/ 0 h 184"/>
                <a:gd name="T12" fmla="*/ 188 w 188"/>
                <a:gd name="T13" fmla="*/ 184 h 184"/>
                <a:gd name="T14" fmla="*/ 156 w 188"/>
                <a:gd name="T15" fmla="*/ 184 h 184"/>
                <a:gd name="T16" fmla="*/ 138 w 188"/>
                <a:gd name="T17" fmla="*/ 136 h 184"/>
                <a:gd name="T18" fmla="*/ 50 w 188"/>
                <a:gd name="T19" fmla="*/ 136 h 184"/>
                <a:gd name="T20" fmla="*/ 32 w 188"/>
                <a:gd name="T21" fmla="*/ 184 h 184"/>
                <a:gd name="T22" fmla="*/ 0 w 188"/>
                <a:gd name="T23" fmla="*/ 184 h 184"/>
                <a:gd name="T24" fmla="*/ 76 w 18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4">
                  <a:moveTo>
                    <a:pt x="95" y="22"/>
                  </a:moveTo>
                  <a:lnTo>
                    <a:pt x="59" y="113"/>
                  </a:lnTo>
                  <a:lnTo>
                    <a:pt x="128" y="113"/>
                  </a:lnTo>
                  <a:lnTo>
                    <a:pt x="95" y="22"/>
                  </a:lnTo>
                  <a:close/>
                  <a:moveTo>
                    <a:pt x="76" y="0"/>
                  </a:moveTo>
                  <a:lnTo>
                    <a:pt x="115" y="0"/>
                  </a:lnTo>
                  <a:lnTo>
                    <a:pt x="188" y="184"/>
                  </a:lnTo>
                  <a:lnTo>
                    <a:pt x="156" y="184"/>
                  </a:lnTo>
                  <a:lnTo>
                    <a:pt x="138" y="136"/>
                  </a:lnTo>
                  <a:lnTo>
                    <a:pt x="50" y="136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843838" y="695325"/>
              <a:ext cx="144462" cy="168275"/>
            </a:xfrm>
            <a:custGeom>
              <a:avLst/>
              <a:gdLst>
                <a:gd name="T0" fmla="*/ 0 w 367"/>
                <a:gd name="T1" fmla="*/ 0 h 425"/>
                <a:gd name="T2" fmla="*/ 367 w 367"/>
                <a:gd name="T3" fmla="*/ 0 h 425"/>
                <a:gd name="T4" fmla="*/ 367 w 367"/>
                <a:gd name="T5" fmla="*/ 76 h 425"/>
                <a:gd name="T6" fmla="*/ 227 w 367"/>
                <a:gd name="T7" fmla="*/ 76 h 425"/>
                <a:gd name="T8" fmla="*/ 227 w 367"/>
                <a:gd name="T9" fmla="*/ 425 h 425"/>
                <a:gd name="T10" fmla="*/ 137 w 367"/>
                <a:gd name="T11" fmla="*/ 425 h 425"/>
                <a:gd name="T12" fmla="*/ 137 w 367"/>
                <a:gd name="T13" fmla="*/ 76 h 425"/>
                <a:gd name="T14" fmla="*/ 0 w 367"/>
                <a:gd name="T15" fmla="*/ 76 h 425"/>
                <a:gd name="T16" fmla="*/ 0 w 367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425">
                  <a:moveTo>
                    <a:pt x="0" y="0"/>
                  </a:moveTo>
                  <a:lnTo>
                    <a:pt x="367" y="0"/>
                  </a:lnTo>
                  <a:lnTo>
                    <a:pt x="367" y="76"/>
                  </a:lnTo>
                  <a:lnTo>
                    <a:pt x="227" y="76"/>
                  </a:lnTo>
                  <a:lnTo>
                    <a:pt x="227" y="425"/>
                  </a:lnTo>
                  <a:lnTo>
                    <a:pt x="137" y="425"/>
                  </a:lnTo>
                  <a:lnTo>
                    <a:pt x="137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7953375" y="695325"/>
              <a:ext cx="180975" cy="168275"/>
            </a:xfrm>
            <a:custGeom>
              <a:avLst/>
              <a:gdLst>
                <a:gd name="T0" fmla="*/ 228 w 456"/>
                <a:gd name="T1" fmla="*/ 102 h 425"/>
                <a:gd name="T2" fmla="*/ 168 w 456"/>
                <a:gd name="T3" fmla="*/ 251 h 425"/>
                <a:gd name="T4" fmla="*/ 289 w 456"/>
                <a:gd name="T5" fmla="*/ 251 h 425"/>
                <a:gd name="T6" fmla="*/ 228 w 456"/>
                <a:gd name="T7" fmla="*/ 102 h 425"/>
                <a:gd name="T8" fmla="*/ 177 w 456"/>
                <a:gd name="T9" fmla="*/ 0 h 425"/>
                <a:gd name="T10" fmla="*/ 281 w 456"/>
                <a:gd name="T11" fmla="*/ 0 h 425"/>
                <a:gd name="T12" fmla="*/ 456 w 456"/>
                <a:gd name="T13" fmla="*/ 425 h 425"/>
                <a:gd name="T14" fmla="*/ 351 w 456"/>
                <a:gd name="T15" fmla="*/ 425 h 425"/>
                <a:gd name="T16" fmla="*/ 309 w 456"/>
                <a:gd name="T17" fmla="*/ 327 h 425"/>
                <a:gd name="T18" fmla="*/ 147 w 456"/>
                <a:gd name="T19" fmla="*/ 327 h 425"/>
                <a:gd name="T20" fmla="*/ 106 w 456"/>
                <a:gd name="T21" fmla="*/ 425 h 425"/>
                <a:gd name="T22" fmla="*/ 0 w 456"/>
                <a:gd name="T23" fmla="*/ 425 h 425"/>
                <a:gd name="T24" fmla="*/ 177 w 456"/>
                <a:gd name="T2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425">
                  <a:moveTo>
                    <a:pt x="228" y="102"/>
                  </a:moveTo>
                  <a:lnTo>
                    <a:pt x="168" y="251"/>
                  </a:lnTo>
                  <a:lnTo>
                    <a:pt x="289" y="251"/>
                  </a:lnTo>
                  <a:lnTo>
                    <a:pt x="228" y="102"/>
                  </a:lnTo>
                  <a:close/>
                  <a:moveTo>
                    <a:pt x="177" y="0"/>
                  </a:moveTo>
                  <a:lnTo>
                    <a:pt x="281" y="0"/>
                  </a:lnTo>
                  <a:lnTo>
                    <a:pt x="456" y="425"/>
                  </a:lnTo>
                  <a:lnTo>
                    <a:pt x="351" y="425"/>
                  </a:lnTo>
                  <a:lnTo>
                    <a:pt x="309" y="327"/>
                  </a:lnTo>
                  <a:lnTo>
                    <a:pt x="147" y="327"/>
                  </a:lnTo>
                  <a:lnTo>
                    <a:pt x="106" y="425"/>
                  </a:lnTo>
                  <a:lnTo>
                    <a:pt x="0" y="4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8135938" y="695325"/>
              <a:ext cx="147637" cy="169862"/>
            </a:xfrm>
            <a:custGeom>
              <a:avLst/>
              <a:gdLst>
                <a:gd name="T0" fmla="*/ 0 w 371"/>
                <a:gd name="T1" fmla="*/ 0 h 429"/>
                <a:gd name="T2" fmla="*/ 91 w 371"/>
                <a:gd name="T3" fmla="*/ 0 h 429"/>
                <a:gd name="T4" fmla="*/ 91 w 371"/>
                <a:gd name="T5" fmla="*/ 256 h 429"/>
                <a:gd name="T6" fmla="*/ 91 w 371"/>
                <a:gd name="T7" fmla="*/ 275 h 429"/>
                <a:gd name="T8" fmla="*/ 93 w 371"/>
                <a:gd name="T9" fmla="*/ 291 h 429"/>
                <a:gd name="T10" fmla="*/ 96 w 371"/>
                <a:gd name="T11" fmla="*/ 304 h 429"/>
                <a:gd name="T12" fmla="*/ 103 w 371"/>
                <a:gd name="T13" fmla="*/ 320 h 429"/>
                <a:gd name="T14" fmla="*/ 114 w 371"/>
                <a:gd name="T15" fmla="*/ 333 h 429"/>
                <a:gd name="T16" fmla="*/ 128 w 371"/>
                <a:gd name="T17" fmla="*/ 343 h 429"/>
                <a:gd name="T18" fmla="*/ 147 w 371"/>
                <a:gd name="T19" fmla="*/ 351 h 429"/>
                <a:gd name="T20" fmla="*/ 166 w 371"/>
                <a:gd name="T21" fmla="*/ 356 h 429"/>
                <a:gd name="T22" fmla="*/ 187 w 371"/>
                <a:gd name="T23" fmla="*/ 357 h 429"/>
                <a:gd name="T24" fmla="*/ 207 w 371"/>
                <a:gd name="T25" fmla="*/ 356 h 429"/>
                <a:gd name="T26" fmla="*/ 225 w 371"/>
                <a:gd name="T27" fmla="*/ 353 h 429"/>
                <a:gd name="T28" fmla="*/ 242 w 371"/>
                <a:gd name="T29" fmla="*/ 346 h 429"/>
                <a:gd name="T30" fmla="*/ 255 w 371"/>
                <a:gd name="T31" fmla="*/ 339 h 429"/>
                <a:gd name="T32" fmla="*/ 265 w 371"/>
                <a:gd name="T33" fmla="*/ 329 h 429"/>
                <a:gd name="T34" fmla="*/ 273 w 371"/>
                <a:gd name="T35" fmla="*/ 317 h 429"/>
                <a:gd name="T36" fmla="*/ 276 w 371"/>
                <a:gd name="T37" fmla="*/ 306 h 429"/>
                <a:gd name="T38" fmla="*/ 279 w 371"/>
                <a:gd name="T39" fmla="*/ 293 h 429"/>
                <a:gd name="T40" fmla="*/ 280 w 371"/>
                <a:gd name="T41" fmla="*/ 276 h 429"/>
                <a:gd name="T42" fmla="*/ 280 w 371"/>
                <a:gd name="T43" fmla="*/ 256 h 429"/>
                <a:gd name="T44" fmla="*/ 280 w 371"/>
                <a:gd name="T45" fmla="*/ 0 h 429"/>
                <a:gd name="T46" fmla="*/ 371 w 371"/>
                <a:gd name="T47" fmla="*/ 0 h 429"/>
                <a:gd name="T48" fmla="*/ 371 w 371"/>
                <a:gd name="T49" fmla="*/ 251 h 429"/>
                <a:gd name="T50" fmla="*/ 370 w 371"/>
                <a:gd name="T51" fmla="*/ 283 h 429"/>
                <a:gd name="T52" fmla="*/ 367 w 371"/>
                <a:gd name="T53" fmla="*/ 311 h 429"/>
                <a:gd name="T54" fmla="*/ 360 w 371"/>
                <a:gd name="T55" fmla="*/ 334 h 429"/>
                <a:gd name="T56" fmla="*/ 351 w 371"/>
                <a:gd name="T57" fmla="*/ 355 h 429"/>
                <a:gd name="T58" fmla="*/ 339 w 371"/>
                <a:gd name="T59" fmla="*/ 373 h 429"/>
                <a:gd name="T60" fmla="*/ 325 w 371"/>
                <a:gd name="T61" fmla="*/ 387 h 429"/>
                <a:gd name="T62" fmla="*/ 308 w 371"/>
                <a:gd name="T63" fmla="*/ 400 h 429"/>
                <a:gd name="T64" fmla="*/ 288 w 371"/>
                <a:gd name="T65" fmla="*/ 411 h 429"/>
                <a:gd name="T66" fmla="*/ 266 w 371"/>
                <a:gd name="T67" fmla="*/ 419 h 429"/>
                <a:gd name="T68" fmla="*/ 242 w 371"/>
                <a:gd name="T69" fmla="*/ 424 h 429"/>
                <a:gd name="T70" fmla="*/ 214 w 371"/>
                <a:gd name="T71" fmla="*/ 428 h 429"/>
                <a:gd name="T72" fmla="*/ 186 w 371"/>
                <a:gd name="T73" fmla="*/ 429 h 429"/>
                <a:gd name="T74" fmla="*/ 148 w 371"/>
                <a:gd name="T75" fmla="*/ 428 h 429"/>
                <a:gd name="T76" fmla="*/ 114 w 371"/>
                <a:gd name="T77" fmla="*/ 422 h 429"/>
                <a:gd name="T78" fmla="*/ 84 w 371"/>
                <a:gd name="T79" fmla="*/ 412 h 429"/>
                <a:gd name="T80" fmla="*/ 59 w 371"/>
                <a:gd name="T81" fmla="*/ 399 h 429"/>
                <a:gd name="T82" fmla="*/ 39 w 371"/>
                <a:gd name="T83" fmla="*/ 383 h 429"/>
                <a:gd name="T84" fmla="*/ 21 w 371"/>
                <a:gd name="T85" fmla="*/ 360 h 429"/>
                <a:gd name="T86" fmla="*/ 13 w 371"/>
                <a:gd name="T87" fmla="*/ 348 h 429"/>
                <a:gd name="T88" fmla="*/ 9 w 371"/>
                <a:gd name="T89" fmla="*/ 333 h 429"/>
                <a:gd name="T90" fmla="*/ 4 w 371"/>
                <a:gd name="T91" fmla="*/ 318 h 429"/>
                <a:gd name="T92" fmla="*/ 2 w 371"/>
                <a:gd name="T93" fmla="*/ 300 h 429"/>
                <a:gd name="T94" fmla="*/ 1 w 371"/>
                <a:gd name="T95" fmla="*/ 280 h 429"/>
                <a:gd name="T96" fmla="*/ 0 w 371"/>
                <a:gd name="T97" fmla="*/ 258 h 429"/>
                <a:gd name="T98" fmla="*/ 0 w 371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1" h="429">
                  <a:moveTo>
                    <a:pt x="0" y="0"/>
                  </a:moveTo>
                  <a:lnTo>
                    <a:pt x="91" y="0"/>
                  </a:lnTo>
                  <a:lnTo>
                    <a:pt x="91" y="256"/>
                  </a:lnTo>
                  <a:lnTo>
                    <a:pt x="91" y="275"/>
                  </a:lnTo>
                  <a:lnTo>
                    <a:pt x="93" y="291"/>
                  </a:lnTo>
                  <a:lnTo>
                    <a:pt x="96" y="304"/>
                  </a:lnTo>
                  <a:lnTo>
                    <a:pt x="103" y="320"/>
                  </a:lnTo>
                  <a:lnTo>
                    <a:pt x="114" y="333"/>
                  </a:lnTo>
                  <a:lnTo>
                    <a:pt x="128" y="343"/>
                  </a:lnTo>
                  <a:lnTo>
                    <a:pt x="147" y="351"/>
                  </a:lnTo>
                  <a:lnTo>
                    <a:pt x="166" y="356"/>
                  </a:lnTo>
                  <a:lnTo>
                    <a:pt x="187" y="357"/>
                  </a:lnTo>
                  <a:lnTo>
                    <a:pt x="207" y="356"/>
                  </a:lnTo>
                  <a:lnTo>
                    <a:pt x="225" y="353"/>
                  </a:lnTo>
                  <a:lnTo>
                    <a:pt x="242" y="346"/>
                  </a:lnTo>
                  <a:lnTo>
                    <a:pt x="255" y="339"/>
                  </a:lnTo>
                  <a:lnTo>
                    <a:pt x="265" y="329"/>
                  </a:lnTo>
                  <a:lnTo>
                    <a:pt x="273" y="317"/>
                  </a:lnTo>
                  <a:lnTo>
                    <a:pt x="276" y="306"/>
                  </a:lnTo>
                  <a:lnTo>
                    <a:pt x="279" y="293"/>
                  </a:lnTo>
                  <a:lnTo>
                    <a:pt x="280" y="276"/>
                  </a:lnTo>
                  <a:lnTo>
                    <a:pt x="280" y="256"/>
                  </a:lnTo>
                  <a:lnTo>
                    <a:pt x="280" y="0"/>
                  </a:lnTo>
                  <a:lnTo>
                    <a:pt x="371" y="0"/>
                  </a:lnTo>
                  <a:lnTo>
                    <a:pt x="371" y="251"/>
                  </a:lnTo>
                  <a:lnTo>
                    <a:pt x="370" y="283"/>
                  </a:lnTo>
                  <a:lnTo>
                    <a:pt x="367" y="311"/>
                  </a:lnTo>
                  <a:lnTo>
                    <a:pt x="360" y="334"/>
                  </a:lnTo>
                  <a:lnTo>
                    <a:pt x="351" y="355"/>
                  </a:lnTo>
                  <a:lnTo>
                    <a:pt x="339" y="373"/>
                  </a:lnTo>
                  <a:lnTo>
                    <a:pt x="325" y="387"/>
                  </a:lnTo>
                  <a:lnTo>
                    <a:pt x="308" y="400"/>
                  </a:lnTo>
                  <a:lnTo>
                    <a:pt x="288" y="411"/>
                  </a:lnTo>
                  <a:lnTo>
                    <a:pt x="266" y="419"/>
                  </a:lnTo>
                  <a:lnTo>
                    <a:pt x="242" y="424"/>
                  </a:lnTo>
                  <a:lnTo>
                    <a:pt x="214" y="428"/>
                  </a:lnTo>
                  <a:lnTo>
                    <a:pt x="186" y="429"/>
                  </a:lnTo>
                  <a:lnTo>
                    <a:pt x="148" y="428"/>
                  </a:lnTo>
                  <a:lnTo>
                    <a:pt x="114" y="422"/>
                  </a:lnTo>
                  <a:lnTo>
                    <a:pt x="84" y="412"/>
                  </a:lnTo>
                  <a:lnTo>
                    <a:pt x="59" y="399"/>
                  </a:lnTo>
                  <a:lnTo>
                    <a:pt x="39" y="383"/>
                  </a:lnTo>
                  <a:lnTo>
                    <a:pt x="21" y="360"/>
                  </a:lnTo>
                  <a:lnTo>
                    <a:pt x="13" y="348"/>
                  </a:lnTo>
                  <a:lnTo>
                    <a:pt x="9" y="333"/>
                  </a:lnTo>
                  <a:lnTo>
                    <a:pt x="4" y="318"/>
                  </a:lnTo>
                  <a:lnTo>
                    <a:pt x="2" y="300"/>
                  </a:lnTo>
                  <a:lnTo>
                    <a:pt x="1" y="280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 userDrawn="1"/>
          </p:nvSpPr>
          <p:spPr bwMode="auto">
            <a:xfrm>
              <a:off x="8307388" y="695325"/>
              <a:ext cx="155575" cy="168275"/>
            </a:xfrm>
            <a:custGeom>
              <a:avLst/>
              <a:gdLst>
                <a:gd name="T0" fmla="*/ 90 w 388"/>
                <a:gd name="T1" fmla="*/ 189 h 425"/>
                <a:gd name="T2" fmla="*/ 237 w 388"/>
                <a:gd name="T3" fmla="*/ 188 h 425"/>
                <a:gd name="T4" fmla="*/ 263 w 388"/>
                <a:gd name="T5" fmla="*/ 178 h 425"/>
                <a:gd name="T6" fmla="*/ 280 w 388"/>
                <a:gd name="T7" fmla="*/ 150 h 425"/>
                <a:gd name="T8" fmla="*/ 280 w 388"/>
                <a:gd name="T9" fmla="*/ 112 h 425"/>
                <a:gd name="T10" fmla="*/ 265 w 388"/>
                <a:gd name="T11" fmla="*/ 87 h 425"/>
                <a:gd name="T12" fmla="*/ 237 w 388"/>
                <a:gd name="T13" fmla="*/ 77 h 425"/>
                <a:gd name="T14" fmla="*/ 90 w 388"/>
                <a:gd name="T15" fmla="*/ 76 h 425"/>
                <a:gd name="T16" fmla="*/ 208 w 388"/>
                <a:gd name="T17" fmla="*/ 0 h 425"/>
                <a:gd name="T18" fmla="*/ 265 w 388"/>
                <a:gd name="T19" fmla="*/ 3 h 425"/>
                <a:gd name="T20" fmla="*/ 305 w 388"/>
                <a:gd name="T21" fmla="*/ 10 h 425"/>
                <a:gd name="T22" fmla="*/ 336 w 388"/>
                <a:gd name="T23" fmla="*/ 26 h 425"/>
                <a:gd name="T24" fmla="*/ 361 w 388"/>
                <a:gd name="T25" fmla="*/ 50 h 425"/>
                <a:gd name="T26" fmla="*/ 379 w 388"/>
                <a:gd name="T27" fmla="*/ 91 h 425"/>
                <a:gd name="T28" fmla="*/ 381 w 388"/>
                <a:gd name="T29" fmla="*/ 149 h 425"/>
                <a:gd name="T30" fmla="*/ 362 w 388"/>
                <a:gd name="T31" fmla="*/ 199 h 425"/>
                <a:gd name="T32" fmla="*/ 326 w 388"/>
                <a:gd name="T33" fmla="*/ 233 h 425"/>
                <a:gd name="T34" fmla="*/ 325 w 388"/>
                <a:gd name="T35" fmla="*/ 252 h 425"/>
                <a:gd name="T36" fmla="*/ 358 w 388"/>
                <a:gd name="T37" fmla="*/ 283 h 425"/>
                <a:gd name="T38" fmla="*/ 375 w 388"/>
                <a:gd name="T39" fmla="*/ 330 h 425"/>
                <a:gd name="T40" fmla="*/ 379 w 388"/>
                <a:gd name="T41" fmla="*/ 375 h 425"/>
                <a:gd name="T42" fmla="*/ 382 w 388"/>
                <a:gd name="T43" fmla="*/ 395 h 425"/>
                <a:gd name="T44" fmla="*/ 384 w 388"/>
                <a:gd name="T45" fmla="*/ 409 h 425"/>
                <a:gd name="T46" fmla="*/ 388 w 388"/>
                <a:gd name="T47" fmla="*/ 425 h 425"/>
                <a:gd name="T48" fmla="*/ 286 w 388"/>
                <a:gd name="T49" fmla="*/ 421 h 425"/>
                <a:gd name="T50" fmla="*/ 284 w 388"/>
                <a:gd name="T51" fmla="*/ 414 h 425"/>
                <a:gd name="T52" fmla="*/ 282 w 388"/>
                <a:gd name="T53" fmla="*/ 402 h 425"/>
                <a:gd name="T54" fmla="*/ 279 w 388"/>
                <a:gd name="T55" fmla="*/ 365 h 425"/>
                <a:gd name="T56" fmla="*/ 268 w 388"/>
                <a:gd name="T57" fmla="*/ 317 h 425"/>
                <a:gd name="T58" fmla="*/ 248 w 388"/>
                <a:gd name="T59" fmla="*/ 286 h 425"/>
                <a:gd name="T60" fmla="*/ 214 w 388"/>
                <a:gd name="T61" fmla="*/ 269 h 425"/>
                <a:gd name="T62" fmla="*/ 163 w 388"/>
                <a:gd name="T63" fmla="*/ 264 h 425"/>
                <a:gd name="T64" fmla="*/ 90 w 388"/>
                <a:gd name="T65" fmla="*/ 425 h 425"/>
                <a:gd name="T66" fmla="*/ 0 w 388"/>
                <a:gd name="T6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425">
                  <a:moveTo>
                    <a:pt x="90" y="76"/>
                  </a:moveTo>
                  <a:lnTo>
                    <a:pt x="90" y="189"/>
                  </a:lnTo>
                  <a:lnTo>
                    <a:pt x="217" y="189"/>
                  </a:lnTo>
                  <a:lnTo>
                    <a:pt x="237" y="188"/>
                  </a:lnTo>
                  <a:lnTo>
                    <a:pt x="252" y="183"/>
                  </a:lnTo>
                  <a:lnTo>
                    <a:pt x="263" y="178"/>
                  </a:lnTo>
                  <a:lnTo>
                    <a:pt x="274" y="166"/>
                  </a:lnTo>
                  <a:lnTo>
                    <a:pt x="280" y="150"/>
                  </a:lnTo>
                  <a:lnTo>
                    <a:pt x="282" y="130"/>
                  </a:lnTo>
                  <a:lnTo>
                    <a:pt x="280" y="112"/>
                  </a:lnTo>
                  <a:lnTo>
                    <a:pt x="274" y="98"/>
                  </a:lnTo>
                  <a:lnTo>
                    <a:pt x="265" y="87"/>
                  </a:lnTo>
                  <a:lnTo>
                    <a:pt x="251" y="79"/>
                  </a:lnTo>
                  <a:lnTo>
                    <a:pt x="237" y="77"/>
                  </a:lnTo>
                  <a:lnTo>
                    <a:pt x="217" y="76"/>
                  </a:lnTo>
                  <a:lnTo>
                    <a:pt x="90" y="76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38" y="1"/>
                  </a:lnTo>
                  <a:lnTo>
                    <a:pt x="265" y="3"/>
                  </a:lnTo>
                  <a:lnTo>
                    <a:pt x="286" y="6"/>
                  </a:lnTo>
                  <a:lnTo>
                    <a:pt x="305" y="10"/>
                  </a:lnTo>
                  <a:lnTo>
                    <a:pt x="321" y="17"/>
                  </a:lnTo>
                  <a:lnTo>
                    <a:pt x="336" y="26"/>
                  </a:lnTo>
                  <a:lnTo>
                    <a:pt x="349" y="36"/>
                  </a:lnTo>
                  <a:lnTo>
                    <a:pt x="361" y="50"/>
                  </a:lnTo>
                  <a:lnTo>
                    <a:pt x="370" y="65"/>
                  </a:lnTo>
                  <a:lnTo>
                    <a:pt x="379" y="91"/>
                  </a:lnTo>
                  <a:lnTo>
                    <a:pt x="383" y="119"/>
                  </a:lnTo>
                  <a:lnTo>
                    <a:pt x="381" y="149"/>
                  </a:lnTo>
                  <a:lnTo>
                    <a:pt x="373" y="176"/>
                  </a:lnTo>
                  <a:lnTo>
                    <a:pt x="362" y="199"/>
                  </a:lnTo>
                  <a:lnTo>
                    <a:pt x="347" y="217"/>
                  </a:lnTo>
                  <a:lnTo>
                    <a:pt x="326" y="233"/>
                  </a:lnTo>
                  <a:lnTo>
                    <a:pt x="302" y="244"/>
                  </a:lnTo>
                  <a:lnTo>
                    <a:pt x="325" y="252"/>
                  </a:lnTo>
                  <a:lnTo>
                    <a:pt x="343" y="265"/>
                  </a:lnTo>
                  <a:lnTo>
                    <a:pt x="358" y="283"/>
                  </a:lnTo>
                  <a:lnTo>
                    <a:pt x="369" y="304"/>
                  </a:lnTo>
                  <a:lnTo>
                    <a:pt x="375" y="330"/>
                  </a:lnTo>
                  <a:lnTo>
                    <a:pt x="378" y="362"/>
                  </a:lnTo>
                  <a:lnTo>
                    <a:pt x="379" y="375"/>
                  </a:lnTo>
                  <a:lnTo>
                    <a:pt x="381" y="386"/>
                  </a:lnTo>
                  <a:lnTo>
                    <a:pt x="382" y="395"/>
                  </a:lnTo>
                  <a:lnTo>
                    <a:pt x="383" y="402"/>
                  </a:lnTo>
                  <a:lnTo>
                    <a:pt x="384" y="409"/>
                  </a:lnTo>
                  <a:lnTo>
                    <a:pt x="385" y="414"/>
                  </a:lnTo>
                  <a:lnTo>
                    <a:pt x="388" y="425"/>
                  </a:lnTo>
                  <a:lnTo>
                    <a:pt x="288" y="425"/>
                  </a:lnTo>
                  <a:lnTo>
                    <a:pt x="286" y="421"/>
                  </a:lnTo>
                  <a:lnTo>
                    <a:pt x="285" y="418"/>
                  </a:lnTo>
                  <a:lnTo>
                    <a:pt x="284" y="414"/>
                  </a:lnTo>
                  <a:lnTo>
                    <a:pt x="283" y="409"/>
                  </a:lnTo>
                  <a:lnTo>
                    <a:pt x="282" y="402"/>
                  </a:lnTo>
                  <a:lnTo>
                    <a:pt x="280" y="383"/>
                  </a:lnTo>
                  <a:lnTo>
                    <a:pt x="279" y="365"/>
                  </a:lnTo>
                  <a:lnTo>
                    <a:pt x="274" y="339"/>
                  </a:lnTo>
                  <a:lnTo>
                    <a:pt x="268" y="317"/>
                  </a:lnTo>
                  <a:lnTo>
                    <a:pt x="260" y="299"/>
                  </a:lnTo>
                  <a:lnTo>
                    <a:pt x="248" y="286"/>
                  </a:lnTo>
                  <a:lnTo>
                    <a:pt x="233" y="275"/>
                  </a:lnTo>
                  <a:lnTo>
                    <a:pt x="214" y="269"/>
                  </a:lnTo>
                  <a:lnTo>
                    <a:pt x="191" y="265"/>
                  </a:lnTo>
                  <a:lnTo>
                    <a:pt x="163" y="264"/>
                  </a:lnTo>
                  <a:lnTo>
                    <a:pt x="90" y="264"/>
                  </a:lnTo>
                  <a:lnTo>
                    <a:pt x="90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8477250" y="693738"/>
              <a:ext cx="166687" cy="171450"/>
            </a:xfrm>
            <a:custGeom>
              <a:avLst/>
              <a:gdLst>
                <a:gd name="T0" fmla="*/ 190 w 419"/>
                <a:gd name="T1" fmla="*/ 72 h 432"/>
                <a:gd name="T2" fmla="*/ 155 w 419"/>
                <a:gd name="T3" fmla="*/ 83 h 432"/>
                <a:gd name="T4" fmla="*/ 129 w 419"/>
                <a:gd name="T5" fmla="*/ 102 h 432"/>
                <a:gd name="T6" fmla="*/ 110 w 419"/>
                <a:gd name="T7" fmla="*/ 133 h 432"/>
                <a:gd name="T8" fmla="*/ 100 w 419"/>
                <a:gd name="T9" fmla="*/ 183 h 432"/>
                <a:gd name="T10" fmla="*/ 100 w 419"/>
                <a:gd name="T11" fmla="*/ 250 h 432"/>
                <a:gd name="T12" fmla="*/ 113 w 419"/>
                <a:gd name="T13" fmla="*/ 305 h 432"/>
                <a:gd name="T14" fmla="*/ 141 w 419"/>
                <a:gd name="T15" fmla="*/ 341 h 432"/>
                <a:gd name="T16" fmla="*/ 182 w 419"/>
                <a:gd name="T17" fmla="*/ 358 h 432"/>
                <a:gd name="T18" fmla="*/ 236 w 419"/>
                <a:gd name="T19" fmla="*/ 358 h 432"/>
                <a:gd name="T20" fmla="*/ 278 w 419"/>
                <a:gd name="T21" fmla="*/ 341 h 432"/>
                <a:gd name="T22" fmla="*/ 305 w 419"/>
                <a:gd name="T23" fmla="*/ 306 h 432"/>
                <a:gd name="T24" fmla="*/ 318 w 419"/>
                <a:gd name="T25" fmla="*/ 251 h 432"/>
                <a:gd name="T26" fmla="*/ 318 w 419"/>
                <a:gd name="T27" fmla="*/ 181 h 432"/>
                <a:gd name="T28" fmla="*/ 305 w 419"/>
                <a:gd name="T29" fmla="*/ 126 h 432"/>
                <a:gd name="T30" fmla="*/ 279 w 419"/>
                <a:gd name="T31" fmla="*/ 91 h 432"/>
                <a:gd name="T32" fmla="*/ 236 w 419"/>
                <a:gd name="T33" fmla="*/ 73 h 432"/>
                <a:gd name="T34" fmla="*/ 209 w 419"/>
                <a:gd name="T35" fmla="*/ 0 h 432"/>
                <a:gd name="T36" fmla="*/ 280 w 419"/>
                <a:gd name="T37" fmla="*/ 8 h 432"/>
                <a:gd name="T38" fmla="*/ 337 w 419"/>
                <a:gd name="T39" fmla="*/ 30 h 432"/>
                <a:gd name="T40" fmla="*/ 378 w 419"/>
                <a:gd name="T41" fmla="*/ 66 h 432"/>
                <a:gd name="T42" fmla="*/ 400 w 419"/>
                <a:gd name="T43" fmla="*/ 107 h 432"/>
                <a:gd name="T44" fmla="*/ 415 w 419"/>
                <a:gd name="T45" fmla="*/ 160 h 432"/>
                <a:gd name="T46" fmla="*/ 419 w 419"/>
                <a:gd name="T47" fmla="*/ 222 h 432"/>
                <a:gd name="T48" fmla="*/ 411 w 419"/>
                <a:gd name="T49" fmla="*/ 291 h 432"/>
                <a:gd name="T50" fmla="*/ 389 w 419"/>
                <a:gd name="T51" fmla="*/ 349 h 432"/>
                <a:gd name="T52" fmla="*/ 353 w 419"/>
                <a:gd name="T53" fmla="*/ 392 h 432"/>
                <a:gd name="T54" fmla="*/ 316 w 419"/>
                <a:gd name="T55" fmla="*/ 413 h 432"/>
                <a:gd name="T56" fmla="*/ 270 w 419"/>
                <a:gd name="T57" fmla="*/ 427 h 432"/>
                <a:gd name="T58" fmla="*/ 215 w 419"/>
                <a:gd name="T59" fmla="*/ 432 h 432"/>
                <a:gd name="T60" fmla="*/ 140 w 419"/>
                <a:gd name="T61" fmla="*/ 423 h 432"/>
                <a:gd name="T62" fmla="*/ 79 w 419"/>
                <a:gd name="T63" fmla="*/ 398 h 432"/>
                <a:gd name="T64" fmla="*/ 37 w 419"/>
                <a:gd name="T65" fmla="*/ 357 h 432"/>
                <a:gd name="T66" fmla="*/ 13 w 419"/>
                <a:gd name="T67" fmla="*/ 309 h 432"/>
                <a:gd name="T68" fmla="*/ 1 w 419"/>
                <a:gd name="T69" fmla="*/ 251 h 432"/>
                <a:gd name="T70" fmla="*/ 1 w 419"/>
                <a:gd name="T71" fmla="*/ 179 h 432"/>
                <a:gd name="T72" fmla="*/ 16 w 419"/>
                <a:gd name="T73" fmla="*/ 112 h 432"/>
                <a:gd name="T74" fmla="*/ 44 w 419"/>
                <a:gd name="T75" fmla="*/ 60 h 432"/>
                <a:gd name="T76" fmla="*/ 82 w 419"/>
                <a:gd name="T77" fmla="*/ 30 h 432"/>
                <a:gd name="T78" fmla="*/ 127 w 419"/>
                <a:gd name="T79" fmla="*/ 11 h 432"/>
                <a:gd name="T80" fmla="*/ 180 w 419"/>
                <a:gd name="T81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32">
                  <a:moveTo>
                    <a:pt x="210" y="71"/>
                  </a:moveTo>
                  <a:lnTo>
                    <a:pt x="190" y="72"/>
                  </a:lnTo>
                  <a:lnTo>
                    <a:pt x="171" y="77"/>
                  </a:lnTo>
                  <a:lnTo>
                    <a:pt x="155" y="83"/>
                  </a:lnTo>
                  <a:lnTo>
                    <a:pt x="141" y="91"/>
                  </a:lnTo>
                  <a:lnTo>
                    <a:pt x="129" y="102"/>
                  </a:lnTo>
                  <a:lnTo>
                    <a:pt x="119" y="114"/>
                  </a:lnTo>
                  <a:lnTo>
                    <a:pt x="110" y="133"/>
                  </a:lnTo>
                  <a:lnTo>
                    <a:pt x="104" y="156"/>
                  </a:lnTo>
                  <a:lnTo>
                    <a:pt x="100" y="183"/>
                  </a:lnTo>
                  <a:lnTo>
                    <a:pt x="99" y="215"/>
                  </a:lnTo>
                  <a:lnTo>
                    <a:pt x="100" y="250"/>
                  </a:lnTo>
                  <a:lnTo>
                    <a:pt x="106" y="280"/>
                  </a:lnTo>
                  <a:lnTo>
                    <a:pt x="113" y="305"/>
                  </a:lnTo>
                  <a:lnTo>
                    <a:pt x="125" y="325"/>
                  </a:lnTo>
                  <a:lnTo>
                    <a:pt x="141" y="341"/>
                  </a:lnTo>
                  <a:lnTo>
                    <a:pt x="159" y="352"/>
                  </a:lnTo>
                  <a:lnTo>
                    <a:pt x="182" y="358"/>
                  </a:lnTo>
                  <a:lnTo>
                    <a:pt x="210" y="360"/>
                  </a:lnTo>
                  <a:lnTo>
                    <a:pt x="236" y="358"/>
                  </a:lnTo>
                  <a:lnTo>
                    <a:pt x="259" y="352"/>
                  </a:lnTo>
                  <a:lnTo>
                    <a:pt x="278" y="341"/>
                  </a:lnTo>
                  <a:lnTo>
                    <a:pt x="293" y="325"/>
                  </a:lnTo>
                  <a:lnTo>
                    <a:pt x="305" y="306"/>
                  </a:lnTo>
                  <a:lnTo>
                    <a:pt x="313" y="280"/>
                  </a:lnTo>
                  <a:lnTo>
                    <a:pt x="318" y="251"/>
                  </a:lnTo>
                  <a:lnTo>
                    <a:pt x="319" y="216"/>
                  </a:lnTo>
                  <a:lnTo>
                    <a:pt x="318" y="181"/>
                  </a:lnTo>
                  <a:lnTo>
                    <a:pt x="313" y="151"/>
                  </a:lnTo>
                  <a:lnTo>
                    <a:pt x="305" y="126"/>
                  </a:lnTo>
                  <a:lnTo>
                    <a:pt x="293" y="106"/>
                  </a:lnTo>
                  <a:lnTo>
                    <a:pt x="279" y="91"/>
                  </a:lnTo>
                  <a:lnTo>
                    <a:pt x="259" y="80"/>
                  </a:lnTo>
                  <a:lnTo>
                    <a:pt x="236" y="73"/>
                  </a:lnTo>
                  <a:lnTo>
                    <a:pt x="210" y="71"/>
                  </a:lnTo>
                  <a:close/>
                  <a:moveTo>
                    <a:pt x="209" y="0"/>
                  </a:moveTo>
                  <a:lnTo>
                    <a:pt x="246" y="2"/>
                  </a:lnTo>
                  <a:lnTo>
                    <a:pt x="280" y="8"/>
                  </a:lnTo>
                  <a:lnTo>
                    <a:pt x="311" y="18"/>
                  </a:lnTo>
                  <a:lnTo>
                    <a:pt x="337" y="30"/>
                  </a:lnTo>
                  <a:lnTo>
                    <a:pt x="360" y="46"/>
                  </a:lnTo>
                  <a:lnTo>
                    <a:pt x="378" y="66"/>
                  </a:lnTo>
                  <a:lnTo>
                    <a:pt x="390" y="84"/>
                  </a:lnTo>
                  <a:lnTo>
                    <a:pt x="400" y="107"/>
                  </a:lnTo>
                  <a:lnTo>
                    <a:pt x="408" y="133"/>
                  </a:lnTo>
                  <a:lnTo>
                    <a:pt x="415" y="160"/>
                  </a:lnTo>
                  <a:lnTo>
                    <a:pt x="418" y="190"/>
                  </a:lnTo>
                  <a:lnTo>
                    <a:pt x="419" y="222"/>
                  </a:lnTo>
                  <a:lnTo>
                    <a:pt x="417" y="259"/>
                  </a:lnTo>
                  <a:lnTo>
                    <a:pt x="411" y="291"/>
                  </a:lnTo>
                  <a:lnTo>
                    <a:pt x="402" y="322"/>
                  </a:lnTo>
                  <a:lnTo>
                    <a:pt x="389" y="349"/>
                  </a:lnTo>
                  <a:lnTo>
                    <a:pt x="373" y="372"/>
                  </a:lnTo>
                  <a:lnTo>
                    <a:pt x="353" y="392"/>
                  </a:lnTo>
                  <a:lnTo>
                    <a:pt x="336" y="403"/>
                  </a:lnTo>
                  <a:lnTo>
                    <a:pt x="316" y="413"/>
                  </a:lnTo>
                  <a:lnTo>
                    <a:pt x="294" y="421"/>
                  </a:lnTo>
                  <a:lnTo>
                    <a:pt x="270" y="427"/>
                  </a:lnTo>
                  <a:lnTo>
                    <a:pt x="244" y="431"/>
                  </a:lnTo>
                  <a:lnTo>
                    <a:pt x="215" y="432"/>
                  </a:lnTo>
                  <a:lnTo>
                    <a:pt x="176" y="429"/>
                  </a:lnTo>
                  <a:lnTo>
                    <a:pt x="140" y="423"/>
                  </a:lnTo>
                  <a:lnTo>
                    <a:pt x="108" y="412"/>
                  </a:lnTo>
                  <a:lnTo>
                    <a:pt x="79" y="398"/>
                  </a:lnTo>
                  <a:lnTo>
                    <a:pt x="55" y="379"/>
                  </a:lnTo>
                  <a:lnTo>
                    <a:pt x="37" y="357"/>
                  </a:lnTo>
                  <a:lnTo>
                    <a:pt x="23" y="334"/>
                  </a:lnTo>
                  <a:lnTo>
                    <a:pt x="13" y="309"/>
                  </a:lnTo>
                  <a:lnTo>
                    <a:pt x="5" y="282"/>
                  </a:lnTo>
                  <a:lnTo>
                    <a:pt x="1" y="251"/>
                  </a:lnTo>
                  <a:lnTo>
                    <a:pt x="0" y="218"/>
                  </a:lnTo>
                  <a:lnTo>
                    <a:pt x="1" y="179"/>
                  </a:lnTo>
                  <a:lnTo>
                    <a:pt x="6" y="144"/>
                  </a:lnTo>
                  <a:lnTo>
                    <a:pt x="16" y="112"/>
                  </a:lnTo>
                  <a:lnTo>
                    <a:pt x="28" y="83"/>
                  </a:lnTo>
                  <a:lnTo>
                    <a:pt x="44" y="60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2" y="19"/>
                  </a:lnTo>
                  <a:lnTo>
                    <a:pt x="127" y="11"/>
                  </a:lnTo>
                  <a:lnTo>
                    <a:pt x="152" y="4"/>
                  </a:lnTo>
                  <a:lnTo>
                    <a:pt x="180" y="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666163" y="695325"/>
              <a:ext cx="147637" cy="168275"/>
            </a:xfrm>
            <a:custGeom>
              <a:avLst/>
              <a:gdLst>
                <a:gd name="T0" fmla="*/ 0 w 371"/>
                <a:gd name="T1" fmla="*/ 0 h 425"/>
                <a:gd name="T2" fmla="*/ 116 w 371"/>
                <a:gd name="T3" fmla="*/ 0 h 425"/>
                <a:gd name="T4" fmla="*/ 286 w 371"/>
                <a:gd name="T5" fmla="*/ 317 h 425"/>
                <a:gd name="T6" fmla="*/ 286 w 371"/>
                <a:gd name="T7" fmla="*/ 0 h 425"/>
                <a:gd name="T8" fmla="*/ 371 w 371"/>
                <a:gd name="T9" fmla="*/ 0 h 425"/>
                <a:gd name="T10" fmla="*/ 371 w 371"/>
                <a:gd name="T11" fmla="*/ 425 h 425"/>
                <a:gd name="T12" fmla="*/ 260 w 371"/>
                <a:gd name="T13" fmla="*/ 425 h 425"/>
                <a:gd name="T14" fmla="*/ 85 w 371"/>
                <a:gd name="T15" fmla="*/ 114 h 425"/>
                <a:gd name="T16" fmla="*/ 85 w 371"/>
                <a:gd name="T17" fmla="*/ 425 h 425"/>
                <a:gd name="T18" fmla="*/ 0 w 371"/>
                <a:gd name="T19" fmla="*/ 425 h 425"/>
                <a:gd name="T20" fmla="*/ 0 w 371"/>
                <a:gd name="T21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425">
                  <a:moveTo>
                    <a:pt x="0" y="0"/>
                  </a:moveTo>
                  <a:lnTo>
                    <a:pt x="116" y="0"/>
                  </a:lnTo>
                  <a:lnTo>
                    <a:pt x="286" y="317"/>
                  </a:lnTo>
                  <a:lnTo>
                    <a:pt x="286" y="0"/>
                  </a:lnTo>
                  <a:lnTo>
                    <a:pt x="371" y="0"/>
                  </a:lnTo>
                  <a:lnTo>
                    <a:pt x="371" y="425"/>
                  </a:lnTo>
                  <a:lnTo>
                    <a:pt x="260" y="425"/>
                  </a:lnTo>
                  <a:lnTo>
                    <a:pt x="85" y="114"/>
                  </a:lnTo>
                  <a:lnTo>
                    <a:pt x="85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7546975" y="306388"/>
              <a:ext cx="239712" cy="239712"/>
            </a:xfrm>
            <a:custGeom>
              <a:avLst/>
              <a:gdLst>
                <a:gd name="T0" fmla="*/ 604 w 604"/>
                <a:gd name="T1" fmla="*/ 0 h 604"/>
                <a:gd name="T2" fmla="*/ 604 w 604"/>
                <a:gd name="T3" fmla="*/ 24 h 604"/>
                <a:gd name="T4" fmla="*/ 604 w 604"/>
                <a:gd name="T5" fmla="*/ 50 h 604"/>
                <a:gd name="T6" fmla="*/ 604 w 604"/>
                <a:gd name="T7" fmla="*/ 80 h 604"/>
                <a:gd name="T8" fmla="*/ 604 w 604"/>
                <a:gd name="T9" fmla="*/ 109 h 604"/>
                <a:gd name="T10" fmla="*/ 604 w 604"/>
                <a:gd name="T11" fmla="*/ 135 h 604"/>
                <a:gd name="T12" fmla="*/ 604 w 604"/>
                <a:gd name="T13" fmla="*/ 159 h 604"/>
                <a:gd name="T14" fmla="*/ 604 w 604"/>
                <a:gd name="T15" fmla="*/ 178 h 604"/>
                <a:gd name="T16" fmla="*/ 604 w 604"/>
                <a:gd name="T17" fmla="*/ 190 h 604"/>
                <a:gd name="T18" fmla="*/ 600 w 604"/>
                <a:gd name="T19" fmla="*/ 212 h 604"/>
                <a:gd name="T20" fmla="*/ 591 w 604"/>
                <a:gd name="T21" fmla="*/ 233 h 604"/>
                <a:gd name="T22" fmla="*/ 576 w 604"/>
                <a:gd name="T23" fmla="*/ 253 h 604"/>
                <a:gd name="T24" fmla="*/ 558 w 604"/>
                <a:gd name="T25" fmla="*/ 273 h 604"/>
                <a:gd name="T26" fmla="*/ 535 w 604"/>
                <a:gd name="T27" fmla="*/ 291 h 604"/>
                <a:gd name="T28" fmla="*/ 507 w 604"/>
                <a:gd name="T29" fmla="*/ 308 h 604"/>
                <a:gd name="T30" fmla="*/ 478 w 604"/>
                <a:gd name="T31" fmla="*/ 325 h 604"/>
                <a:gd name="T32" fmla="*/ 445 w 604"/>
                <a:gd name="T33" fmla="*/ 342 h 604"/>
                <a:gd name="T34" fmla="*/ 410 w 604"/>
                <a:gd name="T35" fmla="*/ 357 h 604"/>
                <a:gd name="T36" fmla="*/ 373 w 604"/>
                <a:gd name="T37" fmla="*/ 373 h 604"/>
                <a:gd name="T38" fmla="*/ 335 w 604"/>
                <a:gd name="T39" fmla="*/ 388 h 604"/>
                <a:gd name="T40" fmla="*/ 302 w 604"/>
                <a:gd name="T41" fmla="*/ 402 h 604"/>
                <a:gd name="T42" fmla="*/ 265 w 604"/>
                <a:gd name="T43" fmla="*/ 417 h 604"/>
                <a:gd name="T44" fmla="*/ 228 w 604"/>
                <a:gd name="T45" fmla="*/ 434 h 604"/>
                <a:gd name="T46" fmla="*/ 190 w 604"/>
                <a:gd name="T47" fmla="*/ 452 h 604"/>
                <a:gd name="T48" fmla="*/ 153 w 604"/>
                <a:gd name="T49" fmla="*/ 472 h 604"/>
                <a:gd name="T50" fmla="*/ 116 w 604"/>
                <a:gd name="T51" fmla="*/ 494 h 604"/>
                <a:gd name="T52" fmla="*/ 83 w 604"/>
                <a:gd name="T53" fmla="*/ 518 h 604"/>
                <a:gd name="T54" fmla="*/ 51 w 604"/>
                <a:gd name="T55" fmla="*/ 544 h 604"/>
                <a:gd name="T56" fmla="*/ 23 w 604"/>
                <a:gd name="T57" fmla="*/ 573 h 604"/>
                <a:gd name="T58" fmla="*/ 0 w 604"/>
                <a:gd name="T59" fmla="*/ 604 h 604"/>
                <a:gd name="T60" fmla="*/ 20 w 604"/>
                <a:gd name="T61" fmla="*/ 544 h 604"/>
                <a:gd name="T62" fmla="*/ 40 w 604"/>
                <a:gd name="T63" fmla="*/ 482 h 604"/>
                <a:gd name="T64" fmla="*/ 61 w 604"/>
                <a:gd name="T65" fmla="*/ 421 h 604"/>
                <a:gd name="T66" fmla="*/ 79 w 604"/>
                <a:gd name="T67" fmla="*/ 362 h 604"/>
                <a:gd name="T68" fmla="*/ 90 w 604"/>
                <a:gd name="T69" fmla="*/ 336 h 604"/>
                <a:gd name="T70" fmla="*/ 106 w 604"/>
                <a:gd name="T71" fmla="*/ 312 h 604"/>
                <a:gd name="T72" fmla="*/ 124 w 604"/>
                <a:gd name="T73" fmla="*/ 291 h 604"/>
                <a:gd name="T74" fmla="*/ 147 w 604"/>
                <a:gd name="T75" fmla="*/ 272 h 604"/>
                <a:gd name="T76" fmla="*/ 175 w 604"/>
                <a:gd name="T77" fmla="*/ 253 h 604"/>
                <a:gd name="T78" fmla="*/ 205 w 604"/>
                <a:gd name="T79" fmla="*/ 236 h 604"/>
                <a:gd name="T80" fmla="*/ 240 w 604"/>
                <a:gd name="T81" fmla="*/ 219 h 604"/>
                <a:gd name="T82" fmla="*/ 277 w 604"/>
                <a:gd name="T83" fmla="*/ 202 h 604"/>
                <a:gd name="T84" fmla="*/ 319 w 604"/>
                <a:gd name="T85" fmla="*/ 185 h 604"/>
                <a:gd name="T86" fmla="*/ 354 w 604"/>
                <a:gd name="T87" fmla="*/ 171 h 604"/>
                <a:gd name="T88" fmla="*/ 390 w 604"/>
                <a:gd name="T89" fmla="*/ 157 h 604"/>
                <a:gd name="T90" fmla="*/ 424 w 604"/>
                <a:gd name="T91" fmla="*/ 142 h 604"/>
                <a:gd name="T92" fmla="*/ 457 w 604"/>
                <a:gd name="T93" fmla="*/ 128 h 604"/>
                <a:gd name="T94" fmla="*/ 489 w 604"/>
                <a:gd name="T95" fmla="*/ 114 h 604"/>
                <a:gd name="T96" fmla="*/ 517 w 604"/>
                <a:gd name="T97" fmla="*/ 99 h 604"/>
                <a:gd name="T98" fmla="*/ 542 w 604"/>
                <a:gd name="T99" fmla="*/ 82 h 604"/>
                <a:gd name="T100" fmla="*/ 564 w 604"/>
                <a:gd name="T101" fmla="*/ 64 h 604"/>
                <a:gd name="T102" fmla="*/ 583 w 604"/>
                <a:gd name="T103" fmla="*/ 45 h 604"/>
                <a:gd name="T104" fmla="*/ 595 w 604"/>
                <a:gd name="T105" fmla="*/ 23 h 604"/>
                <a:gd name="T106" fmla="*/ 604 w 604"/>
                <a:gd name="T10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4" h="604">
                  <a:moveTo>
                    <a:pt x="604" y="0"/>
                  </a:moveTo>
                  <a:lnTo>
                    <a:pt x="604" y="24"/>
                  </a:lnTo>
                  <a:lnTo>
                    <a:pt x="604" y="50"/>
                  </a:lnTo>
                  <a:lnTo>
                    <a:pt x="604" y="80"/>
                  </a:lnTo>
                  <a:lnTo>
                    <a:pt x="604" y="109"/>
                  </a:lnTo>
                  <a:lnTo>
                    <a:pt x="604" y="135"/>
                  </a:lnTo>
                  <a:lnTo>
                    <a:pt x="604" y="159"/>
                  </a:lnTo>
                  <a:lnTo>
                    <a:pt x="604" y="178"/>
                  </a:lnTo>
                  <a:lnTo>
                    <a:pt x="604" y="190"/>
                  </a:lnTo>
                  <a:lnTo>
                    <a:pt x="600" y="212"/>
                  </a:lnTo>
                  <a:lnTo>
                    <a:pt x="591" y="233"/>
                  </a:lnTo>
                  <a:lnTo>
                    <a:pt x="576" y="253"/>
                  </a:lnTo>
                  <a:lnTo>
                    <a:pt x="558" y="273"/>
                  </a:lnTo>
                  <a:lnTo>
                    <a:pt x="535" y="291"/>
                  </a:lnTo>
                  <a:lnTo>
                    <a:pt x="507" y="308"/>
                  </a:lnTo>
                  <a:lnTo>
                    <a:pt x="478" y="325"/>
                  </a:lnTo>
                  <a:lnTo>
                    <a:pt x="445" y="342"/>
                  </a:lnTo>
                  <a:lnTo>
                    <a:pt x="410" y="357"/>
                  </a:lnTo>
                  <a:lnTo>
                    <a:pt x="373" y="373"/>
                  </a:lnTo>
                  <a:lnTo>
                    <a:pt x="335" y="388"/>
                  </a:lnTo>
                  <a:lnTo>
                    <a:pt x="302" y="402"/>
                  </a:lnTo>
                  <a:lnTo>
                    <a:pt x="265" y="417"/>
                  </a:lnTo>
                  <a:lnTo>
                    <a:pt x="228" y="434"/>
                  </a:lnTo>
                  <a:lnTo>
                    <a:pt x="190" y="452"/>
                  </a:lnTo>
                  <a:lnTo>
                    <a:pt x="153" y="472"/>
                  </a:lnTo>
                  <a:lnTo>
                    <a:pt x="116" y="494"/>
                  </a:lnTo>
                  <a:lnTo>
                    <a:pt x="83" y="518"/>
                  </a:lnTo>
                  <a:lnTo>
                    <a:pt x="51" y="544"/>
                  </a:lnTo>
                  <a:lnTo>
                    <a:pt x="23" y="573"/>
                  </a:lnTo>
                  <a:lnTo>
                    <a:pt x="0" y="604"/>
                  </a:lnTo>
                  <a:lnTo>
                    <a:pt x="20" y="544"/>
                  </a:lnTo>
                  <a:lnTo>
                    <a:pt x="40" y="482"/>
                  </a:lnTo>
                  <a:lnTo>
                    <a:pt x="61" y="421"/>
                  </a:lnTo>
                  <a:lnTo>
                    <a:pt x="79" y="362"/>
                  </a:lnTo>
                  <a:lnTo>
                    <a:pt x="90" y="336"/>
                  </a:lnTo>
                  <a:lnTo>
                    <a:pt x="106" y="312"/>
                  </a:lnTo>
                  <a:lnTo>
                    <a:pt x="124" y="291"/>
                  </a:lnTo>
                  <a:lnTo>
                    <a:pt x="147" y="272"/>
                  </a:lnTo>
                  <a:lnTo>
                    <a:pt x="175" y="253"/>
                  </a:lnTo>
                  <a:lnTo>
                    <a:pt x="205" y="236"/>
                  </a:lnTo>
                  <a:lnTo>
                    <a:pt x="240" y="219"/>
                  </a:lnTo>
                  <a:lnTo>
                    <a:pt x="277" y="202"/>
                  </a:lnTo>
                  <a:lnTo>
                    <a:pt x="319" y="185"/>
                  </a:lnTo>
                  <a:lnTo>
                    <a:pt x="354" y="171"/>
                  </a:lnTo>
                  <a:lnTo>
                    <a:pt x="390" y="157"/>
                  </a:lnTo>
                  <a:lnTo>
                    <a:pt x="424" y="142"/>
                  </a:lnTo>
                  <a:lnTo>
                    <a:pt x="457" y="128"/>
                  </a:lnTo>
                  <a:lnTo>
                    <a:pt x="489" y="114"/>
                  </a:lnTo>
                  <a:lnTo>
                    <a:pt x="517" y="99"/>
                  </a:lnTo>
                  <a:lnTo>
                    <a:pt x="542" y="82"/>
                  </a:lnTo>
                  <a:lnTo>
                    <a:pt x="564" y="64"/>
                  </a:lnTo>
                  <a:lnTo>
                    <a:pt x="583" y="45"/>
                  </a:lnTo>
                  <a:lnTo>
                    <a:pt x="595" y="2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 userDrawn="1"/>
          </p:nvSpPr>
          <p:spPr bwMode="auto">
            <a:xfrm>
              <a:off x="7380288" y="482600"/>
              <a:ext cx="252412" cy="150812"/>
            </a:xfrm>
            <a:custGeom>
              <a:avLst/>
              <a:gdLst>
                <a:gd name="T0" fmla="*/ 234 w 637"/>
                <a:gd name="T1" fmla="*/ 0 h 379"/>
                <a:gd name="T2" fmla="*/ 258 w 637"/>
                <a:gd name="T3" fmla="*/ 1 h 379"/>
                <a:gd name="T4" fmla="*/ 279 w 637"/>
                <a:gd name="T5" fmla="*/ 6 h 379"/>
                <a:gd name="T6" fmla="*/ 299 w 637"/>
                <a:gd name="T7" fmla="*/ 16 h 379"/>
                <a:gd name="T8" fmla="*/ 318 w 637"/>
                <a:gd name="T9" fmla="*/ 30 h 379"/>
                <a:gd name="T10" fmla="*/ 335 w 637"/>
                <a:gd name="T11" fmla="*/ 49 h 379"/>
                <a:gd name="T12" fmla="*/ 351 w 637"/>
                <a:gd name="T13" fmla="*/ 70 h 379"/>
                <a:gd name="T14" fmla="*/ 367 w 637"/>
                <a:gd name="T15" fmla="*/ 94 h 379"/>
                <a:gd name="T16" fmla="*/ 383 w 637"/>
                <a:gd name="T17" fmla="*/ 120 h 379"/>
                <a:gd name="T18" fmla="*/ 399 w 637"/>
                <a:gd name="T19" fmla="*/ 148 h 379"/>
                <a:gd name="T20" fmla="*/ 415 w 637"/>
                <a:gd name="T21" fmla="*/ 176 h 379"/>
                <a:gd name="T22" fmla="*/ 432 w 637"/>
                <a:gd name="T23" fmla="*/ 207 h 379"/>
                <a:gd name="T24" fmla="*/ 451 w 637"/>
                <a:gd name="T25" fmla="*/ 236 h 379"/>
                <a:gd name="T26" fmla="*/ 472 w 637"/>
                <a:gd name="T27" fmla="*/ 265 h 379"/>
                <a:gd name="T28" fmla="*/ 493 w 637"/>
                <a:gd name="T29" fmla="*/ 291 h 379"/>
                <a:gd name="T30" fmla="*/ 517 w 637"/>
                <a:gd name="T31" fmla="*/ 315 h 379"/>
                <a:gd name="T32" fmla="*/ 543 w 637"/>
                <a:gd name="T33" fmla="*/ 337 h 379"/>
                <a:gd name="T34" fmla="*/ 572 w 637"/>
                <a:gd name="T35" fmla="*/ 355 h 379"/>
                <a:gd name="T36" fmla="*/ 603 w 637"/>
                <a:gd name="T37" fmla="*/ 369 h 379"/>
                <a:gd name="T38" fmla="*/ 637 w 637"/>
                <a:gd name="T39" fmla="*/ 379 h 379"/>
                <a:gd name="T40" fmla="*/ 588 w 637"/>
                <a:gd name="T41" fmla="*/ 378 h 379"/>
                <a:gd name="T42" fmla="*/ 546 w 637"/>
                <a:gd name="T43" fmla="*/ 378 h 379"/>
                <a:gd name="T44" fmla="*/ 509 w 637"/>
                <a:gd name="T45" fmla="*/ 378 h 379"/>
                <a:gd name="T46" fmla="*/ 477 w 637"/>
                <a:gd name="T47" fmla="*/ 378 h 379"/>
                <a:gd name="T48" fmla="*/ 448 w 637"/>
                <a:gd name="T49" fmla="*/ 378 h 379"/>
                <a:gd name="T50" fmla="*/ 420 w 637"/>
                <a:gd name="T51" fmla="*/ 378 h 379"/>
                <a:gd name="T52" fmla="*/ 392 w 637"/>
                <a:gd name="T53" fmla="*/ 378 h 379"/>
                <a:gd name="T54" fmla="*/ 363 w 637"/>
                <a:gd name="T55" fmla="*/ 378 h 379"/>
                <a:gd name="T56" fmla="*/ 333 w 637"/>
                <a:gd name="T57" fmla="*/ 378 h 379"/>
                <a:gd name="T58" fmla="*/ 303 w 637"/>
                <a:gd name="T59" fmla="*/ 375 h 379"/>
                <a:gd name="T60" fmla="*/ 278 w 637"/>
                <a:gd name="T61" fmla="*/ 369 h 379"/>
                <a:gd name="T62" fmla="*/ 255 w 637"/>
                <a:gd name="T63" fmla="*/ 359 h 379"/>
                <a:gd name="T64" fmla="*/ 235 w 637"/>
                <a:gd name="T65" fmla="*/ 346 h 379"/>
                <a:gd name="T66" fmla="*/ 217 w 637"/>
                <a:gd name="T67" fmla="*/ 329 h 379"/>
                <a:gd name="T68" fmla="*/ 200 w 637"/>
                <a:gd name="T69" fmla="*/ 311 h 379"/>
                <a:gd name="T70" fmla="*/ 186 w 637"/>
                <a:gd name="T71" fmla="*/ 290 h 379"/>
                <a:gd name="T72" fmla="*/ 172 w 637"/>
                <a:gd name="T73" fmla="*/ 266 h 379"/>
                <a:gd name="T74" fmla="*/ 159 w 637"/>
                <a:gd name="T75" fmla="*/ 241 h 379"/>
                <a:gd name="T76" fmla="*/ 145 w 637"/>
                <a:gd name="T77" fmla="*/ 213 h 379"/>
                <a:gd name="T78" fmla="*/ 131 w 637"/>
                <a:gd name="T79" fmla="*/ 185 h 379"/>
                <a:gd name="T80" fmla="*/ 119 w 637"/>
                <a:gd name="T81" fmla="*/ 157 h 379"/>
                <a:gd name="T82" fmla="*/ 106 w 637"/>
                <a:gd name="T83" fmla="*/ 131 h 379"/>
                <a:gd name="T84" fmla="*/ 93 w 637"/>
                <a:gd name="T85" fmla="*/ 107 h 379"/>
                <a:gd name="T86" fmla="*/ 80 w 637"/>
                <a:gd name="T87" fmla="*/ 84 h 379"/>
                <a:gd name="T88" fmla="*/ 67 w 637"/>
                <a:gd name="T89" fmla="*/ 64 h 379"/>
                <a:gd name="T90" fmla="*/ 51 w 637"/>
                <a:gd name="T91" fmla="*/ 48 h 379"/>
                <a:gd name="T92" fmla="*/ 36 w 637"/>
                <a:gd name="T93" fmla="*/ 36 h 379"/>
                <a:gd name="T94" fmla="*/ 19 w 637"/>
                <a:gd name="T95" fmla="*/ 28 h 379"/>
                <a:gd name="T96" fmla="*/ 0 w 637"/>
                <a:gd name="T97" fmla="*/ 25 h 379"/>
                <a:gd name="T98" fmla="*/ 32 w 637"/>
                <a:gd name="T99" fmla="*/ 22 h 379"/>
                <a:gd name="T100" fmla="*/ 64 w 637"/>
                <a:gd name="T101" fmla="*/ 18 h 379"/>
                <a:gd name="T102" fmla="*/ 96 w 637"/>
                <a:gd name="T103" fmla="*/ 15 h 379"/>
                <a:gd name="T104" fmla="*/ 127 w 637"/>
                <a:gd name="T105" fmla="*/ 12 h 379"/>
                <a:gd name="T106" fmla="*/ 157 w 637"/>
                <a:gd name="T107" fmla="*/ 8 h 379"/>
                <a:gd name="T108" fmla="*/ 183 w 637"/>
                <a:gd name="T109" fmla="*/ 6 h 379"/>
                <a:gd name="T110" fmla="*/ 206 w 637"/>
                <a:gd name="T111" fmla="*/ 3 h 379"/>
                <a:gd name="T112" fmla="*/ 223 w 637"/>
                <a:gd name="T113" fmla="*/ 2 h 379"/>
                <a:gd name="T114" fmla="*/ 234 w 637"/>
                <a:gd name="T11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7" h="379">
                  <a:moveTo>
                    <a:pt x="234" y="0"/>
                  </a:moveTo>
                  <a:lnTo>
                    <a:pt x="258" y="1"/>
                  </a:lnTo>
                  <a:lnTo>
                    <a:pt x="279" y="6"/>
                  </a:lnTo>
                  <a:lnTo>
                    <a:pt x="299" y="16"/>
                  </a:lnTo>
                  <a:lnTo>
                    <a:pt x="318" y="30"/>
                  </a:lnTo>
                  <a:lnTo>
                    <a:pt x="335" y="49"/>
                  </a:lnTo>
                  <a:lnTo>
                    <a:pt x="351" y="70"/>
                  </a:lnTo>
                  <a:lnTo>
                    <a:pt x="367" y="94"/>
                  </a:lnTo>
                  <a:lnTo>
                    <a:pt x="383" y="120"/>
                  </a:lnTo>
                  <a:lnTo>
                    <a:pt x="399" y="148"/>
                  </a:lnTo>
                  <a:lnTo>
                    <a:pt x="415" y="176"/>
                  </a:lnTo>
                  <a:lnTo>
                    <a:pt x="432" y="207"/>
                  </a:lnTo>
                  <a:lnTo>
                    <a:pt x="451" y="236"/>
                  </a:lnTo>
                  <a:lnTo>
                    <a:pt x="472" y="265"/>
                  </a:lnTo>
                  <a:lnTo>
                    <a:pt x="493" y="291"/>
                  </a:lnTo>
                  <a:lnTo>
                    <a:pt x="517" y="315"/>
                  </a:lnTo>
                  <a:lnTo>
                    <a:pt x="543" y="337"/>
                  </a:lnTo>
                  <a:lnTo>
                    <a:pt x="572" y="355"/>
                  </a:lnTo>
                  <a:lnTo>
                    <a:pt x="603" y="369"/>
                  </a:lnTo>
                  <a:lnTo>
                    <a:pt x="637" y="379"/>
                  </a:lnTo>
                  <a:lnTo>
                    <a:pt x="588" y="378"/>
                  </a:lnTo>
                  <a:lnTo>
                    <a:pt x="546" y="378"/>
                  </a:lnTo>
                  <a:lnTo>
                    <a:pt x="509" y="378"/>
                  </a:lnTo>
                  <a:lnTo>
                    <a:pt x="477" y="378"/>
                  </a:lnTo>
                  <a:lnTo>
                    <a:pt x="448" y="378"/>
                  </a:lnTo>
                  <a:lnTo>
                    <a:pt x="420" y="378"/>
                  </a:lnTo>
                  <a:lnTo>
                    <a:pt x="392" y="378"/>
                  </a:lnTo>
                  <a:lnTo>
                    <a:pt x="363" y="378"/>
                  </a:lnTo>
                  <a:lnTo>
                    <a:pt x="333" y="378"/>
                  </a:lnTo>
                  <a:lnTo>
                    <a:pt x="303" y="375"/>
                  </a:lnTo>
                  <a:lnTo>
                    <a:pt x="278" y="369"/>
                  </a:lnTo>
                  <a:lnTo>
                    <a:pt x="255" y="359"/>
                  </a:lnTo>
                  <a:lnTo>
                    <a:pt x="235" y="346"/>
                  </a:lnTo>
                  <a:lnTo>
                    <a:pt x="217" y="329"/>
                  </a:lnTo>
                  <a:lnTo>
                    <a:pt x="200" y="311"/>
                  </a:lnTo>
                  <a:lnTo>
                    <a:pt x="186" y="290"/>
                  </a:lnTo>
                  <a:lnTo>
                    <a:pt x="172" y="266"/>
                  </a:lnTo>
                  <a:lnTo>
                    <a:pt x="159" y="241"/>
                  </a:lnTo>
                  <a:lnTo>
                    <a:pt x="145" y="213"/>
                  </a:lnTo>
                  <a:lnTo>
                    <a:pt x="131" y="185"/>
                  </a:lnTo>
                  <a:lnTo>
                    <a:pt x="119" y="157"/>
                  </a:lnTo>
                  <a:lnTo>
                    <a:pt x="106" y="131"/>
                  </a:lnTo>
                  <a:lnTo>
                    <a:pt x="93" y="107"/>
                  </a:lnTo>
                  <a:lnTo>
                    <a:pt x="80" y="84"/>
                  </a:lnTo>
                  <a:lnTo>
                    <a:pt x="67" y="64"/>
                  </a:lnTo>
                  <a:lnTo>
                    <a:pt x="51" y="48"/>
                  </a:lnTo>
                  <a:lnTo>
                    <a:pt x="36" y="36"/>
                  </a:lnTo>
                  <a:lnTo>
                    <a:pt x="19" y="28"/>
                  </a:lnTo>
                  <a:lnTo>
                    <a:pt x="0" y="25"/>
                  </a:lnTo>
                  <a:lnTo>
                    <a:pt x="32" y="22"/>
                  </a:lnTo>
                  <a:lnTo>
                    <a:pt x="64" y="18"/>
                  </a:lnTo>
                  <a:lnTo>
                    <a:pt x="96" y="15"/>
                  </a:lnTo>
                  <a:lnTo>
                    <a:pt x="127" y="12"/>
                  </a:lnTo>
                  <a:lnTo>
                    <a:pt x="157" y="8"/>
                  </a:lnTo>
                  <a:lnTo>
                    <a:pt x="183" y="6"/>
                  </a:lnTo>
                  <a:lnTo>
                    <a:pt x="206" y="3"/>
                  </a:lnTo>
                  <a:lnTo>
                    <a:pt x="223" y="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7437438" y="555625"/>
              <a:ext cx="349250" cy="328612"/>
            </a:xfrm>
            <a:custGeom>
              <a:avLst/>
              <a:gdLst>
                <a:gd name="T0" fmla="*/ 878 w 879"/>
                <a:gd name="T1" fmla="*/ 27 h 828"/>
                <a:gd name="T2" fmla="*/ 878 w 879"/>
                <a:gd name="T3" fmla="*/ 93 h 828"/>
                <a:gd name="T4" fmla="*/ 878 w 879"/>
                <a:gd name="T5" fmla="*/ 164 h 828"/>
                <a:gd name="T6" fmla="*/ 879 w 879"/>
                <a:gd name="T7" fmla="*/ 228 h 828"/>
                <a:gd name="T8" fmla="*/ 878 w 879"/>
                <a:gd name="T9" fmla="*/ 276 h 828"/>
                <a:gd name="T10" fmla="*/ 875 w 879"/>
                <a:gd name="T11" fmla="*/ 317 h 828"/>
                <a:gd name="T12" fmla="*/ 854 w 879"/>
                <a:gd name="T13" fmla="*/ 366 h 828"/>
                <a:gd name="T14" fmla="*/ 813 w 879"/>
                <a:gd name="T15" fmla="*/ 409 h 828"/>
                <a:gd name="T16" fmla="*/ 757 w 879"/>
                <a:gd name="T17" fmla="*/ 448 h 828"/>
                <a:gd name="T18" fmla="*/ 691 w 879"/>
                <a:gd name="T19" fmla="*/ 482 h 828"/>
                <a:gd name="T20" fmla="*/ 617 w 879"/>
                <a:gd name="T21" fmla="*/ 512 h 828"/>
                <a:gd name="T22" fmla="*/ 539 w 879"/>
                <a:gd name="T23" fmla="*/ 542 h 828"/>
                <a:gd name="T24" fmla="*/ 457 w 879"/>
                <a:gd name="T25" fmla="*/ 570 h 828"/>
                <a:gd name="T26" fmla="*/ 368 w 879"/>
                <a:gd name="T27" fmla="*/ 601 h 828"/>
                <a:gd name="T28" fmla="*/ 280 w 879"/>
                <a:gd name="T29" fmla="*/ 635 h 828"/>
                <a:gd name="T30" fmla="*/ 196 w 879"/>
                <a:gd name="T31" fmla="*/ 672 h 828"/>
                <a:gd name="T32" fmla="*/ 118 w 879"/>
                <a:gd name="T33" fmla="*/ 716 h 828"/>
                <a:gd name="T34" fmla="*/ 51 w 879"/>
                <a:gd name="T35" fmla="*/ 767 h 828"/>
                <a:gd name="T36" fmla="*/ 0 w 879"/>
                <a:gd name="T37" fmla="*/ 828 h 828"/>
                <a:gd name="T38" fmla="*/ 84 w 879"/>
                <a:gd name="T39" fmla="*/ 570 h 828"/>
                <a:gd name="T40" fmla="*/ 137 w 879"/>
                <a:gd name="T41" fmla="*/ 408 h 828"/>
                <a:gd name="T42" fmla="*/ 176 w 879"/>
                <a:gd name="T43" fmla="*/ 353 h 828"/>
                <a:gd name="T44" fmla="*/ 228 w 879"/>
                <a:gd name="T45" fmla="*/ 311 h 828"/>
                <a:gd name="T46" fmla="*/ 294 w 879"/>
                <a:gd name="T47" fmla="*/ 277 h 828"/>
                <a:gd name="T48" fmla="*/ 370 w 879"/>
                <a:gd name="T49" fmla="*/ 247 h 828"/>
                <a:gd name="T50" fmla="*/ 454 w 879"/>
                <a:gd name="T51" fmla="*/ 222 h 828"/>
                <a:gd name="T52" fmla="*/ 543 w 879"/>
                <a:gd name="T53" fmla="*/ 197 h 828"/>
                <a:gd name="T54" fmla="*/ 642 w 879"/>
                <a:gd name="T55" fmla="*/ 167 h 828"/>
                <a:gd name="T56" fmla="*/ 725 w 879"/>
                <a:gd name="T57" fmla="*/ 139 h 828"/>
                <a:gd name="T58" fmla="*/ 791 w 879"/>
                <a:gd name="T59" fmla="*/ 108 h 828"/>
                <a:gd name="T60" fmla="*/ 839 w 879"/>
                <a:gd name="T61" fmla="*/ 72 h 828"/>
                <a:gd name="T62" fmla="*/ 870 w 879"/>
                <a:gd name="T63" fmla="*/ 27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9" h="828">
                  <a:moveTo>
                    <a:pt x="878" y="0"/>
                  </a:moveTo>
                  <a:lnTo>
                    <a:pt x="878" y="27"/>
                  </a:lnTo>
                  <a:lnTo>
                    <a:pt x="878" y="59"/>
                  </a:lnTo>
                  <a:lnTo>
                    <a:pt x="878" y="93"/>
                  </a:lnTo>
                  <a:lnTo>
                    <a:pt x="878" y="129"/>
                  </a:lnTo>
                  <a:lnTo>
                    <a:pt x="878" y="164"/>
                  </a:lnTo>
                  <a:lnTo>
                    <a:pt x="879" y="198"/>
                  </a:lnTo>
                  <a:lnTo>
                    <a:pt x="879" y="228"/>
                  </a:lnTo>
                  <a:lnTo>
                    <a:pt x="878" y="255"/>
                  </a:lnTo>
                  <a:lnTo>
                    <a:pt x="878" y="276"/>
                  </a:lnTo>
                  <a:lnTo>
                    <a:pt x="878" y="290"/>
                  </a:lnTo>
                  <a:lnTo>
                    <a:pt x="875" y="317"/>
                  </a:lnTo>
                  <a:lnTo>
                    <a:pt x="867" y="342"/>
                  </a:lnTo>
                  <a:lnTo>
                    <a:pt x="854" y="366"/>
                  </a:lnTo>
                  <a:lnTo>
                    <a:pt x="835" y="388"/>
                  </a:lnTo>
                  <a:lnTo>
                    <a:pt x="813" y="409"/>
                  </a:lnTo>
                  <a:lnTo>
                    <a:pt x="787" y="429"/>
                  </a:lnTo>
                  <a:lnTo>
                    <a:pt x="757" y="448"/>
                  </a:lnTo>
                  <a:lnTo>
                    <a:pt x="725" y="465"/>
                  </a:lnTo>
                  <a:lnTo>
                    <a:pt x="691" y="482"/>
                  </a:lnTo>
                  <a:lnTo>
                    <a:pt x="654" y="497"/>
                  </a:lnTo>
                  <a:lnTo>
                    <a:pt x="617" y="512"/>
                  </a:lnTo>
                  <a:lnTo>
                    <a:pt x="579" y="528"/>
                  </a:lnTo>
                  <a:lnTo>
                    <a:pt x="539" y="542"/>
                  </a:lnTo>
                  <a:lnTo>
                    <a:pt x="500" y="555"/>
                  </a:lnTo>
                  <a:lnTo>
                    <a:pt x="457" y="570"/>
                  </a:lnTo>
                  <a:lnTo>
                    <a:pt x="413" y="586"/>
                  </a:lnTo>
                  <a:lnTo>
                    <a:pt x="368" y="601"/>
                  </a:lnTo>
                  <a:lnTo>
                    <a:pt x="325" y="617"/>
                  </a:lnTo>
                  <a:lnTo>
                    <a:pt x="280" y="635"/>
                  </a:lnTo>
                  <a:lnTo>
                    <a:pt x="237" y="652"/>
                  </a:lnTo>
                  <a:lnTo>
                    <a:pt x="196" y="672"/>
                  </a:lnTo>
                  <a:lnTo>
                    <a:pt x="155" y="693"/>
                  </a:lnTo>
                  <a:lnTo>
                    <a:pt x="118" y="716"/>
                  </a:lnTo>
                  <a:lnTo>
                    <a:pt x="83" y="740"/>
                  </a:lnTo>
                  <a:lnTo>
                    <a:pt x="51" y="767"/>
                  </a:lnTo>
                  <a:lnTo>
                    <a:pt x="24" y="796"/>
                  </a:lnTo>
                  <a:lnTo>
                    <a:pt x="0" y="828"/>
                  </a:lnTo>
                  <a:lnTo>
                    <a:pt x="42" y="698"/>
                  </a:lnTo>
                  <a:lnTo>
                    <a:pt x="84" y="570"/>
                  </a:lnTo>
                  <a:lnTo>
                    <a:pt x="125" y="441"/>
                  </a:lnTo>
                  <a:lnTo>
                    <a:pt x="137" y="408"/>
                  </a:lnTo>
                  <a:lnTo>
                    <a:pt x="155" y="380"/>
                  </a:lnTo>
                  <a:lnTo>
                    <a:pt x="176" y="353"/>
                  </a:lnTo>
                  <a:lnTo>
                    <a:pt x="200" y="331"/>
                  </a:lnTo>
                  <a:lnTo>
                    <a:pt x="228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1"/>
                  </a:lnTo>
                  <a:lnTo>
                    <a:pt x="370" y="247"/>
                  </a:lnTo>
                  <a:lnTo>
                    <a:pt x="410" y="235"/>
                  </a:lnTo>
                  <a:lnTo>
                    <a:pt x="454" y="222"/>
                  </a:lnTo>
                  <a:lnTo>
                    <a:pt x="498" y="209"/>
                  </a:lnTo>
                  <a:lnTo>
                    <a:pt x="543" y="197"/>
                  </a:lnTo>
                  <a:lnTo>
                    <a:pt x="595" y="181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60" y="123"/>
                  </a:lnTo>
                  <a:lnTo>
                    <a:pt x="791" y="108"/>
                  </a:lnTo>
                  <a:lnTo>
                    <a:pt x="817" y="90"/>
                  </a:lnTo>
                  <a:lnTo>
                    <a:pt x="839" y="72"/>
                  </a:lnTo>
                  <a:lnTo>
                    <a:pt x="857" y="50"/>
                  </a:lnTo>
                  <a:lnTo>
                    <a:pt x="870" y="2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3" name="Freeform 26"/>
            <p:cNvSpPr>
              <a:spLocks/>
            </p:cNvSpPr>
            <p:nvPr userDrawn="1"/>
          </p:nvSpPr>
          <p:spPr bwMode="auto">
            <a:xfrm>
              <a:off x="7694613" y="446088"/>
              <a:ext cx="366712" cy="187325"/>
            </a:xfrm>
            <a:custGeom>
              <a:avLst/>
              <a:gdLst>
                <a:gd name="T0" fmla="*/ 349 w 925"/>
                <a:gd name="T1" fmla="*/ 0 h 471"/>
                <a:gd name="T2" fmla="*/ 378 w 925"/>
                <a:gd name="T3" fmla="*/ 6 h 471"/>
                <a:gd name="T4" fmla="*/ 408 w 925"/>
                <a:gd name="T5" fmla="*/ 18 h 471"/>
                <a:gd name="T6" fmla="*/ 436 w 925"/>
                <a:gd name="T7" fmla="*/ 35 h 471"/>
                <a:gd name="T8" fmla="*/ 464 w 925"/>
                <a:gd name="T9" fmla="*/ 56 h 471"/>
                <a:gd name="T10" fmla="*/ 491 w 925"/>
                <a:gd name="T11" fmla="*/ 82 h 471"/>
                <a:gd name="T12" fmla="*/ 517 w 925"/>
                <a:gd name="T13" fmla="*/ 111 h 471"/>
                <a:gd name="T14" fmla="*/ 543 w 925"/>
                <a:gd name="T15" fmla="*/ 143 h 471"/>
                <a:gd name="T16" fmla="*/ 567 w 925"/>
                <a:gd name="T17" fmla="*/ 178 h 471"/>
                <a:gd name="T18" fmla="*/ 590 w 925"/>
                <a:gd name="T19" fmla="*/ 215 h 471"/>
                <a:gd name="T20" fmla="*/ 614 w 925"/>
                <a:gd name="T21" fmla="*/ 254 h 471"/>
                <a:gd name="T22" fmla="*/ 640 w 925"/>
                <a:gd name="T23" fmla="*/ 290 h 471"/>
                <a:gd name="T24" fmla="*/ 669 w 925"/>
                <a:gd name="T25" fmla="*/ 325 h 471"/>
                <a:gd name="T26" fmla="*/ 698 w 925"/>
                <a:gd name="T27" fmla="*/ 357 h 471"/>
                <a:gd name="T28" fmla="*/ 730 w 925"/>
                <a:gd name="T29" fmla="*/ 386 h 471"/>
                <a:gd name="T30" fmla="*/ 765 w 925"/>
                <a:gd name="T31" fmla="*/ 412 h 471"/>
                <a:gd name="T32" fmla="*/ 801 w 925"/>
                <a:gd name="T33" fmla="*/ 433 h 471"/>
                <a:gd name="T34" fmla="*/ 839 w 925"/>
                <a:gd name="T35" fmla="*/ 451 h 471"/>
                <a:gd name="T36" fmla="*/ 881 w 925"/>
                <a:gd name="T37" fmla="*/ 463 h 471"/>
                <a:gd name="T38" fmla="*/ 925 w 925"/>
                <a:gd name="T39" fmla="*/ 471 h 471"/>
                <a:gd name="T40" fmla="*/ 855 w 925"/>
                <a:gd name="T41" fmla="*/ 471 h 471"/>
                <a:gd name="T42" fmla="*/ 792 w 925"/>
                <a:gd name="T43" fmla="*/ 471 h 471"/>
                <a:gd name="T44" fmla="*/ 734 w 925"/>
                <a:gd name="T45" fmla="*/ 471 h 471"/>
                <a:gd name="T46" fmla="*/ 682 w 925"/>
                <a:gd name="T47" fmla="*/ 471 h 471"/>
                <a:gd name="T48" fmla="*/ 631 w 925"/>
                <a:gd name="T49" fmla="*/ 471 h 471"/>
                <a:gd name="T50" fmla="*/ 585 w 925"/>
                <a:gd name="T51" fmla="*/ 470 h 471"/>
                <a:gd name="T52" fmla="*/ 540 w 925"/>
                <a:gd name="T53" fmla="*/ 470 h 471"/>
                <a:gd name="T54" fmla="*/ 497 w 925"/>
                <a:gd name="T55" fmla="*/ 470 h 471"/>
                <a:gd name="T56" fmla="*/ 453 w 925"/>
                <a:gd name="T57" fmla="*/ 470 h 471"/>
                <a:gd name="T58" fmla="*/ 421 w 925"/>
                <a:gd name="T59" fmla="*/ 467 h 471"/>
                <a:gd name="T60" fmla="*/ 393 w 925"/>
                <a:gd name="T61" fmla="*/ 461 h 471"/>
                <a:gd name="T62" fmla="*/ 369 w 925"/>
                <a:gd name="T63" fmla="*/ 451 h 471"/>
                <a:gd name="T64" fmla="*/ 348 w 925"/>
                <a:gd name="T65" fmla="*/ 438 h 471"/>
                <a:gd name="T66" fmla="*/ 329 w 925"/>
                <a:gd name="T67" fmla="*/ 423 h 471"/>
                <a:gd name="T68" fmla="*/ 313 w 925"/>
                <a:gd name="T69" fmla="*/ 404 h 471"/>
                <a:gd name="T70" fmla="*/ 298 w 925"/>
                <a:gd name="T71" fmla="*/ 384 h 471"/>
                <a:gd name="T72" fmla="*/ 286 w 925"/>
                <a:gd name="T73" fmla="*/ 362 h 471"/>
                <a:gd name="T74" fmla="*/ 274 w 925"/>
                <a:gd name="T75" fmla="*/ 339 h 471"/>
                <a:gd name="T76" fmla="*/ 263 w 925"/>
                <a:gd name="T77" fmla="*/ 315 h 471"/>
                <a:gd name="T78" fmla="*/ 254 w 925"/>
                <a:gd name="T79" fmla="*/ 290 h 471"/>
                <a:gd name="T80" fmla="*/ 243 w 925"/>
                <a:gd name="T81" fmla="*/ 265 h 471"/>
                <a:gd name="T82" fmla="*/ 232 w 925"/>
                <a:gd name="T83" fmla="*/ 240 h 471"/>
                <a:gd name="T84" fmla="*/ 213 w 925"/>
                <a:gd name="T85" fmla="*/ 205 h 471"/>
                <a:gd name="T86" fmla="*/ 193 w 925"/>
                <a:gd name="T87" fmla="*/ 172 h 471"/>
                <a:gd name="T88" fmla="*/ 173 w 925"/>
                <a:gd name="T89" fmla="*/ 140 h 471"/>
                <a:gd name="T90" fmla="*/ 148 w 925"/>
                <a:gd name="T91" fmla="*/ 113 h 471"/>
                <a:gd name="T92" fmla="*/ 123 w 925"/>
                <a:gd name="T93" fmla="*/ 87 h 471"/>
                <a:gd name="T94" fmla="*/ 96 w 925"/>
                <a:gd name="T95" fmla="*/ 68 h 471"/>
                <a:gd name="T96" fmla="*/ 66 w 925"/>
                <a:gd name="T97" fmla="*/ 51 h 471"/>
                <a:gd name="T98" fmla="*/ 34 w 925"/>
                <a:gd name="T99" fmla="*/ 39 h 471"/>
                <a:gd name="T100" fmla="*/ 0 w 925"/>
                <a:gd name="T101" fmla="*/ 34 h 471"/>
                <a:gd name="T102" fmla="*/ 32 w 925"/>
                <a:gd name="T103" fmla="*/ 30 h 471"/>
                <a:gd name="T104" fmla="*/ 67 w 925"/>
                <a:gd name="T105" fmla="*/ 26 h 471"/>
                <a:gd name="T106" fmla="*/ 104 w 925"/>
                <a:gd name="T107" fmla="*/ 23 h 471"/>
                <a:gd name="T108" fmla="*/ 140 w 925"/>
                <a:gd name="T109" fmla="*/ 18 h 471"/>
                <a:gd name="T110" fmla="*/ 175 w 925"/>
                <a:gd name="T111" fmla="*/ 15 h 471"/>
                <a:gd name="T112" fmla="*/ 208 w 925"/>
                <a:gd name="T113" fmla="*/ 12 h 471"/>
                <a:gd name="T114" fmla="*/ 238 w 925"/>
                <a:gd name="T115" fmla="*/ 8 h 471"/>
                <a:gd name="T116" fmla="*/ 266 w 925"/>
                <a:gd name="T117" fmla="*/ 5 h 471"/>
                <a:gd name="T118" fmla="*/ 289 w 925"/>
                <a:gd name="T119" fmla="*/ 3 h 471"/>
                <a:gd name="T120" fmla="*/ 306 w 925"/>
                <a:gd name="T121" fmla="*/ 2 h 471"/>
                <a:gd name="T122" fmla="*/ 318 w 925"/>
                <a:gd name="T123" fmla="*/ 0 h 471"/>
                <a:gd name="T124" fmla="*/ 349 w 925"/>
                <a:gd name="T12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5" h="471">
                  <a:moveTo>
                    <a:pt x="349" y="0"/>
                  </a:moveTo>
                  <a:lnTo>
                    <a:pt x="378" y="6"/>
                  </a:lnTo>
                  <a:lnTo>
                    <a:pt x="408" y="18"/>
                  </a:lnTo>
                  <a:lnTo>
                    <a:pt x="436" y="35"/>
                  </a:lnTo>
                  <a:lnTo>
                    <a:pt x="464" y="56"/>
                  </a:lnTo>
                  <a:lnTo>
                    <a:pt x="491" y="82"/>
                  </a:lnTo>
                  <a:lnTo>
                    <a:pt x="517" y="111"/>
                  </a:lnTo>
                  <a:lnTo>
                    <a:pt x="543" y="143"/>
                  </a:lnTo>
                  <a:lnTo>
                    <a:pt x="567" y="178"/>
                  </a:lnTo>
                  <a:lnTo>
                    <a:pt x="590" y="215"/>
                  </a:lnTo>
                  <a:lnTo>
                    <a:pt x="614" y="254"/>
                  </a:lnTo>
                  <a:lnTo>
                    <a:pt x="640" y="290"/>
                  </a:lnTo>
                  <a:lnTo>
                    <a:pt x="669" y="325"/>
                  </a:lnTo>
                  <a:lnTo>
                    <a:pt x="698" y="357"/>
                  </a:lnTo>
                  <a:lnTo>
                    <a:pt x="730" y="386"/>
                  </a:lnTo>
                  <a:lnTo>
                    <a:pt x="765" y="412"/>
                  </a:lnTo>
                  <a:lnTo>
                    <a:pt x="801" y="433"/>
                  </a:lnTo>
                  <a:lnTo>
                    <a:pt x="839" y="451"/>
                  </a:lnTo>
                  <a:lnTo>
                    <a:pt x="881" y="463"/>
                  </a:lnTo>
                  <a:lnTo>
                    <a:pt x="925" y="471"/>
                  </a:lnTo>
                  <a:lnTo>
                    <a:pt x="855" y="471"/>
                  </a:lnTo>
                  <a:lnTo>
                    <a:pt x="792" y="471"/>
                  </a:lnTo>
                  <a:lnTo>
                    <a:pt x="734" y="471"/>
                  </a:lnTo>
                  <a:lnTo>
                    <a:pt x="682" y="471"/>
                  </a:lnTo>
                  <a:lnTo>
                    <a:pt x="631" y="471"/>
                  </a:lnTo>
                  <a:lnTo>
                    <a:pt x="585" y="470"/>
                  </a:lnTo>
                  <a:lnTo>
                    <a:pt x="540" y="470"/>
                  </a:lnTo>
                  <a:lnTo>
                    <a:pt x="497" y="470"/>
                  </a:lnTo>
                  <a:lnTo>
                    <a:pt x="453" y="470"/>
                  </a:lnTo>
                  <a:lnTo>
                    <a:pt x="421" y="467"/>
                  </a:lnTo>
                  <a:lnTo>
                    <a:pt x="393" y="461"/>
                  </a:lnTo>
                  <a:lnTo>
                    <a:pt x="369" y="451"/>
                  </a:lnTo>
                  <a:lnTo>
                    <a:pt x="348" y="438"/>
                  </a:lnTo>
                  <a:lnTo>
                    <a:pt x="329" y="423"/>
                  </a:lnTo>
                  <a:lnTo>
                    <a:pt x="313" y="404"/>
                  </a:lnTo>
                  <a:lnTo>
                    <a:pt x="298" y="384"/>
                  </a:lnTo>
                  <a:lnTo>
                    <a:pt x="286" y="362"/>
                  </a:lnTo>
                  <a:lnTo>
                    <a:pt x="274" y="339"/>
                  </a:lnTo>
                  <a:lnTo>
                    <a:pt x="263" y="315"/>
                  </a:lnTo>
                  <a:lnTo>
                    <a:pt x="254" y="290"/>
                  </a:lnTo>
                  <a:lnTo>
                    <a:pt x="243" y="265"/>
                  </a:lnTo>
                  <a:lnTo>
                    <a:pt x="232" y="240"/>
                  </a:lnTo>
                  <a:lnTo>
                    <a:pt x="213" y="205"/>
                  </a:lnTo>
                  <a:lnTo>
                    <a:pt x="193" y="172"/>
                  </a:lnTo>
                  <a:lnTo>
                    <a:pt x="173" y="140"/>
                  </a:lnTo>
                  <a:lnTo>
                    <a:pt x="148" y="113"/>
                  </a:lnTo>
                  <a:lnTo>
                    <a:pt x="123" y="87"/>
                  </a:lnTo>
                  <a:lnTo>
                    <a:pt x="96" y="68"/>
                  </a:lnTo>
                  <a:lnTo>
                    <a:pt x="66" y="51"/>
                  </a:lnTo>
                  <a:lnTo>
                    <a:pt x="34" y="39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67" y="26"/>
                  </a:lnTo>
                  <a:lnTo>
                    <a:pt x="104" y="23"/>
                  </a:lnTo>
                  <a:lnTo>
                    <a:pt x="140" y="18"/>
                  </a:lnTo>
                  <a:lnTo>
                    <a:pt x="175" y="15"/>
                  </a:lnTo>
                  <a:lnTo>
                    <a:pt x="208" y="12"/>
                  </a:lnTo>
                  <a:lnTo>
                    <a:pt x="238" y="8"/>
                  </a:lnTo>
                  <a:lnTo>
                    <a:pt x="266" y="5"/>
                  </a:lnTo>
                  <a:lnTo>
                    <a:pt x="289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809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tytułu pionowego 2"/>
          <p:cNvSpPr>
            <a:spLocks noGrp="1"/>
          </p:cNvSpPr>
          <p:nvPr>
            <p:ph type="body" orient="vert" idx="1"/>
          </p:nvPr>
        </p:nvSpPr>
        <p:spPr>
          <a:xfrm rot="16200000">
            <a:off x="3001815" y="191743"/>
            <a:ext cx="2952329" cy="7698652"/>
          </a:xfrm>
        </p:spPr>
        <p:txBody>
          <a:bodyPr vert="eaVert">
            <a:noAutofit/>
          </a:bodyPr>
          <a:lstStyle>
            <a:lvl1pPr marL="0" indent="0">
              <a:buClr>
                <a:srgbClr val="E2007A"/>
              </a:buClr>
              <a:buFont typeface="Arial" panose="020B0604020202020204" pitchFamily="34" charset="0"/>
              <a:buNone/>
              <a:defRPr sz="3600">
                <a:solidFill>
                  <a:srgbClr val="707173"/>
                </a:solidFill>
              </a:defRPr>
            </a:lvl1pPr>
            <a:lvl2pPr marL="4572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2pPr>
            <a:lvl3pPr marL="9144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3pPr>
            <a:lvl4pPr marL="13716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4pPr>
            <a:lvl5pPr marL="18288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0" y="1017724"/>
            <a:ext cx="6931486" cy="1451136"/>
          </a:xfrm>
          <a:solidFill>
            <a:schemeClr val="tx2"/>
          </a:solidFill>
        </p:spPr>
        <p:txBody>
          <a:bodyPr anchor="ctr">
            <a:noAutofit/>
          </a:bodyPr>
          <a:lstStyle>
            <a:lvl1pPr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618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Rozdział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tytułu pionowego 2"/>
          <p:cNvSpPr>
            <a:spLocks noGrp="1"/>
          </p:cNvSpPr>
          <p:nvPr>
            <p:ph type="body" orient="vert" idx="1"/>
          </p:nvPr>
        </p:nvSpPr>
        <p:spPr>
          <a:xfrm rot="16200000">
            <a:off x="3001815" y="191743"/>
            <a:ext cx="2952329" cy="7698652"/>
          </a:xfrm>
        </p:spPr>
        <p:txBody>
          <a:bodyPr vert="eaVert">
            <a:noAutofit/>
          </a:bodyPr>
          <a:lstStyle>
            <a:lvl1pPr marL="0" indent="0">
              <a:buClr>
                <a:srgbClr val="E2007A"/>
              </a:buClr>
              <a:buFont typeface="Arial" panose="020B0604020202020204" pitchFamily="34" charset="0"/>
              <a:buNone/>
              <a:defRPr sz="2800">
                <a:solidFill>
                  <a:srgbClr val="707173"/>
                </a:solidFill>
              </a:defRPr>
            </a:lvl1pPr>
            <a:lvl2pPr marL="4572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2pPr>
            <a:lvl3pPr marL="9144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3pPr>
            <a:lvl4pPr marL="13716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4pPr>
            <a:lvl5pPr marL="1828800" indent="0">
              <a:buClr>
                <a:srgbClr val="E2007A"/>
              </a:buClr>
              <a:buFont typeface="Arial" panose="020B0604020202020204" pitchFamily="34" charset="0"/>
              <a:buNone/>
              <a:defRPr sz="4800">
                <a:solidFill>
                  <a:srgbClr val="707173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6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0" y="1221919"/>
            <a:ext cx="6931486" cy="1032149"/>
          </a:xfrm>
          <a:solidFill>
            <a:schemeClr val="tx2"/>
          </a:solidFill>
        </p:spPr>
        <p:txBody>
          <a:bodyPr anchor="ctr">
            <a:noAutofit/>
          </a:bodyPr>
          <a:lstStyle>
            <a:lvl1pPr>
              <a:defRPr sz="4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3093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 userDrawn="1"/>
        </p:nvSpPr>
        <p:spPr>
          <a:xfrm>
            <a:off x="712800" y="1659579"/>
            <a:ext cx="59832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3200" dirty="0" smtClean="0">
                <a:solidFill>
                  <a:srgbClr val="E2007A"/>
                </a:solidFill>
              </a:rPr>
              <a:t>Spis treści </a:t>
            </a:r>
            <a:endParaRPr lang="pl-PL" sz="3200" dirty="0">
              <a:solidFill>
                <a:srgbClr val="E2007A"/>
              </a:solidFill>
            </a:endParaRPr>
          </a:p>
        </p:txBody>
      </p:sp>
      <p:sp>
        <p:nvSpPr>
          <p:cNvPr id="10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12800" y="2564904"/>
            <a:ext cx="7632848" cy="3312368"/>
          </a:xfrm>
        </p:spPr>
        <p:txBody>
          <a:bodyPr vert="horz"/>
          <a:lstStyle>
            <a:lvl1pPr marL="457200" indent="-45720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1pPr>
            <a:lvl2pPr marL="800100" indent="-34290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2pPr>
            <a:lvl3pPr marL="1257300" indent="-34290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3pPr>
            <a:lvl4pPr marL="1657350" indent="-28575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4pPr>
            <a:lvl5pPr marL="2114550" indent="-285750">
              <a:buClr>
                <a:srgbClr val="E2007A"/>
              </a:buClr>
              <a:buFont typeface="Arial" panose="020B0604020202020204" pitchFamily="34" charset="0"/>
              <a:buChar char="•"/>
              <a:defRPr>
                <a:solidFill>
                  <a:srgbClr val="707173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441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7962082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821760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zdje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635896" y="1340768"/>
            <a:ext cx="5184576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714375" y="1340768"/>
            <a:ext cx="2777506" cy="4528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326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zdje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635896" y="1340768"/>
            <a:ext cx="5184576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714375" y="1340768"/>
            <a:ext cx="2777506" cy="4528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544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zdje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5103034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5961424" y="1340768"/>
            <a:ext cx="2859048" cy="4528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663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wartość z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0" y="1340768"/>
            <a:ext cx="9144000" cy="551723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pl-PL" dirty="0"/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380288" y="306388"/>
            <a:ext cx="1433512" cy="674687"/>
            <a:chOff x="7380288" y="306388"/>
            <a:chExt cx="1433512" cy="674687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8067675" y="906463"/>
              <a:ext cx="65087" cy="73025"/>
            </a:xfrm>
            <a:custGeom>
              <a:avLst/>
              <a:gdLst>
                <a:gd name="T0" fmla="*/ 30 w 162"/>
                <a:gd name="T1" fmla="*/ 23 h 184"/>
                <a:gd name="T2" fmla="*/ 30 w 162"/>
                <a:gd name="T3" fmla="*/ 161 h 184"/>
                <a:gd name="T4" fmla="*/ 76 w 162"/>
                <a:gd name="T5" fmla="*/ 161 h 184"/>
                <a:gd name="T6" fmla="*/ 91 w 162"/>
                <a:gd name="T7" fmla="*/ 160 h 184"/>
                <a:gd name="T8" fmla="*/ 103 w 162"/>
                <a:gd name="T9" fmla="*/ 155 h 184"/>
                <a:gd name="T10" fmla="*/ 109 w 162"/>
                <a:gd name="T11" fmla="*/ 153 h 184"/>
                <a:gd name="T12" fmla="*/ 113 w 162"/>
                <a:gd name="T13" fmla="*/ 150 h 184"/>
                <a:gd name="T14" fmla="*/ 117 w 162"/>
                <a:gd name="T15" fmla="*/ 145 h 184"/>
                <a:gd name="T16" fmla="*/ 121 w 162"/>
                <a:gd name="T17" fmla="*/ 141 h 184"/>
                <a:gd name="T18" fmla="*/ 125 w 162"/>
                <a:gd name="T19" fmla="*/ 132 h 184"/>
                <a:gd name="T20" fmla="*/ 128 w 162"/>
                <a:gd name="T21" fmla="*/ 121 h 184"/>
                <a:gd name="T22" fmla="*/ 130 w 162"/>
                <a:gd name="T23" fmla="*/ 108 h 184"/>
                <a:gd name="T24" fmla="*/ 132 w 162"/>
                <a:gd name="T25" fmla="*/ 94 h 184"/>
                <a:gd name="T26" fmla="*/ 130 w 162"/>
                <a:gd name="T27" fmla="*/ 78 h 184"/>
                <a:gd name="T28" fmla="*/ 127 w 162"/>
                <a:gd name="T29" fmla="*/ 62 h 184"/>
                <a:gd name="T30" fmla="*/ 123 w 162"/>
                <a:gd name="T31" fmla="*/ 49 h 184"/>
                <a:gd name="T32" fmla="*/ 117 w 162"/>
                <a:gd name="T33" fmla="*/ 38 h 184"/>
                <a:gd name="T34" fmla="*/ 113 w 162"/>
                <a:gd name="T35" fmla="*/ 34 h 184"/>
                <a:gd name="T36" fmla="*/ 107 w 162"/>
                <a:gd name="T37" fmla="*/ 29 h 184"/>
                <a:gd name="T38" fmla="*/ 101 w 162"/>
                <a:gd name="T39" fmla="*/ 27 h 184"/>
                <a:gd name="T40" fmla="*/ 89 w 162"/>
                <a:gd name="T41" fmla="*/ 24 h 184"/>
                <a:gd name="T42" fmla="*/ 75 w 162"/>
                <a:gd name="T43" fmla="*/ 23 h 184"/>
                <a:gd name="T44" fmla="*/ 30 w 162"/>
                <a:gd name="T45" fmla="*/ 23 h 184"/>
                <a:gd name="T46" fmla="*/ 0 w 162"/>
                <a:gd name="T47" fmla="*/ 0 h 184"/>
                <a:gd name="T48" fmla="*/ 70 w 162"/>
                <a:gd name="T49" fmla="*/ 0 h 184"/>
                <a:gd name="T50" fmla="*/ 83 w 162"/>
                <a:gd name="T51" fmla="*/ 0 h 184"/>
                <a:gd name="T52" fmla="*/ 95 w 162"/>
                <a:gd name="T53" fmla="*/ 1 h 184"/>
                <a:gd name="T54" fmla="*/ 113 w 162"/>
                <a:gd name="T55" fmla="*/ 4 h 184"/>
                <a:gd name="T56" fmla="*/ 121 w 162"/>
                <a:gd name="T57" fmla="*/ 6 h 184"/>
                <a:gd name="T58" fmla="*/ 127 w 162"/>
                <a:gd name="T59" fmla="*/ 11 h 184"/>
                <a:gd name="T60" fmla="*/ 134 w 162"/>
                <a:gd name="T61" fmla="*/ 15 h 184"/>
                <a:gd name="T62" fmla="*/ 139 w 162"/>
                <a:gd name="T63" fmla="*/ 21 h 184"/>
                <a:gd name="T64" fmla="*/ 150 w 162"/>
                <a:gd name="T65" fmla="*/ 34 h 184"/>
                <a:gd name="T66" fmla="*/ 157 w 162"/>
                <a:gd name="T67" fmla="*/ 50 h 184"/>
                <a:gd name="T68" fmla="*/ 161 w 162"/>
                <a:gd name="T69" fmla="*/ 68 h 184"/>
                <a:gd name="T70" fmla="*/ 162 w 162"/>
                <a:gd name="T71" fmla="*/ 90 h 184"/>
                <a:gd name="T72" fmla="*/ 161 w 162"/>
                <a:gd name="T73" fmla="*/ 109 h 184"/>
                <a:gd name="T74" fmla="*/ 159 w 162"/>
                <a:gd name="T75" fmla="*/ 127 h 184"/>
                <a:gd name="T76" fmla="*/ 153 w 162"/>
                <a:gd name="T77" fmla="*/ 142 h 184"/>
                <a:gd name="T78" fmla="*/ 147 w 162"/>
                <a:gd name="T79" fmla="*/ 155 h 184"/>
                <a:gd name="T80" fmla="*/ 138 w 162"/>
                <a:gd name="T81" fmla="*/ 166 h 184"/>
                <a:gd name="T82" fmla="*/ 127 w 162"/>
                <a:gd name="T83" fmla="*/ 174 h 184"/>
                <a:gd name="T84" fmla="*/ 123 w 162"/>
                <a:gd name="T85" fmla="*/ 176 h 184"/>
                <a:gd name="T86" fmla="*/ 117 w 162"/>
                <a:gd name="T87" fmla="*/ 178 h 184"/>
                <a:gd name="T88" fmla="*/ 112 w 162"/>
                <a:gd name="T89" fmla="*/ 181 h 184"/>
                <a:gd name="T90" fmla="*/ 106 w 162"/>
                <a:gd name="T91" fmla="*/ 182 h 184"/>
                <a:gd name="T92" fmla="*/ 100 w 162"/>
                <a:gd name="T93" fmla="*/ 183 h 184"/>
                <a:gd name="T94" fmla="*/ 92 w 162"/>
                <a:gd name="T95" fmla="*/ 184 h 184"/>
                <a:gd name="T96" fmla="*/ 72 w 162"/>
                <a:gd name="T97" fmla="*/ 184 h 184"/>
                <a:gd name="T98" fmla="*/ 0 w 162"/>
                <a:gd name="T99" fmla="*/ 184 h 184"/>
                <a:gd name="T100" fmla="*/ 0 w 162"/>
                <a:gd name="T10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4">
                  <a:moveTo>
                    <a:pt x="30" y="23"/>
                  </a:moveTo>
                  <a:lnTo>
                    <a:pt x="30" y="161"/>
                  </a:lnTo>
                  <a:lnTo>
                    <a:pt x="76" y="161"/>
                  </a:lnTo>
                  <a:lnTo>
                    <a:pt x="91" y="160"/>
                  </a:lnTo>
                  <a:lnTo>
                    <a:pt x="103" y="155"/>
                  </a:lnTo>
                  <a:lnTo>
                    <a:pt x="109" y="153"/>
                  </a:lnTo>
                  <a:lnTo>
                    <a:pt x="113" y="150"/>
                  </a:lnTo>
                  <a:lnTo>
                    <a:pt x="117" y="145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8" y="121"/>
                  </a:lnTo>
                  <a:lnTo>
                    <a:pt x="130" y="108"/>
                  </a:lnTo>
                  <a:lnTo>
                    <a:pt x="132" y="94"/>
                  </a:lnTo>
                  <a:lnTo>
                    <a:pt x="130" y="78"/>
                  </a:lnTo>
                  <a:lnTo>
                    <a:pt x="127" y="62"/>
                  </a:lnTo>
                  <a:lnTo>
                    <a:pt x="123" y="49"/>
                  </a:lnTo>
                  <a:lnTo>
                    <a:pt x="117" y="38"/>
                  </a:lnTo>
                  <a:lnTo>
                    <a:pt x="113" y="34"/>
                  </a:lnTo>
                  <a:lnTo>
                    <a:pt x="107" y="29"/>
                  </a:lnTo>
                  <a:lnTo>
                    <a:pt x="101" y="27"/>
                  </a:lnTo>
                  <a:lnTo>
                    <a:pt x="89" y="24"/>
                  </a:lnTo>
                  <a:lnTo>
                    <a:pt x="75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113" y="4"/>
                  </a:lnTo>
                  <a:lnTo>
                    <a:pt x="121" y="6"/>
                  </a:lnTo>
                  <a:lnTo>
                    <a:pt x="127" y="11"/>
                  </a:lnTo>
                  <a:lnTo>
                    <a:pt x="134" y="15"/>
                  </a:lnTo>
                  <a:lnTo>
                    <a:pt x="139" y="21"/>
                  </a:lnTo>
                  <a:lnTo>
                    <a:pt x="150" y="34"/>
                  </a:lnTo>
                  <a:lnTo>
                    <a:pt x="157" y="50"/>
                  </a:lnTo>
                  <a:lnTo>
                    <a:pt x="161" y="68"/>
                  </a:lnTo>
                  <a:lnTo>
                    <a:pt x="162" y="90"/>
                  </a:lnTo>
                  <a:lnTo>
                    <a:pt x="161" y="109"/>
                  </a:lnTo>
                  <a:lnTo>
                    <a:pt x="159" y="127"/>
                  </a:lnTo>
                  <a:lnTo>
                    <a:pt x="153" y="142"/>
                  </a:lnTo>
                  <a:lnTo>
                    <a:pt x="147" y="155"/>
                  </a:lnTo>
                  <a:lnTo>
                    <a:pt x="138" y="166"/>
                  </a:lnTo>
                  <a:lnTo>
                    <a:pt x="127" y="174"/>
                  </a:lnTo>
                  <a:lnTo>
                    <a:pt x="123" y="176"/>
                  </a:lnTo>
                  <a:lnTo>
                    <a:pt x="117" y="178"/>
                  </a:lnTo>
                  <a:lnTo>
                    <a:pt x="112" y="181"/>
                  </a:lnTo>
                  <a:lnTo>
                    <a:pt x="106" y="182"/>
                  </a:lnTo>
                  <a:lnTo>
                    <a:pt x="100" y="183"/>
                  </a:lnTo>
                  <a:lnTo>
                    <a:pt x="92" y="184"/>
                  </a:lnTo>
                  <a:lnTo>
                    <a:pt x="72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131175" y="906463"/>
              <a:ext cx="71437" cy="73025"/>
            </a:xfrm>
            <a:custGeom>
              <a:avLst/>
              <a:gdLst>
                <a:gd name="T0" fmla="*/ 0 w 177"/>
                <a:gd name="T1" fmla="*/ 0 h 184"/>
                <a:gd name="T2" fmla="*/ 35 w 177"/>
                <a:gd name="T3" fmla="*/ 0 h 184"/>
                <a:gd name="T4" fmla="*/ 90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4 w 177"/>
                <a:gd name="T11" fmla="*/ 109 h 184"/>
                <a:gd name="T12" fmla="*/ 104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5" y="0"/>
                  </a:lnTo>
                  <a:lnTo>
                    <a:pt x="90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4" y="109"/>
                  </a:lnTo>
                  <a:lnTo>
                    <a:pt x="104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8202613" y="906463"/>
              <a:ext cx="61912" cy="73025"/>
            </a:xfrm>
            <a:custGeom>
              <a:avLst/>
              <a:gdLst>
                <a:gd name="T0" fmla="*/ 146 w 155"/>
                <a:gd name="T1" fmla="*/ 0 h 184"/>
                <a:gd name="T2" fmla="*/ 71 w 155"/>
                <a:gd name="T3" fmla="*/ 23 h 184"/>
                <a:gd name="T4" fmla="*/ 52 w 155"/>
                <a:gd name="T5" fmla="*/ 24 h 184"/>
                <a:gd name="T6" fmla="*/ 41 w 155"/>
                <a:gd name="T7" fmla="*/ 28 h 184"/>
                <a:gd name="T8" fmla="*/ 36 w 155"/>
                <a:gd name="T9" fmla="*/ 34 h 184"/>
                <a:gd name="T10" fmla="*/ 33 w 155"/>
                <a:gd name="T11" fmla="*/ 41 h 184"/>
                <a:gd name="T12" fmla="*/ 30 w 155"/>
                <a:gd name="T13" fmla="*/ 51 h 184"/>
                <a:gd name="T14" fmla="*/ 35 w 155"/>
                <a:gd name="T15" fmla="*/ 67 h 184"/>
                <a:gd name="T16" fmla="*/ 48 w 155"/>
                <a:gd name="T17" fmla="*/ 74 h 184"/>
                <a:gd name="T18" fmla="*/ 71 w 155"/>
                <a:gd name="T19" fmla="*/ 76 h 184"/>
                <a:gd name="T20" fmla="*/ 103 w 155"/>
                <a:gd name="T21" fmla="*/ 78 h 184"/>
                <a:gd name="T22" fmla="*/ 118 w 155"/>
                <a:gd name="T23" fmla="*/ 79 h 184"/>
                <a:gd name="T24" fmla="*/ 129 w 155"/>
                <a:gd name="T25" fmla="*/ 82 h 184"/>
                <a:gd name="T26" fmla="*/ 138 w 155"/>
                <a:gd name="T27" fmla="*/ 87 h 184"/>
                <a:gd name="T28" fmla="*/ 151 w 155"/>
                <a:gd name="T29" fmla="*/ 106 h 184"/>
                <a:gd name="T30" fmla="*/ 155 w 155"/>
                <a:gd name="T31" fmla="*/ 131 h 184"/>
                <a:gd name="T32" fmla="*/ 149 w 155"/>
                <a:gd name="T33" fmla="*/ 160 h 184"/>
                <a:gd name="T34" fmla="*/ 129 w 155"/>
                <a:gd name="T35" fmla="*/ 177 h 184"/>
                <a:gd name="T36" fmla="*/ 116 w 155"/>
                <a:gd name="T37" fmla="*/ 182 h 184"/>
                <a:gd name="T38" fmla="*/ 105 w 155"/>
                <a:gd name="T39" fmla="*/ 183 h 184"/>
                <a:gd name="T40" fmla="*/ 91 w 155"/>
                <a:gd name="T41" fmla="*/ 184 h 184"/>
                <a:gd name="T42" fmla="*/ 6 w 155"/>
                <a:gd name="T43" fmla="*/ 184 h 184"/>
                <a:gd name="T44" fmla="*/ 85 w 155"/>
                <a:gd name="T45" fmla="*/ 161 h 184"/>
                <a:gd name="T46" fmla="*/ 108 w 155"/>
                <a:gd name="T47" fmla="*/ 158 h 184"/>
                <a:gd name="T48" fmla="*/ 120 w 155"/>
                <a:gd name="T49" fmla="*/ 149 h 184"/>
                <a:gd name="T50" fmla="*/ 125 w 155"/>
                <a:gd name="T51" fmla="*/ 132 h 184"/>
                <a:gd name="T52" fmla="*/ 122 w 155"/>
                <a:gd name="T53" fmla="*/ 119 h 184"/>
                <a:gd name="T54" fmla="*/ 117 w 155"/>
                <a:gd name="T55" fmla="*/ 110 h 184"/>
                <a:gd name="T56" fmla="*/ 108 w 155"/>
                <a:gd name="T57" fmla="*/ 105 h 184"/>
                <a:gd name="T58" fmla="*/ 98 w 155"/>
                <a:gd name="T59" fmla="*/ 104 h 184"/>
                <a:gd name="T60" fmla="*/ 80 w 155"/>
                <a:gd name="T61" fmla="*/ 103 h 184"/>
                <a:gd name="T62" fmla="*/ 49 w 155"/>
                <a:gd name="T63" fmla="*/ 103 h 184"/>
                <a:gd name="T64" fmla="*/ 26 w 155"/>
                <a:gd name="T65" fmla="*/ 98 h 184"/>
                <a:gd name="T66" fmla="*/ 13 w 155"/>
                <a:gd name="T67" fmla="*/ 90 h 184"/>
                <a:gd name="T68" fmla="*/ 4 w 155"/>
                <a:gd name="T69" fmla="*/ 78 h 184"/>
                <a:gd name="T70" fmla="*/ 0 w 155"/>
                <a:gd name="T71" fmla="*/ 56 h 184"/>
                <a:gd name="T72" fmla="*/ 6 w 155"/>
                <a:gd name="T73" fmla="*/ 27 h 184"/>
                <a:gd name="T74" fmla="*/ 26 w 155"/>
                <a:gd name="T75" fmla="*/ 7 h 184"/>
                <a:gd name="T76" fmla="*/ 45 w 155"/>
                <a:gd name="T77" fmla="*/ 2 h 184"/>
                <a:gd name="T78" fmla="*/ 71 w 155"/>
                <a:gd name="T7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184">
                  <a:moveTo>
                    <a:pt x="71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7" y="26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3" y="41"/>
                  </a:lnTo>
                  <a:lnTo>
                    <a:pt x="31" y="46"/>
                  </a:lnTo>
                  <a:lnTo>
                    <a:pt x="30" y="51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40" y="71"/>
                  </a:lnTo>
                  <a:lnTo>
                    <a:pt x="48" y="74"/>
                  </a:lnTo>
                  <a:lnTo>
                    <a:pt x="58" y="76"/>
                  </a:lnTo>
                  <a:lnTo>
                    <a:pt x="71" y="76"/>
                  </a:lnTo>
                  <a:lnTo>
                    <a:pt x="82" y="76"/>
                  </a:lnTo>
                  <a:lnTo>
                    <a:pt x="103" y="78"/>
                  </a:lnTo>
                  <a:lnTo>
                    <a:pt x="111" y="78"/>
                  </a:lnTo>
                  <a:lnTo>
                    <a:pt x="118" y="79"/>
                  </a:lnTo>
                  <a:lnTo>
                    <a:pt x="125" y="81"/>
                  </a:lnTo>
                  <a:lnTo>
                    <a:pt x="129" y="82"/>
                  </a:lnTo>
                  <a:lnTo>
                    <a:pt x="133" y="85"/>
                  </a:lnTo>
                  <a:lnTo>
                    <a:pt x="138" y="87"/>
                  </a:lnTo>
                  <a:lnTo>
                    <a:pt x="145" y="96"/>
                  </a:lnTo>
                  <a:lnTo>
                    <a:pt x="151" y="106"/>
                  </a:lnTo>
                  <a:lnTo>
                    <a:pt x="154" y="118"/>
                  </a:lnTo>
                  <a:lnTo>
                    <a:pt x="155" y="131"/>
                  </a:lnTo>
                  <a:lnTo>
                    <a:pt x="154" y="147"/>
                  </a:lnTo>
                  <a:lnTo>
                    <a:pt x="149" y="160"/>
                  </a:lnTo>
                  <a:lnTo>
                    <a:pt x="140" y="170"/>
                  </a:lnTo>
                  <a:lnTo>
                    <a:pt x="129" y="177"/>
                  </a:lnTo>
                  <a:lnTo>
                    <a:pt x="120" y="181"/>
                  </a:lnTo>
                  <a:lnTo>
                    <a:pt x="116" y="182"/>
                  </a:lnTo>
                  <a:lnTo>
                    <a:pt x="111" y="183"/>
                  </a:lnTo>
                  <a:lnTo>
                    <a:pt x="105" y="183"/>
                  </a:lnTo>
                  <a:lnTo>
                    <a:pt x="98" y="184"/>
                  </a:lnTo>
                  <a:lnTo>
                    <a:pt x="91" y="184"/>
                  </a:lnTo>
                  <a:lnTo>
                    <a:pt x="82" y="184"/>
                  </a:lnTo>
                  <a:lnTo>
                    <a:pt x="6" y="184"/>
                  </a:lnTo>
                  <a:lnTo>
                    <a:pt x="6" y="161"/>
                  </a:lnTo>
                  <a:lnTo>
                    <a:pt x="85" y="161"/>
                  </a:lnTo>
                  <a:lnTo>
                    <a:pt x="98" y="160"/>
                  </a:lnTo>
                  <a:lnTo>
                    <a:pt x="108" y="158"/>
                  </a:lnTo>
                  <a:lnTo>
                    <a:pt x="116" y="154"/>
                  </a:lnTo>
                  <a:lnTo>
                    <a:pt x="120" y="149"/>
                  </a:lnTo>
                  <a:lnTo>
                    <a:pt x="123" y="141"/>
                  </a:lnTo>
                  <a:lnTo>
                    <a:pt x="125" y="132"/>
                  </a:lnTo>
                  <a:lnTo>
                    <a:pt x="123" y="126"/>
                  </a:lnTo>
                  <a:lnTo>
                    <a:pt x="122" y="119"/>
                  </a:lnTo>
                  <a:lnTo>
                    <a:pt x="120" y="115"/>
                  </a:lnTo>
                  <a:lnTo>
                    <a:pt x="117" y="110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91" y="104"/>
                  </a:lnTo>
                  <a:lnTo>
                    <a:pt x="80" y="103"/>
                  </a:lnTo>
                  <a:lnTo>
                    <a:pt x="65" y="103"/>
                  </a:lnTo>
                  <a:lnTo>
                    <a:pt x="49" y="103"/>
                  </a:lnTo>
                  <a:lnTo>
                    <a:pt x="37" y="101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3" y="90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5" y="16"/>
                  </a:lnTo>
                  <a:lnTo>
                    <a:pt x="26" y="7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8269288" y="906463"/>
              <a:ext cx="61912" cy="73025"/>
            </a:xfrm>
            <a:custGeom>
              <a:avLst/>
              <a:gdLst>
                <a:gd name="T0" fmla="*/ 0 w 157"/>
                <a:gd name="T1" fmla="*/ 0 h 184"/>
                <a:gd name="T2" fmla="*/ 157 w 157"/>
                <a:gd name="T3" fmla="*/ 0 h 184"/>
                <a:gd name="T4" fmla="*/ 157 w 157"/>
                <a:gd name="T5" fmla="*/ 23 h 184"/>
                <a:gd name="T6" fmla="*/ 93 w 157"/>
                <a:gd name="T7" fmla="*/ 23 h 184"/>
                <a:gd name="T8" fmla="*/ 93 w 157"/>
                <a:gd name="T9" fmla="*/ 184 h 184"/>
                <a:gd name="T10" fmla="*/ 64 w 157"/>
                <a:gd name="T11" fmla="*/ 184 h 184"/>
                <a:gd name="T12" fmla="*/ 64 w 157"/>
                <a:gd name="T13" fmla="*/ 23 h 184"/>
                <a:gd name="T14" fmla="*/ 0 w 157"/>
                <a:gd name="T15" fmla="*/ 23 h 184"/>
                <a:gd name="T16" fmla="*/ 0 w 157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84">
                  <a:moveTo>
                    <a:pt x="0" y="0"/>
                  </a:moveTo>
                  <a:lnTo>
                    <a:pt x="157" y="0"/>
                  </a:lnTo>
                  <a:lnTo>
                    <a:pt x="157" y="23"/>
                  </a:lnTo>
                  <a:lnTo>
                    <a:pt x="93" y="23"/>
                  </a:lnTo>
                  <a:lnTo>
                    <a:pt x="93" y="184"/>
                  </a:lnTo>
                  <a:lnTo>
                    <a:pt x="64" y="18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8339138" y="906463"/>
              <a:ext cx="61912" cy="73025"/>
            </a:xfrm>
            <a:custGeom>
              <a:avLst/>
              <a:gdLst>
                <a:gd name="T0" fmla="*/ 30 w 156"/>
                <a:gd name="T1" fmla="*/ 83 h 184"/>
                <a:gd name="T2" fmla="*/ 94 w 156"/>
                <a:gd name="T3" fmla="*/ 82 h 184"/>
                <a:gd name="T4" fmla="*/ 107 w 156"/>
                <a:gd name="T5" fmla="*/ 80 h 184"/>
                <a:gd name="T6" fmla="*/ 113 w 156"/>
                <a:gd name="T7" fmla="*/ 76 h 184"/>
                <a:gd name="T8" fmla="*/ 124 w 156"/>
                <a:gd name="T9" fmla="*/ 52 h 184"/>
                <a:gd name="T10" fmla="*/ 123 w 156"/>
                <a:gd name="T11" fmla="*/ 41 h 184"/>
                <a:gd name="T12" fmla="*/ 119 w 156"/>
                <a:gd name="T13" fmla="*/ 33 h 184"/>
                <a:gd name="T14" fmla="*/ 111 w 156"/>
                <a:gd name="T15" fmla="*/ 27 h 184"/>
                <a:gd name="T16" fmla="*/ 101 w 156"/>
                <a:gd name="T17" fmla="*/ 24 h 184"/>
                <a:gd name="T18" fmla="*/ 83 w 156"/>
                <a:gd name="T19" fmla="*/ 23 h 184"/>
                <a:gd name="T20" fmla="*/ 0 w 156"/>
                <a:gd name="T21" fmla="*/ 0 h 184"/>
                <a:gd name="T22" fmla="*/ 102 w 156"/>
                <a:gd name="T23" fmla="*/ 1 h 184"/>
                <a:gd name="T24" fmla="*/ 127 w 156"/>
                <a:gd name="T25" fmla="*/ 5 h 184"/>
                <a:gd name="T26" fmla="*/ 142 w 156"/>
                <a:gd name="T27" fmla="*/ 15 h 184"/>
                <a:gd name="T28" fmla="*/ 150 w 156"/>
                <a:gd name="T29" fmla="*/ 28 h 184"/>
                <a:gd name="T30" fmla="*/ 155 w 156"/>
                <a:gd name="T31" fmla="*/ 51 h 184"/>
                <a:gd name="T32" fmla="*/ 150 w 156"/>
                <a:gd name="T33" fmla="*/ 72 h 184"/>
                <a:gd name="T34" fmla="*/ 144 w 156"/>
                <a:gd name="T35" fmla="*/ 84 h 184"/>
                <a:gd name="T36" fmla="*/ 134 w 156"/>
                <a:gd name="T37" fmla="*/ 92 h 184"/>
                <a:gd name="T38" fmla="*/ 124 w 156"/>
                <a:gd name="T39" fmla="*/ 97 h 184"/>
                <a:gd name="T40" fmla="*/ 125 w 156"/>
                <a:gd name="T41" fmla="*/ 104 h 184"/>
                <a:gd name="T42" fmla="*/ 137 w 156"/>
                <a:gd name="T43" fmla="*/ 113 h 184"/>
                <a:gd name="T44" fmla="*/ 145 w 156"/>
                <a:gd name="T45" fmla="*/ 124 h 184"/>
                <a:gd name="T46" fmla="*/ 148 w 156"/>
                <a:gd name="T47" fmla="*/ 135 h 184"/>
                <a:gd name="T48" fmla="*/ 150 w 156"/>
                <a:gd name="T49" fmla="*/ 156 h 184"/>
                <a:gd name="T50" fmla="*/ 152 w 156"/>
                <a:gd name="T51" fmla="*/ 168 h 184"/>
                <a:gd name="T52" fmla="*/ 153 w 156"/>
                <a:gd name="T53" fmla="*/ 176 h 184"/>
                <a:gd name="T54" fmla="*/ 154 w 156"/>
                <a:gd name="T55" fmla="*/ 179 h 184"/>
                <a:gd name="T56" fmla="*/ 156 w 156"/>
                <a:gd name="T57" fmla="*/ 184 h 184"/>
                <a:gd name="T58" fmla="*/ 124 w 156"/>
                <a:gd name="T59" fmla="*/ 182 h 184"/>
                <a:gd name="T60" fmla="*/ 124 w 156"/>
                <a:gd name="T61" fmla="*/ 179 h 184"/>
                <a:gd name="T62" fmla="*/ 122 w 156"/>
                <a:gd name="T63" fmla="*/ 166 h 184"/>
                <a:gd name="T64" fmla="*/ 120 w 156"/>
                <a:gd name="T65" fmla="*/ 144 h 184"/>
                <a:gd name="T66" fmla="*/ 113 w 156"/>
                <a:gd name="T67" fmla="*/ 127 h 184"/>
                <a:gd name="T68" fmla="*/ 106 w 156"/>
                <a:gd name="T69" fmla="*/ 117 h 184"/>
                <a:gd name="T70" fmla="*/ 87 w 156"/>
                <a:gd name="T71" fmla="*/ 108 h 184"/>
                <a:gd name="T72" fmla="*/ 59 w 156"/>
                <a:gd name="T73" fmla="*/ 106 h 184"/>
                <a:gd name="T74" fmla="*/ 30 w 156"/>
                <a:gd name="T75" fmla="*/ 184 h 184"/>
                <a:gd name="T76" fmla="*/ 0 w 156"/>
                <a:gd name="T7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84">
                  <a:moveTo>
                    <a:pt x="30" y="23"/>
                  </a:moveTo>
                  <a:lnTo>
                    <a:pt x="30" y="83"/>
                  </a:lnTo>
                  <a:lnTo>
                    <a:pt x="83" y="83"/>
                  </a:lnTo>
                  <a:lnTo>
                    <a:pt x="94" y="82"/>
                  </a:lnTo>
                  <a:lnTo>
                    <a:pt x="102" y="81"/>
                  </a:lnTo>
                  <a:lnTo>
                    <a:pt x="107" y="80"/>
                  </a:lnTo>
                  <a:lnTo>
                    <a:pt x="111" y="79"/>
                  </a:lnTo>
                  <a:lnTo>
                    <a:pt x="113" y="76"/>
                  </a:lnTo>
                  <a:lnTo>
                    <a:pt x="121" y="67"/>
                  </a:lnTo>
                  <a:lnTo>
                    <a:pt x="124" y="52"/>
                  </a:lnTo>
                  <a:lnTo>
                    <a:pt x="123" y="47"/>
                  </a:lnTo>
                  <a:lnTo>
                    <a:pt x="123" y="41"/>
                  </a:lnTo>
                  <a:lnTo>
                    <a:pt x="121" y="37"/>
                  </a:lnTo>
                  <a:lnTo>
                    <a:pt x="119" y="33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7" y="25"/>
                  </a:lnTo>
                  <a:lnTo>
                    <a:pt x="101" y="24"/>
                  </a:lnTo>
                  <a:lnTo>
                    <a:pt x="94" y="24"/>
                  </a:lnTo>
                  <a:lnTo>
                    <a:pt x="83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02" y="1"/>
                  </a:lnTo>
                  <a:lnTo>
                    <a:pt x="117" y="2"/>
                  </a:lnTo>
                  <a:lnTo>
                    <a:pt x="127" y="5"/>
                  </a:lnTo>
                  <a:lnTo>
                    <a:pt x="136" y="11"/>
                  </a:lnTo>
                  <a:lnTo>
                    <a:pt x="142" y="15"/>
                  </a:lnTo>
                  <a:lnTo>
                    <a:pt x="146" y="21"/>
                  </a:lnTo>
                  <a:lnTo>
                    <a:pt x="150" y="28"/>
                  </a:lnTo>
                  <a:lnTo>
                    <a:pt x="154" y="39"/>
                  </a:lnTo>
                  <a:lnTo>
                    <a:pt x="155" y="51"/>
                  </a:lnTo>
                  <a:lnTo>
                    <a:pt x="154" y="62"/>
                  </a:lnTo>
                  <a:lnTo>
                    <a:pt x="150" y="72"/>
                  </a:lnTo>
                  <a:lnTo>
                    <a:pt x="148" y="79"/>
                  </a:lnTo>
                  <a:lnTo>
                    <a:pt x="144" y="84"/>
                  </a:lnTo>
                  <a:lnTo>
                    <a:pt x="138" y="89"/>
                  </a:lnTo>
                  <a:lnTo>
                    <a:pt x="134" y="92"/>
                  </a:lnTo>
                  <a:lnTo>
                    <a:pt x="130" y="95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25" y="104"/>
                  </a:lnTo>
                  <a:lnTo>
                    <a:pt x="132" y="108"/>
                  </a:lnTo>
                  <a:lnTo>
                    <a:pt x="137" y="113"/>
                  </a:lnTo>
                  <a:lnTo>
                    <a:pt x="142" y="119"/>
                  </a:lnTo>
                  <a:lnTo>
                    <a:pt x="145" y="124"/>
                  </a:lnTo>
                  <a:lnTo>
                    <a:pt x="146" y="128"/>
                  </a:lnTo>
                  <a:lnTo>
                    <a:pt x="148" y="135"/>
                  </a:lnTo>
                  <a:lnTo>
                    <a:pt x="149" y="144"/>
                  </a:lnTo>
                  <a:lnTo>
                    <a:pt x="150" y="156"/>
                  </a:lnTo>
                  <a:lnTo>
                    <a:pt x="152" y="163"/>
                  </a:lnTo>
                  <a:lnTo>
                    <a:pt x="152" y="168"/>
                  </a:lnTo>
                  <a:lnTo>
                    <a:pt x="152" y="173"/>
                  </a:lnTo>
                  <a:lnTo>
                    <a:pt x="153" y="176"/>
                  </a:lnTo>
                  <a:lnTo>
                    <a:pt x="153" y="178"/>
                  </a:lnTo>
                  <a:lnTo>
                    <a:pt x="154" y="179"/>
                  </a:lnTo>
                  <a:lnTo>
                    <a:pt x="155" y="182"/>
                  </a:lnTo>
                  <a:lnTo>
                    <a:pt x="156" y="184"/>
                  </a:lnTo>
                  <a:lnTo>
                    <a:pt x="125" y="184"/>
                  </a:lnTo>
                  <a:lnTo>
                    <a:pt x="124" y="182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3" y="176"/>
                  </a:lnTo>
                  <a:lnTo>
                    <a:pt x="122" y="166"/>
                  </a:lnTo>
                  <a:lnTo>
                    <a:pt x="122" y="158"/>
                  </a:lnTo>
                  <a:lnTo>
                    <a:pt x="120" y="144"/>
                  </a:lnTo>
                  <a:lnTo>
                    <a:pt x="117" y="133"/>
                  </a:lnTo>
                  <a:lnTo>
                    <a:pt x="113" y="127"/>
                  </a:lnTo>
                  <a:lnTo>
                    <a:pt x="110" y="121"/>
                  </a:lnTo>
                  <a:lnTo>
                    <a:pt x="106" y="117"/>
                  </a:lnTo>
                  <a:lnTo>
                    <a:pt x="97" y="112"/>
                  </a:lnTo>
                  <a:lnTo>
                    <a:pt x="87" y="108"/>
                  </a:lnTo>
                  <a:lnTo>
                    <a:pt x="74" y="107"/>
                  </a:lnTo>
                  <a:lnTo>
                    <a:pt x="59" y="106"/>
                  </a:lnTo>
                  <a:lnTo>
                    <a:pt x="30" y="106"/>
                  </a:lnTo>
                  <a:lnTo>
                    <a:pt x="30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8402638" y="906463"/>
              <a:ext cx="69850" cy="73025"/>
            </a:xfrm>
            <a:custGeom>
              <a:avLst/>
              <a:gdLst>
                <a:gd name="T0" fmla="*/ 0 w 177"/>
                <a:gd name="T1" fmla="*/ 0 h 184"/>
                <a:gd name="T2" fmla="*/ 34 w 177"/>
                <a:gd name="T3" fmla="*/ 0 h 184"/>
                <a:gd name="T4" fmla="*/ 89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3 w 177"/>
                <a:gd name="T11" fmla="*/ 109 h 184"/>
                <a:gd name="T12" fmla="*/ 103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4" y="0"/>
                  </a:lnTo>
                  <a:lnTo>
                    <a:pt x="89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3" y="109"/>
                  </a:lnTo>
                  <a:lnTo>
                    <a:pt x="103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8482013" y="906463"/>
              <a:ext cx="60325" cy="73025"/>
            </a:xfrm>
            <a:custGeom>
              <a:avLst/>
              <a:gdLst>
                <a:gd name="T0" fmla="*/ 30 w 155"/>
                <a:gd name="T1" fmla="*/ 161 h 184"/>
                <a:gd name="T2" fmla="*/ 102 w 155"/>
                <a:gd name="T3" fmla="*/ 159 h 184"/>
                <a:gd name="T4" fmla="*/ 121 w 155"/>
                <a:gd name="T5" fmla="*/ 143 h 184"/>
                <a:gd name="T6" fmla="*/ 121 w 155"/>
                <a:gd name="T7" fmla="*/ 117 h 184"/>
                <a:gd name="T8" fmla="*/ 104 w 155"/>
                <a:gd name="T9" fmla="*/ 103 h 184"/>
                <a:gd name="T10" fmla="*/ 30 w 155"/>
                <a:gd name="T11" fmla="*/ 101 h 184"/>
                <a:gd name="T12" fmla="*/ 30 w 155"/>
                <a:gd name="T13" fmla="*/ 78 h 184"/>
                <a:gd name="T14" fmla="*/ 93 w 155"/>
                <a:gd name="T15" fmla="*/ 78 h 184"/>
                <a:gd name="T16" fmla="*/ 102 w 155"/>
                <a:gd name="T17" fmla="*/ 76 h 184"/>
                <a:gd name="T18" fmla="*/ 112 w 155"/>
                <a:gd name="T19" fmla="*/ 72 h 184"/>
                <a:gd name="T20" fmla="*/ 121 w 155"/>
                <a:gd name="T21" fmla="*/ 50 h 184"/>
                <a:gd name="T22" fmla="*/ 120 w 155"/>
                <a:gd name="T23" fmla="*/ 38 h 184"/>
                <a:gd name="T24" fmla="*/ 113 w 155"/>
                <a:gd name="T25" fmla="*/ 29 h 184"/>
                <a:gd name="T26" fmla="*/ 104 w 155"/>
                <a:gd name="T27" fmla="*/ 25 h 184"/>
                <a:gd name="T28" fmla="*/ 95 w 155"/>
                <a:gd name="T29" fmla="*/ 24 h 184"/>
                <a:gd name="T30" fmla="*/ 30 w 155"/>
                <a:gd name="T31" fmla="*/ 23 h 184"/>
                <a:gd name="T32" fmla="*/ 88 w 155"/>
                <a:gd name="T33" fmla="*/ 0 h 184"/>
                <a:gd name="T34" fmla="*/ 114 w 155"/>
                <a:gd name="T35" fmla="*/ 1 h 184"/>
                <a:gd name="T36" fmla="*/ 126 w 155"/>
                <a:gd name="T37" fmla="*/ 4 h 184"/>
                <a:gd name="T38" fmla="*/ 135 w 155"/>
                <a:gd name="T39" fmla="*/ 11 h 184"/>
                <a:gd name="T40" fmla="*/ 143 w 155"/>
                <a:gd name="T41" fmla="*/ 18 h 184"/>
                <a:gd name="T42" fmla="*/ 148 w 155"/>
                <a:gd name="T43" fmla="*/ 29 h 184"/>
                <a:gd name="T44" fmla="*/ 152 w 155"/>
                <a:gd name="T45" fmla="*/ 47 h 184"/>
                <a:gd name="T46" fmla="*/ 145 w 155"/>
                <a:gd name="T47" fmla="*/ 72 h 184"/>
                <a:gd name="T48" fmla="*/ 123 w 155"/>
                <a:gd name="T49" fmla="*/ 90 h 184"/>
                <a:gd name="T50" fmla="*/ 147 w 155"/>
                <a:gd name="T51" fmla="*/ 105 h 184"/>
                <a:gd name="T52" fmla="*/ 155 w 155"/>
                <a:gd name="T53" fmla="*/ 131 h 184"/>
                <a:gd name="T54" fmla="*/ 149 w 155"/>
                <a:gd name="T55" fmla="*/ 156 h 184"/>
                <a:gd name="T56" fmla="*/ 139 w 155"/>
                <a:gd name="T57" fmla="*/ 170 h 184"/>
                <a:gd name="T58" fmla="*/ 124 w 155"/>
                <a:gd name="T59" fmla="*/ 178 h 184"/>
                <a:gd name="T60" fmla="*/ 99 w 155"/>
                <a:gd name="T61" fmla="*/ 183 h 184"/>
                <a:gd name="T62" fmla="*/ 0 w 155"/>
                <a:gd name="T6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184">
                  <a:moveTo>
                    <a:pt x="30" y="101"/>
                  </a:moveTo>
                  <a:lnTo>
                    <a:pt x="30" y="161"/>
                  </a:lnTo>
                  <a:lnTo>
                    <a:pt x="86" y="161"/>
                  </a:lnTo>
                  <a:lnTo>
                    <a:pt x="102" y="159"/>
                  </a:lnTo>
                  <a:lnTo>
                    <a:pt x="114" y="153"/>
                  </a:lnTo>
                  <a:lnTo>
                    <a:pt x="121" y="143"/>
                  </a:lnTo>
                  <a:lnTo>
                    <a:pt x="123" y="130"/>
                  </a:lnTo>
                  <a:lnTo>
                    <a:pt x="121" y="117"/>
                  </a:lnTo>
                  <a:lnTo>
                    <a:pt x="115" y="107"/>
                  </a:lnTo>
                  <a:lnTo>
                    <a:pt x="104" y="103"/>
                  </a:lnTo>
                  <a:lnTo>
                    <a:pt x="88" y="101"/>
                  </a:lnTo>
                  <a:lnTo>
                    <a:pt x="30" y="101"/>
                  </a:lnTo>
                  <a:close/>
                  <a:moveTo>
                    <a:pt x="30" y="23"/>
                  </a:moveTo>
                  <a:lnTo>
                    <a:pt x="30" y="78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9" y="76"/>
                  </a:lnTo>
                  <a:lnTo>
                    <a:pt x="102" y="76"/>
                  </a:lnTo>
                  <a:lnTo>
                    <a:pt x="108" y="74"/>
                  </a:lnTo>
                  <a:lnTo>
                    <a:pt x="112" y="72"/>
                  </a:lnTo>
                  <a:lnTo>
                    <a:pt x="119" y="63"/>
                  </a:lnTo>
                  <a:lnTo>
                    <a:pt x="121" y="50"/>
                  </a:lnTo>
                  <a:lnTo>
                    <a:pt x="121" y="45"/>
                  </a:lnTo>
                  <a:lnTo>
                    <a:pt x="120" y="38"/>
                  </a:lnTo>
                  <a:lnTo>
                    <a:pt x="116" y="34"/>
                  </a:lnTo>
                  <a:lnTo>
                    <a:pt x="113" y="29"/>
                  </a:lnTo>
                  <a:lnTo>
                    <a:pt x="110" y="26"/>
                  </a:lnTo>
                  <a:lnTo>
                    <a:pt x="104" y="25"/>
                  </a:lnTo>
                  <a:lnTo>
                    <a:pt x="100" y="24"/>
                  </a:lnTo>
                  <a:lnTo>
                    <a:pt x="95" y="24"/>
                  </a:lnTo>
                  <a:lnTo>
                    <a:pt x="88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107" y="1"/>
                  </a:lnTo>
                  <a:lnTo>
                    <a:pt x="114" y="1"/>
                  </a:lnTo>
                  <a:lnTo>
                    <a:pt x="121" y="3"/>
                  </a:lnTo>
                  <a:lnTo>
                    <a:pt x="126" y="4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9" y="14"/>
                  </a:lnTo>
                  <a:lnTo>
                    <a:pt x="143" y="18"/>
                  </a:lnTo>
                  <a:lnTo>
                    <a:pt x="146" y="24"/>
                  </a:lnTo>
                  <a:lnTo>
                    <a:pt x="148" y="29"/>
                  </a:lnTo>
                  <a:lnTo>
                    <a:pt x="150" y="38"/>
                  </a:lnTo>
                  <a:lnTo>
                    <a:pt x="152" y="47"/>
                  </a:lnTo>
                  <a:lnTo>
                    <a:pt x="150" y="60"/>
                  </a:lnTo>
                  <a:lnTo>
                    <a:pt x="145" y="72"/>
                  </a:lnTo>
                  <a:lnTo>
                    <a:pt x="136" y="82"/>
                  </a:lnTo>
                  <a:lnTo>
                    <a:pt x="123" y="90"/>
                  </a:lnTo>
                  <a:lnTo>
                    <a:pt x="137" y="96"/>
                  </a:lnTo>
                  <a:lnTo>
                    <a:pt x="147" y="105"/>
                  </a:lnTo>
                  <a:lnTo>
                    <a:pt x="153" y="117"/>
                  </a:lnTo>
                  <a:lnTo>
                    <a:pt x="155" y="131"/>
                  </a:lnTo>
                  <a:lnTo>
                    <a:pt x="153" y="144"/>
                  </a:lnTo>
                  <a:lnTo>
                    <a:pt x="149" y="156"/>
                  </a:lnTo>
                  <a:lnTo>
                    <a:pt x="145" y="163"/>
                  </a:lnTo>
                  <a:lnTo>
                    <a:pt x="139" y="170"/>
                  </a:lnTo>
                  <a:lnTo>
                    <a:pt x="133" y="174"/>
                  </a:lnTo>
                  <a:lnTo>
                    <a:pt x="124" y="178"/>
                  </a:lnTo>
                  <a:lnTo>
                    <a:pt x="113" y="182"/>
                  </a:lnTo>
                  <a:lnTo>
                    <a:pt x="99" y="183"/>
                  </a:lnTo>
                  <a:lnTo>
                    <a:pt x="8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8553450" y="906463"/>
              <a:ext cx="61912" cy="74612"/>
            </a:xfrm>
            <a:custGeom>
              <a:avLst/>
              <a:gdLst>
                <a:gd name="T0" fmla="*/ 0 w 157"/>
                <a:gd name="T1" fmla="*/ 0 h 186"/>
                <a:gd name="T2" fmla="*/ 30 w 157"/>
                <a:gd name="T3" fmla="*/ 0 h 186"/>
                <a:gd name="T4" fmla="*/ 30 w 157"/>
                <a:gd name="T5" fmla="*/ 109 h 186"/>
                <a:gd name="T6" fmla="*/ 31 w 157"/>
                <a:gd name="T7" fmla="*/ 124 h 186"/>
                <a:gd name="T8" fmla="*/ 32 w 157"/>
                <a:gd name="T9" fmla="*/ 135 h 186"/>
                <a:gd name="T10" fmla="*/ 34 w 157"/>
                <a:gd name="T11" fmla="*/ 140 h 186"/>
                <a:gd name="T12" fmla="*/ 36 w 157"/>
                <a:gd name="T13" fmla="*/ 144 h 186"/>
                <a:gd name="T14" fmla="*/ 40 w 157"/>
                <a:gd name="T15" fmla="*/ 149 h 186"/>
                <a:gd name="T16" fmla="*/ 48 w 157"/>
                <a:gd name="T17" fmla="*/ 156 h 186"/>
                <a:gd name="T18" fmla="*/ 61 w 157"/>
                <a:gd name="T19" fmla="*/ 162 h 186"/>
                <a:gd name="T20" fmla="*/ 79 w 157"/>
                <a:gd name="T21" fmla="*/ 163 h 186"/>
                <a:gd name="T22" fmla="*/ 93 w 157"/>
                <a:gd name="T23" fmla="*/ 162 h 186"/>
                <a:gd name="T24" fmla="*/ 105 w 157"/>
                <a:gd name="T25" fmla="*/ 159 h 186"/>
                <a:gd name="T26" fmla="*/ 111 w 157"/>
                <a:gd name="T27" fmla="*/ 155 h 186"/>
                <a:gd name="T28" fmla="*/ 115 w 157"/>
                <a:gd name="T29" fmla="*/ 152 h 186"/>
                <a:gd name="T30" fmla="*/ 120 w 157"/>
                <a:gd name="T31" fmla="*/ 149 h 186"/>
                <a:gd name="T32" fmla="*/ 122 w 157"/>
                <a:gd name="T33" fmla="*/ 144 h 186"/>
                <a:gd name="T34" fmla="*/ 124 w 157"/>
                <a:gd name="T35" fmla="*/ 142 h 186"/>
                <a:gd name="T36" fmla="*/ 125 w 157"/>
                <a:gd name="T37" fmla="*/ 139 h 186"/>
                <a:gd name="T38" fmla="*/ 126 w 157"/>
                <a:gd name="T39" fmla="*/ 136 h 186"/>
                <a:gd name="T40" fmla="*/ 126 w 157"/>
                <a:gd name="T41" fmla="*/ 131 h 186"/>
                <a:gd name="T42" fmla="*/ 127 w 157"/>
                <a:gd name="T43" fmla="*/ 127 h 186"/>
                <a:gd name="T44" fmla="*/ 127 w 157"/>
                <a:gd name="T45" fmla="*/ 121 h 186"/>
                <a:gd name="T46" fmla="*/ 127 w 157"/>
                <a:gd name="T47" fmla="*/ 115 h 186"/>
                <a:gd name="T48" fmla="*/ 127 w 157"/>
                <a:gd name="T49" fmla="*/ 107 h 186"/>
                <a:gd name="T50" fmla="*/ 127 w 157"/>
                <a:gd name="T51" fmla="*/ 0 h 186"/>
                <a:gd name="T52" fmla="*/ 157 w 157"/>
                <a:gd name="T53" fmla="*/ 0 h 186"/>
                <a:gd name="T54" fmla="*/ 157 w 157"/>
                <a:gd name="T55" fmla="*/ 107 h 186"/>
                <a:gd name="T56" fmla="*/ 157 w 157"/>
                <a:gd name="T57" fmla="*/ 119 h 186"/>
                <a:gd name="T58" fmla="*/ 157 w 157"/>
                <a:gd name="T59" fmla="*/ 129 h 186"/>
                <a:gd name="T60" fmla="*/ 156 w 157"/>
                <a:gd name="T61" fmla="*/ 138 h 186"/>
                <a:gd name="T62" fmla="*/ 153 w 157"/>
                <a:gd name="T63" fmla="*/ 145 h 186"/>
                <a:gd name="T64" fmla="*/ 151 w 157"/>
                <a:gd name="T65" fmla="*/ 151 h 186"/>
                <a:gd name="T66" fmla="*/ 149 w 157"/>
                <a:gd name="T67" fmla="*/ 156 h 186"/>
                <a:gd name="T68" fmla="*/ 145 w 157"/>
                <a:gd name="T69" fmla="*/ 162 h 186"/>
                <a:gd name="T70" fmla="*/ 140 w 157"/>
                <a:gd name="T71" fmla="*/ 166 h 186"/>
                <a:gd name="T72" fmla="*/ 128 w 157"/>
                <a:gd name="T73" fmla="*/ 175 h 186"/>
                <a:gd name="T74" fmla="*/ 113 w 157"/>
                <a:gd name="T75" fmla="*/ 182 h 186"/>
                <a:gd name="T76" fmla="*/ 95 w 157"/>
                <a:gd name="T77" fmla="*/ 185 h 186"/>
                <a:gd name="T78" fmla="*/ 75 w 157"/>
                <a:gd name="T79" fmla="*/ 186 h 186"/>
                <a:gd name="T80" fmla="*/ 54 w 157"/>
                <a:gd name="T81" fmla="*/ 185 h 186"/>
                <a:gd name="T82" fmla="*/ 36 w 157"/>
                <a:gd name="T83" fmla="*/ 181 h 186"/>
                <a:gd name="T84" fmla="*/ 23 w 157"/>
                <a:gd name="T85" fmla="*/ 172 h 186"/>
                <a:gd name="T86" fmla="*/ 12 w 157"/>
                <a:gd name="T87" fmla="*/ 160 h 186"/>
                <a:gd name="T88" fmla="*/ 9 w 157"/>
                <a:gd name="T89" fmla="*/ 155 h 186"/>
                <a:gd name="T90" fmla="*/ 7 w 157"/>
                <a:gd name="T91" fmla="*/ 150 h 186"/>
                <a:gd name="T92" fmla="*/ 5 w 157"/>
                <a:gd name="T93" fmla="*/ 145 h 186"/>
                <a:gd name="T94" fmla="*/ 3 w 157"/>
                <a:gd name="T95" fmla="*/ 140 h 186"/>
                <a:gd name="T96" fmla="*/ 2 w 157"/>
                <a:gd name="T97" fmla="*/ 133 h 186"/>
                <a:gd name="T98" fmla="*/ 1 w 157"/>
                <a:gd name="T99" fmla="*/ 126 h 186"/>
                <a:gd name="T100" fmla="*/ 1 w 157"/>
                <a:gd name="T101" fmla="*/ 118 h 186"/>
                <a:gd name="T102" fmla="*/ 0 w 157"/>
                <a:gd name="T103" fmla="*/ 109 h 186"/>
                <a:gd name="T104" fmla="*/ 0 w 157"/>
                <a:gd name="T10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86">
                  <a:moveTo>
                    <a:pt x="0" y="0"/>
                  </a:moveTo>
                  <a:lnTo>
                    <a:pt x="30" y="0"/>
                  </a:lnTo>
                  <a:lnTo>
                    <a:pt x="30" y="109"/>
                  </a:lnTo>
                  <a:lnTo>
                    <a:pt x="31" y="124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6" y="144"/>
                  </a:lnTo>
                  <a:lnTo>
                    <a:pt x="40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9" y="163"/>
                  </a:lnTo>
                  <a:lnTo>
                    <a:pt x="93" y="162"/>
                  </a:lnTo>
                  <a:lnTo>
                    <a:pt x="105" y="159"/>
                  </a:lnTo>
                  <a:lnTo>
                    <a:pt x="111" y="155"/>
                  </a:lnTo>
                  <a:lnTo>
                    <a:pt x="115" y="152"/>
                  </a:lnTo>
                  <a:lnTo>
                    <a:pt x="120" y="149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5" y="139"/>
                  </a:lnTo>
                  <a:lnTo>
                    <a:pt x="126" y="136"/>
                  </a:lnTo>
                  <a:lnTo>
                    <a:pt x="126" y="131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27" y="115"/>
                  </a:lnTo>
                  <a:lnTo>
                    <a:pt x="127" y="107"/>
                  </a:lnTo>
                  <a:lnTo>
                    <a:pt x="127" y="0"/>
                  </a:lnTo>
                  <a:lnTo>
                    <a:pt x="157" y="0"/>
                  </a:lnTo>
                  <a:lnTo>
                    <a:pt x="157" y="107"/>
                  </a:lnTo>
                  <a:lnTo>
                    <a:pt x="157" y="119"/>
                  </a:lnTo>
                  <a:lnTo>
                    <a:pt x="157" y="129"/>
                  </a:lnTo>
                  <a:lnTo>
                    <a:pt x="156" y="138"/>
                  </a:lnTo>
                  <a:lnTo>
                    <a:pt x="153" y="145"/>
                  </a:lnTo>
                  <a:lnTo>
                    <a:pt x="151" y="151"/>
                  </a:lnTo>
                  <a:lnTo>
                    <a:pt x="149" y="156"/>
                  </a:lnTo>
                  <a:lnTo>
                    <a:pt x="145" y="162"/>
                  </a:lnTo>
                  <a:lnTo>
                    <a:pt x="140" y="166"/>
                  </a:lnTo>
                  <a:lnTo>
                    <a:pt x="128" y="175"/>
                  </a:lnTo>
                  <a:lnTo>
                    <a:pt x="113" y="182"/>
                  </a:lnTo>
                  <a:lnTo>
                    <a:pt x="95" y="185"/>
                  </a:lnTo>
                  <a:lnTo>
                    <a:pt x="75" y="186"/>
                  </a:lnTo>
                  <a:lnTo>
                    <a:pt x="54" y="185"/>
                  </a:lnTo>
                  <a:lnTo>
                    <a:pt x="36" y="181"/>
                  </a:lnTo>
                  <a:lnTo>
                    <a:pt x="23" y="172"/>
                  </a:lnTo>
                  <a:lnTo>
                    <a:pt x="12" y="160"/>
                  </a:lnTo>
                  <a:lnTo>
                    <a:pt x="9" y="155"/>
                  </a:lnTo>
                  <a:lnTo>
                    <a:pt x="7" y="150"/>
                  </a:lnTo>
                  <a:lnTo>
                    <a:pt x="5" y="145"/>
                  </a:lnTo>
                  <a:lnTo>
                    <a:pt x="3" y="140"/>
                  </a:lnTo>
                  <a:lnTo>
                    <a:pt x="2" y="133"/>
                  </a:lnTo>
                  <a:lnTo>
                    <a:pt x="1" y="126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626475" y="906463"/>
              <a:ext cx="58737" cy="73025"/>
            </a:xfrm>
            <a:custGeom>
              <a:avLst/>
              <a:gdLst>
                <a:gd name="T0" fmla="*/ 89 w 148"/>
                <a:gd name="T1" fmla="*/ 0 h 184"/>
                <a:gd name="T2" fmla="*/ 148 w 148"/>
                <a:gd name="T3" fmla="*/ 0 h 184"/>
                <a:gd name="T4" fmla="*/ 148 w 148"/>
                <a:gd name="T5" fmla="*/ 23 h 184"/>
                <a:gd name="T6" fmla="*/ 91 w 148"/>
                <a:gd name="T7" fmla="*/ 23 h 184"/>
                <a:gd name="T8" fmla="*/ 82 w 148"/>
                <a:gd name="T9" fmla="*/ 24 h 184"/>
                <a:gd name="T10" fmla="*/ 75 w 148"/>
                <a:gd name="T11" fmla="*/ 24 h 184"/>
                <a:gd name="T12" fmla="*/ 68 w 148"/>
                <a:gd name="T13" fmla="*/ 25 h 184"/>
                <a:gd name="T14" fmla="*/ 63 w 148"/>
                <a:gd name="T15" fmla="*/ 26 h 184"/>
                <a:gd name="T16" fmla="*/ 57 w 148"/>
                <a:gd name="T17" fmla="*/ 28 h 184"/>
                <a:gd name="T18" fmla="*/ 53 w 148"/>
                <a:gd name="T19" fmla="*/ 30 h 184"/>
                <a:gd name="T20" fmla="*/ 49 w 148"/>
                <a:gd name="T21" fmla="*/ 34 h 184"/>
                <a:gd name="T22" fmla="*/ 46 w 148"/>
                <a:gd name="T23" fmla="*/ 38 h 184"/>
                <a:gd name="T24" fmla="*/ 40 w 148"/>
                <a:gd name="T25" fmla="*/ 48 h 184"/>
                <a:gd name="T26" fmla="*/ 35 w 148"/>
                <a:gd name="T27" fmla="*/ 61 h 184"/>
                <a:gd name="T28" fmla="*/ 32 w 148"/>
                <a:gd name="T29" fmla="*/ 78 h 184"/>
                <a:gd name="T30" fmla="*/ 31 w 148"/>
                <a:gd name="T31" fmla="*/ 94 h 184"/>
                <a:gd name="T32" fmla="*/ 32 w 148"/>
                <a:gd name="T33" fmla="*/ 110 h 184"/>
                <a:gd name="T34" fmla="*/ 35 w 148"/>
                <a:gd name="T35" fmla="*/ 125 h 184"/>
                <a:gd name="T36" fmla="*/ 41 w 148"/>
                <a:gd name="T37" fmla="*/ 137 h 184"/>
                <a:gd name="T38" fmla="*/ 48 w 148"/>
                <a:gd name="T39" fmla="*/ 147 h 184"/>
                <a:gd name="T40" fmla="*/ 52 w 148"/>
                <a:gd name="T41" fmla="*/ 151 h 184"/>
                <a:gd name="T42" fmla="*/ 56 w 148"/>
                <a:gd name="T43" fmla="*/ 153 h 184"/>
                <a:gd name="T44" fmla="*/ 60 w 148"/>
                <a:gd name="T45" fmla="*/ 155 h 184"/>
                <a:gd name="T46" fmla="*/ 65 w 148"/>
                <a:gd name="T47" fmla="*/ 158 h 184"/>
                <a:gd name="T48" fmla="*/ 70 w 148"/>
                <a:gd name="T49" fmla="*/ 159 h 184"/>
                <a:gd name="T50" fmla="*/ 77 w 148"/>
                <a:gd name="T51" fmla="*/ 160 h 184"/>
                <a:gd name="T52" fmla="*/ 84 w 148"/>
                <a:gd name="T53" fmla="*/ 160 h 184"/>
                <a:gd name="T54" fmla="*/ 93 w 148"/>
                <a:gd name="T55" fmla="*/ 161 h 184"/>
                <a:gd name="T56" fmla="*/ 148 w 148"/>
                <a:gd name="T57" fmla="*/ 161 h 184"/>
                <a:gd name="T58" fmla="*/ 148 w 148"/>
                <a:gd name="T59" fmla="*/ 184 h 184"/>
                <a:gd name="T60" fmla="*/ 91 w 148"/>
                <a:gd name="T61" fmla="*/ 184 h 184"/>
                <a:gd name="T62" fmla="*/ 68 w 148"/>
                <a:gd name="T63" fmla="*/ 183 h 184"/>
                <a:gd name="T64" fmla="*/ 49 w 148"/>
                <a:gd name="T65" fmla="*/ 179 h 184"/>
                <a:gd name="T66" fmla="*/ 42 w 148"/>
                <a:gd name="T67" fmla="*/ 176 h 184"/>
                <a:gd name="T68" fmla="*/ 35 w 148"/>
                <a:gd name="T69" fmla="*/ 173 h 184"/>
                <a:gd name="T70" fmla="*/ 30 w 148"/>
                <a:gd name="T71" fmla="*/ 168 h 184"/>
                <a:gd name="T72" fmla="*/ 23 w 148"/>
                <a:gd name="T73" fmla="*/ 163 h 184"/>
                <a:gd name="T74" fmla="*/ 13 w 148"/>
                <a:gd name="T75" fmla="*/ 150 h 184"/>
                <a:gd name="T76" fmla="*/ 7 w 148"/>
                <a:gd name="T77" fmla="*/ 132 h 184"/>
                <a:gd name="T78" fmla="*/ 1 w 148"/>
                <a:gd name="T79" fmla="*/ 114 h 184"/>
                <a:gd name="T80" fmla="*/ 0 w 148"/>
                <a:gd name="T81" fmla="*/ 93 h 184"/>
                <a:gd name="T82" fmla="*/ 2 w 148"/>
                <a:gd name="T83" fmla="*/ 68 h 184"/>
                <a:gd name="T84" fmla="*/ 9 w 148"/>
                <a:gd name="T85" fmla="*/ 46 h 184"/>
                <a:gd name="T86" fmla="*/ 20 w 148"/>
                <a:gd name="T87" fmla="*/ 26 h 184"/>
                <a:gd name="T88" fmla="*/ 26 w 148"/>
                <a:gd name="T89" fmla="*/ 18 h 184"/>
                <a:gd name="T90" fmla="*/ 33 w 148"/>
                <a:gd name="T91" fmla="*/ 13 h 184"/>
                <a:gd name="T92" fmla="*/ 44 w 148"/>
                <a:gd name="T93" fmla="*/ 6 h 184"/>
                <a:gd name="T94" fmla="*/ 56 w 148"/>
                <a:gd name="T95" fmla="*/ 3 h 184"/>
                <a:gd name="T96" fmla="*/ 71 w 148"/>
                <a:gd name="T97" fmla="*/ 1 h 184"/>
                <a:gd name="T98" fmla="*/ 89 w 148"/>
                <a:gd name="T9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84">
                  <a:moveTo>
                    <a:pt x="89" y="0"/>
                  </a:moveTo>
                  <a:lnTo>
                    <a:pt x="148" y="0"/>
                  </a:lnTo>
                  <a:lnTo>
                    <a:pt x="148" y="23"/>
                  </a:lnTo>
                  <a:lnTo>
                    <a:pt x="91" y="23"/>
                  </a:lnTo>
                  <a:lnTo>
                    <a:pt x="82" y="24"/>
                  </a:lnTo>
                  <a:lnTo>
                    <a:pt x="75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8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6" y="38"/>
                  </a:lnTo>
                  <a:lnTo>
                    <a:pt x="40" y="48"/>
                  </a:lnTo>
                  <a:lnTo>
                    <a:pt x="35" y="61"/>
                  </a:lnTo>
                  <a:lnTo>
                    <a:pt x="32" y="78"/>
                  </a:lnTo>
                  <a:lnTo>
                    <a:pt x="31" y="94"/>
                  </a:lnTo>
                  <a:lnTo>
                    <a:pt x="32" y="110"/>
                  </a:lnTo>
                  <a:lnTo>
                    <a:pt x="35" y="125"/>
                  </a:lnTo>
                  <a:lnTo>
                    <a:pt x="41" y="137"/>
                  </a:lnTo>
                  <a:lnTo>
                    <a:pt x="48" y="147"/>
                  </a:lnTo>
                  <a:lnTo>
                    <a:pt x="52" y="151"/>
                  </a:lnTo>
                  <a:lnTo>
                    <a:pt x="56" y="153"/>
                  </a:lnTo>
                  <a:lnTo>
                    <a:pt x="60" y="155"/>
                  </a:lnTo>
                  <a:lnTo>
                    <a:pt x="65" y="158"/>
                  </a:lnTo>
                  <a:lnTo>
                    <a:pt x="70" y="159"/>
                  </a:lnTo>
                  <a:lnTo>
                    <a:pt x="77" y="160"/>
                  </a:lnTo>
                  <a:lnTo>
                    <a:pt x="84" y="160"/>
                  </a:lnTo>
                  <a:lnTo>
                    <a:pt x="93" y="161"/>
                  </a:lnTo>
                  <a:lnTo>
                    <a:pt x="148" y="161"/>
                  </a:lnTo>
                  <a:lnTo>
                    <a:pt x="148" y="184"/>
                  </a:lnTo>
                  <a:lnTo>
                    <a:pt x="91" y="184"/>
                  </a:lnTo>
                  <a:lnTo>
                    <a:pt x="68" y="183"/>
                  </a:lnTo>
                  <a:lnTo>
                    <a:pt x="49" y="179"/>
                  </a:lnTo>
                  <a:lnTo>
                    <a:pt x="42" y="176"/>
                  </a:lnTo>
                  <a:lnTo>
                    <a:pt x="35" y="173"/>
                  </a:lnTo>
                  <a:lnTo>
                    <a:pt x="30" y="168"/>
                  </a:lnTo>
                  <a:lnTo>
                    <a:pt x="23" y="163"/>
                  </a:lnTo>
                  <a:lnTo>
                    <a:pt x="13" y="150"/>
                  </a:lnTo>
                  <a:lnTo>
                    <a:pt x="7" y="132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2" y="68"/>
                  </a:lnTo>
                  <a:lnTo>
                    <a:pt x="9" y="46"/>
                  </a:lnTo>
                  <a:lnTo>
                    <a:pt x="20" y="26"/>
                  </a:lnTo>
                  <a:lnTo>
                    <a:pt x="26" y="18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6" y="3"/>
                  </a:lnTo>
                  <a:lnTo>
                    <a:pt x="71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689975" y="906463"/>
              <a:ext cx="44450" cy="73025"/>
            </a:xfrm>
            <a:custGeom>
              <a:avLst/>
              <a:gdLst>
                <a:gd name="T0" fmla="*/ 86 w 115"/>
                <a:gd name="T1" fmla="*/ 0 h 184"/>
                <a:gd name="T2" fmla="*/ 115 w 115"/>
                <a:gd name="T3" fmla="*/ 0 h 184"/>
                <a:gd name="T4" fmla="*/ 115 w 115"/>
                <a:gd name="T5" fmla="*/ 107 h 184"/>
                <a:gd name="T6" fmla="*/ 115 w 115"/>
                <a:gd name="T7" fmla="*/ 120 h 184"/>
                <a:gd name="T8" fmla="*/ 115 w 115"/>
                <a:gd name="T9" fmla="*/ 130 h 184"/>
                <a:gd name="T10" fmla="*/ 114 w 115"/>
                <a:gd name="T11" fmla="*/ 140 h 184"/>
                <a:gd name="T12" fmla="*/ 112 w 115"/>
                <a:gd name="T13" fmla="*/ 147 h 184"/>
                <a:gd name="T14" fmla="*/ 109 w 115"/>
                <a:gd name="T15" fmla="*/ 153 h 184"/>
                <a:gd name="T16" fmla="*/ 107 w 115"/>
                <a:gd name="T17" fmla="*/ 159 h 184"/>
                <a:gd name="T18" fmla="*/ 104 w 115"/>
                <a:gd name="T19" fmla="*/ 163 h 184"/>
                <a:gd name="T20" fmla="*/ 99 w 115"/>
                <a:gd name="T21" fmla="*/ 167 h 184"/>
                <a:gd name="T22" fmla="*/ 94 w 115"/>
                <a:gd name="T23" fmla="*/ 172 h 184"/>
                <a:gd name="T24" fmla="*/ 89 w 115"/>
                <a:gd name="T25" fmla="*/ 175 h 184"/>
                <a:gd name="T26" fmla="*/ 82 w 115"/>
                <a:gd name="T27" fmla="*/ 178 h 184"/>
                <a:gd name="T28" fmla="*/ 75 w 115"/>
                <a:gd name="T29" fmla="*/ 181 h 184"/>
                <a:gd name="T30" fmla="*/ 68 w 115"/>
                <a:gd name="T31" fmla="*/ 182 h 184"/>
                <a:gd name="T32" fmla="*/ 59 w 115"/>
                <a:gd name="T33" fmla="*/ 183 h 184"/>
                <a:gd name="T34" fmla="*/ 48 w 115"/>
                <a:gd name="T35" fmla="*/ 184 h 184"/>
                <a:gd name="T36" fmla="*/ 35 w 115"/>
                <a:gd name="T37" fmla="*/ 184 h 184"/>
                <a:gd name="T38" fmla="*/ 0 w 115"/>
                <a:gd name="T39" fmla="*/ 184 h 184"/>
                <a:gd name="T40" fmla="*/ 0 w 115"/>
                <a:gd name="T41" fmla="*/ 161 h 184"/>
                <a:gd name="T42" fmla="*/ 35 w 115"/>
                <a:gd name="T43" fmla="*/ 161 h 184"/>
                <a:gd name="T44" fmla="*/ 50 w 115"/>
                <a:gd name="T45" fmla="*/ 160 h 184"/>
                <a:gd name="T46" fmla="*/ 62 w 115"/>
                <a:gd name="T47" fmla="*/ 159 h 184"/>
                <a:gd name="T48" fmla="*/ 69 w 115"/>
                <a:gd name="T49" fmla="*/ 158 h 184"/>
                <a:gd name="T50" fmla="*/ 73 w 115"/>
                <a:gd name="T51" fmla="*/ 154 h 184"/>
                <a:gd name="T52" fmla="*/ 78 w 115"/>
                <a:gd name="T53" fmla="*/ 151 h 184"/>
                <a:gd name="T54" fmla="*/ 81 w 115"/>
                <a:gd name="T55" fmla="*/ 148 h 184"/>
                <a:gd name="T56" fmla="*/ 83 w 115"/>
                <a:gd name="T57" fmla="*/ 142 h 184"/>
                <a:gd name="T58" fmla="*/ 84 w 115"/>
                <a:gd name="T59" fmla="*/ 136 h 184"/>
                <a:gd name="T60" fmla="*/ 85 w 115"/>
                <a:gd name="T61" fmla="*/ 124 h 184"/>
                <a:gd name="T62" fmla="*/ 86 w 115"/>
                <a:gd name="T63" fmla="*/ 107 h 184"/>
                <a:gd name="T64" fmla="*/ 86 w 115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84">
                  <a:moveTo>
                    <a:pt x="86" y="0"/>
                  </a:moveTo>
                  <a:lnTo>
                    <a:pt x="115" y="0"/>
                  </a:lnTo>
                  <a:lnTo>
                    <a:pt x="115" y="107"/>
                  </a:lnTo>
                  <a:lnTo>
                    <a:pt x="115" y="120"/>
                  </a:lnTo>
                  <a:lnTo>
                    <a:pt x="115" y="130"/>
                  </a:lnTo>
                  <a:lnTo>
                    <a:pt x="114" y="140"/>
                  </a:lnTo>
                  <a:lnTo>
                    <a:pt x="112" y="147"/>
                  </a:lnTo>
                  <a:lnTo>
                    <a:pt x="109" y="153"/>
                  </a:lnTo>
                  <a:lnTo>
                    <a:pt x="107" y="159"/>
                  </a:lnTo>
                  <a:lnTo>
                    <a:pt x="104" y="163"/>
                  </a:lnTo>
                  <a:lnTo>
                    <a:pt x="99" y="167"/>
                  </a:lnTo>
                  <a:lnTo>
                    <a:pt x="94" y="172"/>
                  </a:lnTo>
                  <a:lnTo>
                    <a:pt x="89" y="175"/>
                  </a:lnTo>
                  <a:lnTo>
                    <a:pt x="82" y="178"/>
                  </a:lnTo>
                  <a:lnTo>
                    <a:pt x="75" y="181"/>
                  </a:lnTo>
                  <a:lnTo>
                    <a:pt x="68" y="182"/>
                  </a:lnTo>
                  <a:lnTo>
                    <a:pt x="59" y="183"/>
                  </a:lnTo>
                  <a:lnTo>
                    <a:pt x="48" y="184"/>
                  </a:lnTo>
                  <a:lnTo>
                    <a:pt x="35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35" y="161"/>
                  </a:lnTo>
                  <a:lnTo>
                    <a:pt x="50" y="160"/>
                  </a:lnTo>
                  <a:lnTo>
                    <a:pt x="62" y="159"/>
                  </a:lnTo>
                  <a:lnTo>
                    <a:pt x="69" y="158"/>
                  </a:lnTo>
                  <a:lnTo>
                    <a:pt x="73" y="154"/>
                  </a:lnTo>
                  <a:lnTo>
                    <a:pt x="78" y="151"/>
                  </a:lnTo>
                  <a:lnTo>
                    <a:pt x="81" y="148"/>
                  </a:lnTo>
                  <a:lnTo>
                    <a:pt x="83" y="142"/>
                  </a:lnTo>
                  <a:lnTo>
                    <a:pt x="84" y="136"/>
                  </a:lnTo>
                  <a:lnTo>
                    <a:pt x="85" y="124"/>
                  </a:lnTo>
                  <a:lnTo>
                    <a:pt x="86" y="10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auto">
            <a:xfrm>
              <a:off x="8739188" y="906463"/>
              <a:ext cx="74612" cy="73025"/>
            </a:xfrm>
            <a:custGeom>
              <a:avLst/>
              <a:gdLst>
                <a:gd name="T0" fmla="*/ 95 w 188"/>
                <a:gd name="T1" fmla="*/ 22 h 184"/>
                <a:gd name="T2" fmla="*/ 59 w 188"/>
                <a:gd name="T3" fmla="*/ 113 h 184"/>
                <a:gd name="T4" fmla="*/ 128 w 188"/>
                <a:gd name="T5" fmla="*/ 113 h 184"/>
                <a:gd name="T6" fmla="*/ 95 w 188"/>
                <a:gd name="T7" fmla="*/ 22 h 184"/>
                <a:gd name="T8" fmla="*/ 76 w 188"/>
                <a:gd name="T9" fmla="*/ 0 h 184"/>
                <a:gd name="T10" fmla="*/ 115 w 188"/>
                <a:gd name="T11" fmla="*/ 0 h 184"/>
                <a:gd name="T12" fmla="*/ 188 w 188"/>
                <a:gd name="T13" fmla="*/ 184 h 184"/>
                <a:gd name="T14" fmla="*/ 156 w 188"/>
                <a:gd name="T15" fmla="*/ 184 h 184"/>
                <a:gd name="T16" fmla="*/ 138 w 188"/>
                <a:gd name="T17" fmla="*/ 136 h 184"/>
                <a:gd name="T18" fmla="*/ 50 w 188"/>
                <a:gd name="T19" fmla="*/ 136 h 184"/>
                <a:gd name="T20" fmla="*/ 32 w 188"/>
                <a:gd name="T21" fmla="*/ 184 h 184"/>
                <a:gd name="T22" fmla="*/ 0 w 188"/>
                <a:gd name="T23" fmla="*/ 184 h 184"/>
                <a:gd name="T24" fmla="*/ 76 w 18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4">
                  <a:moveTo>
                    <a:pt x="95" y="22"/>
                  </a:moveTo>
                  <a:lnTo>
                    <a:pt x="59" y="113"/>
                  </a:lnTo>
                  <a:lnTo>
                    <a:pt x="128" y="113"/>
                  </a:lnTo>
                  <a:lnTo>
                    <a:pt x="95" y="22"/>
                  </a:lnTo>
                  <a:close/>
                  <a:moveTo>
                    <a:pt x="76" y="0"/>
                  </a:moveTo>
                  <a:lnTo>
                    <a:pt x="115" y="0"/>
                  </a:lnTo>
                  <a:lnTo>
                    <a:pt x="188" y="184"/>
                  </a:lnTo>
                  <a:lnTo>
                    <a:pt x="156" y="184"/>
                  </a:lnTo>
                  <a:lnTo>
                    <a:pt x="138" y="136"/>
                  </a:lnTo>
                  <a:lnTo>
                    <a:pt x="50" y="136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7843838" y="695325"/>
              <a:ext cx="144462" cy="168275"/>
            </a:xfrm>
            <a:custGeom>
              <a:avLst/>
              <a:gdLst>
                <a:gd name="T0" fmla="*/ 0 w 367"/>
                <a:gd name="T1" fmla="*/ 0 h 425"/>
                <a:gd name="T2" fmla="*/ 367 w 367"/>
                <a:gd name="T3" fmla="*/ 0 h 425"/>
                <a:gd name="T4" fmla="*/ 367 w 367"/>
                <a:gd name="T5" fmla="*/ 76 h 425"/>
                <a:gd name="T6" fmla="*/ 227 w 367"/>
                <a:gd name="T7" fmla="*/ 76 h 425"/>
                <a:gd name="T8" fmla="*/ 227 w 367"/>
                <a:gd name="T9" fmla="*/ 425 h 425"/>
                <a:gd name="T10" fmla="*/ 137 w 367"/>
                <a:gd name="T11" fmla="*/ 425 h 425"/>
                <a:gd name="T12" fmla="*/ 137 w 367"/>
                <a:gd name="T13" fmla="*/ 76 h 425"/>
                <a:gd name="T14" fmla="*/ 0 w 367"/>
                <a:gd name="T15" fmla="*/ 76 h 425"/>
                <a:gd name="T16" fmla="*/ 0 w 367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425">
                  <a:moveTo>
                    <a:pt x="0" y="0"/>
                  </a:moveTo>
                  <a:lnTo>
                    <a:pt x="367" y="0"/>
                  </a:lnTo>
                  <a:lnTo>
                    <a:pt x="367" y="76"/>
                  </a:lnTo>
                  <a:lnTo>
                    <a:pt x="227" y="76"/>
                  </a:lnTo>
                  <a:lnTo>
                    <a:pt x="227" y="425"/>
                  </a:lnTo>
                  <a:lnTo>
                    <a:pt x="137" y="425"/>
                  </a:lnTo>
                  <a:lnTo>
                    <a:pt x="137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auto">
            <a:xfrm>
              <a:off x="7953375" y="695325"/>
              <a:ext cx="180975" cy="168275"/>
            </a:xfrm>
            <a:custGeom>
              <a:avLst/>
              <a:gdLst>
                <a:gd name="T0" fmla="*/ 228 w 456"/>
                <a:gd name="T1" fmla="*/ 102 h 425"/>
                <a:gd name="T2" fmla="*/ 168 w 456"/>
                <a:gd name="T3" fmla="*/ 251 h 425"/>
                <a:gd name="T4" fmla="*/ 289 w 456"/>
                <a:gd name="T5" fmla="*/ 251 h 425"/>
                <a:gd name="T6" fmla="*/ 228 w 456"/>
                <a:gd name="T7" fmla="*/ 102 h 425"/>
                <a:gd name="T8" fmla="*/ 177 w 456"/>
                <a:gd name="T9" fmla="*/ 0 h 425"/>
                <a:gd name="T10" fmla="*/ 281 w 456"/>
                <a:gd name="T11" fmla="*/ 0 h 425"/>
                <a:gd name="T12" fmla="*/ 456 w 456"/>
                <a:gd name="T13" fmla="*/ 425 h 425"/>
                <a:gd name="T14" fmla="*/ 351 w 456"/>
                <a:gd name="T15" fmla="*/ 425 h 425"/>
                <a:gd name="T16" fmla="*/ 309 w 456"/>
                <a:gd name="T17" fmla="*/ 327 h 425"/>
                <a:gd name="T18" fmla="*/ 147 w 456"/>
                <a:gd name="T19" fmla="*/ 327 h 425"/>
                <a:gd name="T20" fmla="*/ 106 w 456"/>
                <a:gd name="T21" fmla="*/ 425 h 425"/>
                <a:gd name="T22" fmla="*/ 0 w 456"/>
                <a:gd name="T23" fmla="*/ 425 h 425"/>
                <a:gd name="T24" fmla="*/ 177 w 456"/>
                <a:gd name="T2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425">
                  <a:moveTo>
                    <a:pt x="228" y="102"/>
                  </a:moveTo>
                  <a:lnTo>
                    <a:pt x="168" y="251"/>
                  </a:lnTo>
                  <a:lnTo>
                    <a:pt x="289" y="251"/>
                  </a:lnTo>
                  <a:lnTo>
                    <a:pt x="228" y="102"/>
                  </a:lnTo>
                  <a:close/>
                  <a:moveTo>
                    <a:pt x="177" y="0"/>
                  </a:moveTo>
                  <a:lnTo>
                    <a:pt x="281" y="0"/>
                  </a:lnTo>
                  <a:lnTo>
                    <a:pt x="456" y="425"/>
                  </a:lnTo>
                  <a:lnTo>
                    <a:pt x="351" y="425"/>
                  </a:lnTo>
                  <a:lnTo>
                    <a:pt x="309" y="327"/>
                  </a:lnTo>
                  <a:lnTo>
                    <a:pt x="147" y="327"/>
                  </a:lnTo>
                  <a:lnTo>
                    <a:pt x="106" y="425"/>
                  </a:lnTo>
                  <a:lnTo>
                    <a:pt x="0" y="4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8135938" y="695325"/>
              <a:ext cx="147637" cy="169862"/>
            </a:xfrm>
            <a:custGeom>
              <a:avLst/>
              <a:gdLst>
                <a:gd name="T0" fmla="*/ 0 w 371"/>
                <a:gd name="T1" fmla="*/ 0 h 429"/>
                <a:gd name="T2" fmla="*/ 91 w 371"/>
                <a:gd name="T3" fmla="*/ 0 h 429"/>
                <a:gd name="T4" fmla="*/ 91 w 371"/>
                <a:gd name="T5" fmla="*/ 256 h 429"/>
                <a:gd name="T6" fmla="*/ 91 w 371"/>
                <a:gd name="T7" fmla="*/ 275 h 429"/>
                <a:gd name="T8" fmla="*/ 93 w 371"/>
                <a:gd name="T9" fmla="*/ 291 h 429"/>
                <a:gd name="T10" fmla="*/ 96 w 371"/>
                <a:gd name="T11" fmla="*/ 304 h 429"/>
                <a:gd name="T12" fmla="*/ 103 w 371"/>
                <a:gd name="T13" fmla="*/ 320 h 429"/>
                <a:gd name="T14" fmla="*/ 114 w 371"/>
                <a:gd name="T15" fmla="*/ 333 h 429"/>
                <a:gd name="T16" fmla="*/ 128 w 371"/>
                <a:gd name="T17" fmla="*/ 343 h 429"/>
                <a:gd name="T18" fmla="*/ 147 w 371"/>
                <a:gd name="T19" fmla="*/ 351 h 429"/>
                <a:gd name="T20" fmla="*/ 166 w 371"/>
                <a:gd name="T21" fmla="*/ 356 h 429"/>
                <a:gd name="T22" fmla="*/ 187 w 371"/>
                <a:gd name="T23" fmla="*/ 357 h 429"/>
                <a:gd name="T24" fmla="*/ 207 w 371"/>
                <a:gd name="T25" fmla="*/ 356 h 429"/>
                <a:gd name="T26" fmla="*/ 225 w 371"/>
                <a:gd name="T27" fmla="*/ 353 h 429"/>
                <a:gd name="T28" fmla="*/ 242 w 371"/>
                <a:gd name="T29" fmla="*/ 346 h 429"/>
                <a:gd name="T30" fmla="*/ 255 w 371"/>
                <a:gd name="T31" fmla="*/ 339 h 429"/>
                <a:gd name="T32" fmla="*/ 265 w 371"/>
                <a:gd name="T33" fmla="*/ 329 h 429"/>
                <a:gd name="T34" fmla="*/ 273 w 371"/>
                <a:gd name="T35" fmla="*/ 317 h 429"/>
                <a:gd name="T36" fmla="*/ 276 w 371"/>
                <a:gd name="T37" fmla="*/ 306 h 429"/>
                <a:gd name="T38" fmla="*/ 279 w 371"/>
                <a:gd name="T39" fmla="*/ 293 h 429"/>
                <a:gd name="T40" fmla="*/ 280 w 371"/>
                <a:gd name="T41" fmla="*/ 276 h 429"/>
                <a:gd name="T42" fmla="*/ 280 w 371"/>
                <a:gd name="T43" fmla="*/ 256 h 429"/>
                <a:gd name="T44" fmla="*/ 280 w 371"/>
                <a:gd name="T45" fmla="*/ 0 h 429"/>
                <a:gd name="T46" fmla="*/ 371 w 371"/>
                <a:gd name="T47" fmla="*/ 0 h 429"/>
                <a:gd name="T48" fmla="*/ 371 w 371"/>
                <a:gd name="T49" fmla="*/ 251 h 429"/>
                <a:gd name="T50" fmla="*/ 370 w 371"/>
                <a:gd name="T51" fmla="*/ 283 h 429"/>
                <a:gd name="T52" fmla="*/ 367 w 371"/>
                <a:gd name="T53" fmla="*/ 311 h 429"/>
                <a:gd name="T54" fmla="*/ 360 w 371"/>
                <a:gd name="T55" fmla="*/ 334 h 429"/>
                <a:gd name="T56" fmla="*/ 351 w 371"/>
                <a:gd name="T57" fmla="*/ 355 h 429"/>
                <a:gd name="T58" fmla="*/ 339 w 371"/>
                <a:gd name="T59" fmla="*/ 373 h 429"/>
                <a:gd name="T60" fmla="*/ 325 w 371"/>
                <a:gd name="T61" fmla="*/ 387 h 429"/>
                <a:gd name="T62" fmla="*/ 308 w 371"/>
                <a:gd name="T63" fmla="*/ 400 h 429"/>
                <a:gd name="T64" fmla="*/ 288 w 371"/>
                <a:gd name="T65" fmla="*/ 411 h 429"/>
                <a:gd name="T66" fmla="*/ 266 w 371"/>
                <a:gd name="T67" fmla="*/ 419 h 429"/>
                <a:gd name="T68" fmla="*/ 242 w 371"/>
                <a:gd name="T69" fmla="*/ 424 h 429"/>
                <a:gd name="T70" fmla="*/ 214 w 371"/>
                <a:gd name="T71" fmla="*/ 428 h 429"/>
                <a:gd name="T72" fmla="*/ 186 w 371"/>
                <a:gd name="T73" fmla="*/ 429 h 429"/>
                <a:gd name="T74" fmla="*/ 148 w 371"/>
                <a:gd name="T75" fmla="*/ 428 h 429"/>
                <a:gd name="T76" fmla="*/ 114 w 371"/>
                <a:gd name="T77" fmla="*/ 422 h 429"/>
                <a:gd name="T78" fmla="*/ 84 w 371"/>
                <a:gd name="T79" fmla="*/ 412 h 429"/>
                <a:gd name="T80" fmla="*/ 59 w 371"/>
                <a:gd name="T81" fmla="*/ 399 h 429"/>
                <a:gd name="T82" fmla="*/ 39 w 371"/>
                <a:gd name="T83" fmla="*/ 383 h 429"/>
                <a:gd name="T84" fmla="*/ 21 w 371"/>
                <a:gd name="T85" fmla="*/ 360 h 429"/>
                <a:gd name="T86" fmla="*/ 13 w 371"/>
                <a:gd name="T87" fmla="*/ 348 h 429"/>
                <a:gd name="T88" fmla="*/ 9 w 371"/>
                <a:gd name="T89" fmla="*/ 333 h 429"/>
                <a:gd name="T90" fmla="*/ 4 w 371"/>
                <a:gd name="T91" fmla="*/ 318 h 429"/>
                <a:gd name="T92" fmla="*/ 2 w 371"/>
                <a:gd name="T93" fmla="*/ 300 h 429"/>
                <a:gd name="T94" fmla="*/ 1 w 371"/>
                <a:gd name="T95" fmla="*/ 280 h 429"/>
                <a:gd name="T96" fmla="*/ 0 w 371"/>
                <a:gd name="T97" fmla="*/ 258 h 429"/>
                <a:gd name="T98" fmla="*/ 0 w 371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1" h="429">
                  <a:moveTo>
                    <a:pt x="0" y="0"/>
                  </a:moveTo>
                  <a:lnTo>
                    <a:pt x="91" y="0"/>
                  </a:lnTo>
                  <a:lnTo>
                    <a:pt x="91" y="256"/>
                  </a:lnTo>
                  <a:lnTo>
                    <a:pt x="91" y="275"/>
                  </a:lnTo>
                  <a:lnTo>
                    <a:pt x="93" y="291"/>
                  </a:lnTo>
                  <a:lnTo>
                    <a:pt x="96" y="304"/>
                  </a:lnTo>
                  <a:lnTo>
                    <a:pt x="103" y="320"/>
                  </a:lnTo>
                  <a:lnTo>
                    <a:pt x="114" y="333"/>
                  </a:lnTo>
                  <a:lnTo>
                    <a:pt x="128" y="343"/>
                  </a:lnTo>
                  <a:lnTo>
                    <a:pt x="147" y="351"/>
                  </a:lnTo>
                  <a:lnTo>
                    <a:pt x="166" y="356"/>
                  </a:lnTo>
                  <a:lnTo>
                    <a:pt x="187" y="357"/>
                  </a:lnTo>
                  <a:lnTo>
                    <a:pt x="207" y="356"/>
                  </a:lnTo>
                  <a:lnTo>
                    <a:pt x="225" y="353"/>
                  </a:lnTo>
                  <a:lnTo>
                    <a:pt x="242" y="346"/>
                  </a:lnTo>
                  <a:lnTo>
                    <a:pt x="255" y="339"/>
                  </a:lnTo>
                  <a:lnTo>
                    <a:pt x="265" y="329"/>
                  </a:lnTo>
                  <a:lnTo>
                    <a:pt x="273" y="317"/>
                  </a:lnTo>
                  <a:lnTo>
                    <a:pt x="276" y="306"/>
                  </a:lnTo>
                  <a:lnTo>
                    <a:pt x="279" y="293"/>
                  </a:lnTo>
                  <a:lnTo>
                    <a:pt x="280" y="276"/>
                  </a:lnTo>
                  <a:lnTo>
                    <a:pt x="280" y="256"/>
                  </a:lnTo>
                  <a:lnTo>
                    <a:pt x="280" y="0"/>
                  </a:lnTo>
                  <a:lnTo>
                    <a:pt x="371" y="0"/>
                  </a:lnTo>
                  <a:lnTo>
                    <a:pt x="371" y="251"/>
                  </a:lnTo>
                  <a:lnTo>
                    <a:pt x="370" y="283"/>
                  </a:lnTo>
                  <a:lnTo>
                    <a:pt x="367" y="311"/>
                  </a:lnTo>
                  <a:lnTo>
                    <a:pt x="360" y="334"/>
                  </a:lnTo>
                  <a:lnTo>
                    <a:pt x="351" y="355"/>
                  </a:lnTo>
                  <a:lnTo>
                    <a:pt x="339" y="373"/>
                  </a:lnTo>
                  <a:lnTo>
                    <a:pt x="325" y="387"/>
                  </a:lnTo>
                  <a:lnTo>
                    <a:pt x="308" y="400"/>
                  </a:lnTo>
                  <a:lnTo>
                    <a:pt x="288" y="411"/>
                  </a:lnTo>
                  <a:lnTo>
                    <a:pt x="266" y="419"/>
                  </a:lnTo>
                  <a:lnTo>
                    <a:pt x="242" y="424"/>
                  </a:lnTo>
                  <a:lnTo>
                    <a:pt x="214" y="428"/>
                  </a:lnTo>
                  <a:lnTo>
                    <a:pt x="186" y="429"/>
                  </a:lnTo>
                  <a:lnTo>
                    <a:pt x="148" y="428"/>
                  </a:lnTo>
                  <a:lnTo>
                    <a:pt x="114" y="422"/>
                  </a:lnTo>
                  <a:lnTo>
                    <a:pt x="84" y="412"/>
                  </a:lnTo>
                  <a:lnTo>
                    <a:pt x="59" y="399"/>
                  </a:lnTo>
                  <a:lnTo>
                    <a:pt x="39" y="383"/>
                  </a:lnTo>
                  <a:lnTo>
                    <a:pt x="21" y="360"/>
                  </a:lnTo>
                  <a:lnTo>
                    <a:pt x="13" y="348"/>
                  </a:lnTo>
                  <a:lnTo>
                    <a:pt x="9" y="333"/>
                  </a:lnTo>
                  <a:lnTo>
                    <a:pt x="4" y="318"/>
                  </a:lnTo>
                  <a:lnTo>
                    <a:pt x="2" y="300"/>
                  </a:lnTo>
                  <a:lnTo>
                    <a:pt x="1" y="280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8307388" y="695325"/>
              <a:ext cx="155575" cy="168275"/>
            </a:xfrm>
            <a:custGeom>
              <a:avLst/>
              <a:gdLst>
                <a:gd name="T0" fmla="*/ 90 w 388"/>
                <a:gd name="T1" fmla="*/ 189 h 425"/>
                <a:gd name="T2" fmla="*/ 237 w 388"/>
                <a:gd name="T3" fmla="*/ 188 h 425"/>
                <a:gd name="T4" fmla="*/ 263 w 388"/>
                <a:gd name="T5" fmla="*/ 178 h 425"/>
                <a:gd name="T6" fmla="*/ 280 w 388"/>
                <a:gd name="T7" fmla="*/ 150 h 425"/>
                <a:gd name="T8" fmla="*/ 280 w 388"/>
                <a:gd name="T9" fmla="*/ 112 h 425"/>
                <a:gd name="T10" fmla="*/ 265 w 388"/>
                <a:gd name="T11" fmla="*/ 87 h 425"/>
                <a:gd name="T12" fmla="*/ 237 w 388"/>
                <a:gd name="T13" fmla="*/ 77 h 425"/>
                <a:gd name="T14" fmla="*/ 90 w 388"/>
                <a:gd name="T15" fmla="*/ 76 h 425"/>
                <a:gd name="T16" fmla="*/ 208 w 388"/>
                <a:gd name="T17" fmla="*/ 0 h 425"/>
                <a:gd name="T18" fmla="*/ 265 w 388"/>
                <a:gd name="T19" fmla="*/ 3 h 425"/>
                <a:gd name="T20" fmla="*/ 305 w 388"/>
                <a:gd name="T21" fmla="*/ 10 h 425"/>
                <a:gd name="T22" fmla="*/ 336 w 388"/>
                <a:gd name="T23" fmla="*/ 26 h 425"/>
                <a:gd name="T24" fmla="*/ 361 w 388"/>
                <a:gd name="T25" fmla="*/ 50 h 425"/>
                <a:gd name="T26" fmla="*/ 379 w 388"/>
                <a:gd name="T27" fmla="*/ 91 h 425"/>
                <a:gd name="T28" fmla="*/ 381 w 388"/>
                <a:gd name="T29" fmla="*/ 149 h 425"/>
                <a:gd name="T30" fmla="*/ 362 w 388"/>
                <a:gd name="T31" fmla="*/ 199 h 425"/>
                <a:gd name="T32" fmla="*/ 326 w 388"/>
                <a:gd name="T33" fmla="*/ 233 h 425"/>
                <a:gd name="T34" fmla="*/ 325 w 388"/>
                <a:gd name="T35" fmla="*/ 252 h 425"/>
                <a:gd name="T36" fmla="*/ 358 w 388"/>
                <a:gd name="T37" fmla="*/ 283 h 425"/>
                <a:gd name="T38" fmla="*/ 375 w 388"/>
                <a:gd name="T39" fmla="*/ 330 h 425"/>
                <a:gd name="T40" fmla="*/ 379 w 388"/>
                <a:gd name="T41" fmla="*/ 375 h 425"/>
                <a:gd name="T42" fmla="*/ 382 w 388"/>
                <a:gd name="T43" fmla="*/ 395 h 425"/>
                <a:gd name="T44" fmla="*/ 384 w 388"/>
                <a:gd name="T45" fmla="*/ 409 h 425"/>
                <a:gd name="T46" fmla="*/ 388 w 388"/>
                <a:gd name="T47" fmla="*/ 425 h 425"/>
                <a:gd name="T48" fmla="*/ 286 w 388"/>
                <a:gd name="T49" fmla="*/ 421 h 425"/>
                <a:gd name="T50" fmla="*/ 284 w 388"/>
                <a:gd name="T51" fmla="*/ 414 h 425"/>
                <a:gd name="T52" fmla="*/ 282 w 388"/>
                <a:gd name="T53" fmla="*/ 402 h 425"/>
                <a:gd name="T54" fmla="*/ 279 w 388"/>
                <a:gd name="T55" fmla="*/ 365 h 425"/>
                <a:gd name="T56" fmla="*/ 268 w 388"/>
                <a:gd name="T57" fmla="*/ 317 h 425"/>
                <a:gd name="T58" fmla="*/ 248 w 388"/>
                <a:gd name="T59" fmla="*/ 286 h 425"/>
                <a:gd name="T60" fmla="*/ 214 w 388"/>
                <a:gd name="T61" fmla="*/ 269 h 425"/>
                <a:gd name="T62" fmla="*/ 163 w 388"/>
                <a:gd name="T63" fmla="*/ 264 h 425"/>
                <a:gd name="T64" fmla="*/ 90 w 388"/>
                <a:gd name="T65" fmla="*/ 425 h 425"/>
                <a:gd name="T66" fmla="*/ 0 w 388"/>
                <a:gd name="T6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425">
                  <a:moveTo>
                    <a:pt x="90" y="76"/>
                  </a:moveTo>
                  <a:lnTo>
                    <a:pt x="90" y="189"/>
                  </a:lnTo>
                  <a:lnTo>
                    <a:pt x="217" y="189"/>
                  </a:lnTo>
                  <a:lnTo>
                    <a:pt x="237" y="188"/>
                  </a:lnTo>
                  <a:lnTo>
                    <a:pt x="252" y="183"/>
                  </a:lnTo>
                  <a:lnTo>
                    <a:pt x="263" y="178"/>
                  </a:lnTo>
                  <a:lnTo>
                    <a:pt x="274" y="166"/>
                  </a:lnTo>
                  <a:lnTo>
                    <a:pt x="280" y="150"/>
                  </a:lnTo>
                  <a:lnTo>
                    <a:pt x="282" y="130"/>
                  </a:lnTo>
                  <a:lnTo>
                    <a:pt x="280" y="112"/>
                  </a:lnTo>
                  <a:lnTo>
                    <a:pt x="274" y="98"/>
                  </a:lnTo>
                  <a:lnTo>
                    <a:pt x="265" y="87"/>
                  </a:lnTo>
                  <a:lnTo>
                    <a:pt x="251" y="79"/>
                  </a:lnTo>
                  <a:lnTo>
                    <a:pt x="237" y="77"/>
                  </a:lnTo>
                  <a:lnTo>
                    <a:pt x="217" y="76"/>
                  </a:lnTo>
                  <a:lnTo>
                    <a:pt x="90" y="76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38" y="1"/>
                  </a:lnTo>
                  <a:lnTo>
                    <a:pt x="265" y="3"/>
                  </a:lnTo>
                  <a:lnTo>
                    <a:pt x="286" y="6"/>
                  </a:lnTo>
                  <a:lnTo>
                    <a:pt x="305" y="10"/>
                  </a:lnTo>
                  <a:lnTo>
                    <a:pt x="321" y="17"/>
                  </a:lnTo>
                  <a:lnTo>
                    <a:pt x="336" y="26"/>
                  </a:lnTo>
                  <a:lnTo>
                    <a:pt x="349" y="36"/>
                  </a:lnTo>
                  <a:lnTo>
                    <a:pt x="361" y="50"/>
                  </a:lnTo>
                  <a:lnTo>
                    <a:pt x="370" y="65"/>
                  </a:lnTo>
                  <a:lnTo>
                    <a:pt x="379" y="91"/>
                  </a:lnTo>
                  <a:lnTo>
                    <a:pt x="383" y="119"/>
                  </a:lnTo>
                  <a:lnTo>
                    <a:pt x="381" y="149"/>
                  </a:lnTo>
                  <a:lnTo>
                    <a:pt x="373" y="176"/>
                  </a:lnTo>
                  <a:lnTo>
                    <a:pt x="362" y="199"/>
                  </a:lnTo>
                  <a:lnTo>
                    <a:pt x="347" y="217"/>
                  </a:lnTo>
                  <a:lnTo>
                    <a:pt x="326" y="233"/>
                  </a:lnTo>
                  <a:lnTo>
                    <a:pt x="302" y="244"/>
                  </a:lnTo>
                  <a:lnTo>
                    <a:pt x="325" y="252"/>
                  </a:lnTo>
                  <a:lnTo>
                    <a:pt x="343" y="265"/>
                  </a:lnTo>
                  <a:lnTo>
                    <a:pt x="358" y="283"/>
                  </a:lnTo>
                  <a:lnTo>
                    <a:pt x="369" y="304"/>
                  </a:lnTo>
                  <a:lnTo>
                    <a:pt x="375" y="330"/>
                  </a:lnTo>
                  <a:lnTo>
                    <a:pt x="378" y="362"/>
                  </a:lnTo>
                  <a:lnTo>
                    <a:pt x="379" y="375"/>
                  </a:lnTo>
                  <a:lnTo>
                    <a:pt x="381" y="386"/>
                  </a:lnTo>
                  <a:lnTo>
                    <a:pt x="382" y="395"/>
                  </a:lnTo>
                  <a:lnTo>
                    <a:pt x="383" y="402"/>
                  </a:lnTo>
                  <a:lnTo>
                    <a:pt x="384" y="409"/>
                  </a:lnTo>
                  <a:lnTo>
                    <a:pt x="385" y="414"/>
                  </a:lnTo>
                  <a:lnTo>
                    <a:pt x="388" y="425"/>
                  </a:lnTo>
                  <a:lnTo>
                    <a:pt x="288" y="425"/>
                  </a:lnTo>
                  <a:lnTo>
                    <a:pt x="286" y="421"/>
                  </a:lnTo>
                  <a:lnTo>
                    <a:pt x="285" y="418"/>
                  </a:lnTo>
                  <a:lnTo>
                    <a:pt x="284" y="414"/>
                  </a:lnTo>
                  <a:lnTo>
                    <a:pt x="283" y="409"/>
                  </a:lnTo>
                  <a:lnTo>
                    <a:pt x="282" y="402"/>
                  </a:lnTo>
                  <a:lnTo>
                    <a:pt x="280" y="383"/>
                  </a:lnTo>
                  <a:lnTo>
                    <a:pt x="279" y="365"/>
                  </a:lnTo>
                  <a:lnTo>
                    <a:pt x="274" y="339"/>
                  </a:lnTo>
                  <a:lnTo>
                    <a:pt x="268" y="317"/>
                  </a:lnTo>
                  <a:lnTo>
                    <a:pt x="260" y="299"/>
                  </a:lnTo>
                  <a:lnTo>
                    <a:pt x="248" y="286"/>
                  </a:lnTo>
                  <a:lnTo>
                    <a:pt x="233" y="275"/>
                  </a:lnTo>
                  <a:lnTo>
                    <a:pt x="214" y="269"/>
                  </a:lnTo>
                  <a:lnTo>
                    <a:pt x="191" y="265"/>
                  </a:lnTo>
                  <a:lnTo>
                    <a:pt x="163" y="264"/>
                  </a:lnTo>
                  <a:lnTo>
                    <a:pt x="90" y="264"/>
                  </a:lnTo>
                  <a:lnTo>
                    <a:pt x="90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8477250" y="693738"/>
              <a:ext cx="166687" cy="171450"/>
            </a:xfrm>
            <a:custGeom>
              <a:avLst/>
              <a:gdLst>
                <a:gd name="T0" fmla="*/ 190 w 419"/>
                <a:gd name="T1" fmla="*/ 72 h 432"/>
                <a:gd name="T2" fmla="*/ 155 w 419"/>
                <a:gd name="T3" fmla="*/ 83 h 432"/>
                <a:gd name="T4" fmla="*/ 129 w 419"/>
                <a:gd name="T5" fmla="*/ 102 h 432"/>
                <a:gd name="T6" fmla="*/ 110 w 419"/>
                <a:gd name="T7" fmla="*/ 133 h 432"/>
                <a:gd name="T8" fmla="*/ 100 w 419"/>
                <a:gd name="T9" fmla="*/ 183 h 432"/>
                <a:gd name="T10" fmla="*/ 100 w 419"/>
                <a:gd name="T11" fmla="*/ 250 h 432"/>
                <a:gd name="T12" fmla="*/ 113 w 419"/>
                <a:gd name="T13" fmla="*/ 305 h 432"/>
                <a:gd name="T14" fmla="*/ 141 w 419"/>
                <a:gd name="T15" fmla="*/ 341 h 432"/>
                <a:gd name="T16" fmla="*/ 182 w 419"/>
                <a:gd name="T17" fmla="*/ 358 h 432"/>
                <a:gd name="T18" fmla="*/ 236 w 419"/>
                <a:gd name="T19" fmla="*/ 358 h 432"/>
                <a:gd name="T20" fmla="*/ 278 w 419"/>
                <a:gd name="T21" fmla="*/ 341 h 432"/>
                <a:gd name="T22" fmla="*/ 305 w 419"/>
                <a:gd name="T23" fmla="*/ 306 h 432"/>
                <a:gd name="T24" fmla="*/ 318 w 419"/>
                <a:gd name="T25" fmla="*/ 251 h 432"/>
                <a:gd name="T26" fmla="*/ 318 w 419"/>
                <a:gd name="T27" fmla="*/ 181 h 432"/>
                <a:gd name="T28" fmla="*/ 305 w 419"/>
                <a:gd name="T29" fmla="*/ 126 h 432"/>
                <a:gd name="T30" fmla="*/ 279 w 419"/>
                <a:gd name="T31" fmla="*/ 91 h 432"/>
                <a:gd name="T32" fmla="*/ 236 w 419"/>
                <a:gd name="T33" fmla="*/ 73 h 432"/>
                <a:gd name="T34" fmla="*/ 209 w 419"/>
                <a:gd name="T35" fmla="*/ 0 h 432"/>
                <a:gd name="T36" fmla="*/ 280 w 419"/>
                <a:gd name="T37" fmla="*/ 8 h 432"/>
                <a:gd name="T38" fmla="*/ 337 w 419"/>
                <a:gd name="T39" fmla="*/ 30 h 432"/>
                <a:gd name="T40" fmla="*/ 378 w 419"/>
                <a:gd name="T41" fmla="*/ 66 h 432"/>
                <a:gd name="T42" fmla="*/ 400 w 419"/>
                <a:gd name="T43" fmla="*/ 107 h 432"/>
                <a:gd name="T44" fmla="*/ 415 w 419"/>
                <a:gd name="T45" fmla="*/ 160 h 432"/>
                <a:gd name="T46" fmla="*/ 419 w 419"/>
                <a:gd name="T47" fmla="*/ 222 h 432"/>
                <a:gd name="T48" fmla="*/ 411 w 419"/>
                <a:gd name="T49" fmla="*/ 291 h 432"/>
                <a:gd name="T50" fmla="*/ 389 w 419"/>
                <a:gd name="T51" fmla="*/ 349 h 432"/>
                <a:gd name="T52" fmla="*/ 353 w 419"/>
                <a:gd name="T53" fmla="*/ 392 h 432"/>
                <a:gd name="T54" fmla="*/ 316 w 419"/>
                <a:gd name="T55" fmla="*/ 413 h 432"/>
                <a:gd name="T56" fmla="*/ 270 w 419"/>
                <a:gd name="T57" fmla="*/ 427 h 432"/>
                <a:gd name="T58" fmla="*/ 215 w 419"/>
                <a:gd name="T59" fmla="*/ 432 h 432"/>
                <a:gd name="T60" fmla="*/ 140 w 419"/>
                <a:gd name="T61" fmla="*/ 423 h 432"/>
                <a:gd name="T62" fmla="*/ 79 w 419"/>
                <a:gd name="T63" fmla="*/ 398 h 432"/>
                <a:gd name="T64" fmla="*/ 37 w 419"/>
                <a:gd name="T65" fmla="*/ 357 h 432"/>
                <a:gd name="T66" fmla="*/ 13 w 419"/>
                <a:gd name="T67" fmla="*/ 309 h 432"/>
                <a:gd name="T68" fmla="*/ 1 w 419"/>
                <a:gd name="T69" fmla="*/ 251 h 432"/>
                <a:gd name="T70" fmla="*/ 1 w 419"/>
                <a:gd name="T71" fmla="*/ 179 h 432"/>
                <a:gd name="T72" fmla="*/ 16 w 419"/>
                <a:gd name="T73" fmla="*/ 112 h 432"/>
                <a:gd name="T74" fmla="*/ 44 w 419"/>
                <a:gd name="T75" fmla="*/ 60 h 432"/>
                <a:gd name="T76" fmla="*/ 82 w 419"/>
                <a:gd name="T77" fmla="*/ 30 h 432"/>
                <a:gd name="T78" fmla="*/ 127 w 419"/>
                <a:gd name="T79" fmla="*/ 11 h 432"/>
                <a:gd name="T80" fmla="*/ 180 w 419"/>
                <a:gd name="T81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32">
                  <a:moveTo>
                    <a:pt x="210" y="71"/>
                  </a:moveTo>
                  <a:lnTo>
                    <a:pt x="190" y="72"/>
                  </a:lnTo>
                  <a:lnTo>
                    <a:pt x="171" y="77"/>
                  </a:lnTo>
                  <a:lnTo>
                    <a:pt x="155" y="83"/>
                  </a:lnTo>
                  <a:lnTo>
                    <a:pt x="141" y="91"/>
                  </a:lnTo>
                  <a:lnTo>
                    <a:pt x="129" y="102"/>
                  </a:lnTo>
                  <a:lnTo>
                    <a:pt x="119" y="114"/>
                  </a:lnTo>
                  <a:lnTo>
                    <a:pt x="110" y="133"/>
                  </a:lnTo>
                  <a:lnTo>
                    <a:pt x="104" y="156"/>
                  </a:lnTo>
                  <a:lnTo>
                    <a:pt x="100" y="183"/>
                  </a:lnTo>
                  <a:lnTo>
                    <a:pt x="99" y="215"/>
                  </a:lnTo>
                  <a:lnTo>
                    <a:pt x="100" y="250"/>
                  </a:lnTo>
                  <a:lnTo>
                    <a:pt x="106" y="280"/>
                  </a:lnTo>
                  <a:lnTo>
                    <a:pt x="113" y="305"/>
                  </a:lnTo>
                  <a:lnTo>
                    <a:pt x="125" y="325"/>
                  </a:lnTo>
                  <a:lnTo>
                    <a:pt x="141" y="341"/>
                  </a:lnTo>
                  <a:lnTo>
                    <a:pt x="159" y="352"/>
                  </a:lnTo>
                  <a:lnTo>
                    <a:pt x="182" y="358"/>
                  </a:lnTo>
                  <a:lnTo>
                    <a:pt x="210" y="360"/>
                  </a:lnTo>
                  <a:lnTo>
                    <a:pt x="236" y="358"/>
                  </a:lnTo>
                  <a:lnTo>
                    <a:pt x="259" y="352"/>
                  </a:lnTo>
                  <a:lnTo>
                    <a:pt x="278" y="341"/>
                  </a:lnTo>
                  <a:lnTo>
                    <a:pt x="293" y="325"/>
                  </a:lnTo>
                  <a:lnTo>
                    <a:pt x="305" y="306"/>
                  </a:lnTo>
                  <a:lnTo>
                    <a:pt x="313" y="280"/>
                  </a:lnTo>
                  <a:lnTo>
                    <a:pt x="318" y="251"/>
                  </a:lnTo>
                  <a:lnTo>
                    <a:pt x="319" y="216"/>
                  </a:lnTo>
                  <a:lnTo>
                    <a:pt x="318" y="181"/>
                  </a:lnTo>
                  <a:lnTo>
                    <a:pt x="313" y="151"/>
                  </a:lnTo>
                  <a:lnTo>
                    <a:pt x="305" y="126"/>
                  </a:lnTo>
                  <a:lnTo>
                    <a:pt x="293" y="106"/>
                  </a:lnTo>
                  <a:lnTo>
                    <a:pt x="279" y="91"/>
                  </a:lnTo>
                  <a:lnTo>
                    <a:pt x="259" y="80"/>
                  </a:lnTo>
                  <a:lnTo>
                    <a:pt x="236" y="73"/>
                  </a:lnTo>
                  <a:lnTo>
                    <a:pt x="210" y="71"/>
                  </a:lnTo>
                  <a:close/>
                  <a:moveTo>
                    <a:pt x="209" y="0"/>
                  </a:moveTo>
                  <a:lnTo>
                    <a:pt x="246" y="2"/>
                  </a:lnTo>
                  <a:lnTo>
                    <a:pt x="280" y="8"/>
                  </a:lnTo>
                  <a:lnTo>
                    <a:pt x="311" y="18"/>
                  </a:lnTo>
                  <a:lnTo>
                    <a:pt x="337" y="30"/>
                  </a:lnTo>
                  <a:lnTo>
                    <a:pt x="360" y="46"/>
                  </a:lnTo>
                  <a:lnTo>
                    <a:pt x="378" y="66"/>
                  </a:lnTo>
                  <a:lnTo>
                    <a:pt x="390" y="84"/>
                  </a:lnTo>
                  <a:lnTo>
                    <a:pt x="400" y="107"/>
                  </a:lnTo>
                  <a:lnTo>
                    <a:pt x="408" y="133"/>
                  </a:lnTo>
                  <a:lnTo>
                    <a:pt x="415" y="160"/>
                  </a:lnTo>
                  <a:lnTo>
                    <a:pt x="418" y="190"/>
                  </a:lnTo>
                  <a:lnTo>
                    <a:pt x="419" y="222"/>
                  </a:lnTo>
                  <a:lnTo>
                    <a:pt x="417" y="259"/>
                  </a:lnTo>
                  <a:lnTo>
                    <a:pt x="411" y="291"/>
                  </a:lnTo>
                  <a:lnTo>
                    <a:pt x="402" y="322"/>
                  </a:lnTo>
                  <a:lnTo>
                    <a:pt x="389" y="349"/>
                  </a:lnTo>
                  <a:lnTo>
                    <a:pt x="373" y="372"/>
                  </a:lnTo>
                  <a:lnTo>
                    <a:pt x="353" y="392"/>
                  </a:lnTo>
                  <a:lnTo>
                    <a:pt x="336" y="403"/>
                  </a:lnTo>
                  <a:lnTo>
                    <a:pt x="316" y="413"/>
                  </a:lnTo>
                  <a:lnTo>
                    <a:pt x="294" y="421"/>
                  </a:lnTo>
                  <a:lnTo>
                    <a:pt x="270" y="427"/>
                  </a:lnTo>
                  <a:lnTo>
                    <a:pt x="244" y="431"/>
                  </a:lnTo>
                  <a:lnTo>
                    <a:pt x="215" y="432"/>
                  </a:lnTo>
                  <a:lnTo>
                    <a:pt x="176" y="429"/>
                  </a:lnTo>
                  <a:lnTo>
                    <a:pt x="140" y="423"/>
                  </a:lnTo>
                  <a:lnTo>
                    <a:pt x="108" y="412"/>
                  </a:lnTo>
                  <a:lnTo>
                    <a:pt x="79" y="398"/>
                  </a:lnTo>
                  <a:lnTo>
                    <a:pt x="55" y="379"/>
                  </a:lnTo>
                  <a:lnTo>
                    <a:pt x="37" y="357"/>
                  </a:lnTo>
                  <a:lnTo>
                    <a:pt x="23" y="334"/>
                  </a:lnTo>
                  <a:lnTo>
                    <a:pt x="13" y="309"/>
                  </a:lnTo>
                  <a:lnTo>
                    <a:pt x="5" y="282"/>
                  </a:lnTo>
                  <a:lnTo>
                    <a:pt x="1" y="251"/>
                  </a:lnTo>
                  <a:lnTo>
                    <a:pt x="0" y="218"/>
                  </a:lnTo>
                  <a:lnTo>
                    <a:pt x="1" y="179"/>
                  </a:lnTo>
                  <a:lnTo>
                    <a:pt x="6" y="144"/>
                  </a:lnTo>
                  <a:lnTo>
                    <a:pt x="16" y="112"/>
                  </a:lnTo>
                  <a:lnTo>
                    <a:pt x="28" y="83"/>
                  </a:lnTo>
                  <a:lnTo>
                    <a:pt x="44" y="60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2" y="19"/>
                  </a:lnTo>
                  <a:lnTo>
                    <a:pt x="127" y="11"/>
                  </a:lnTo>
                  <a:lnTo>
                    <a:pt x="152" y="4"/>
                  </a:lnTo>
                  <a:lnTo>
                    <a:pt x="180" y="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8666163" y="695325"/>
              <a:ext cx="147637" cy="168275"/>
            </a:xfrm>
            <a:custGeom>
              <a:avLst/>
              <a:gdLst>
                <a:gd name="T0" fmla="*/ 0 w 371"/>
                <a:gd name="T1" fmla="*/ 0 h 425"/>
                <a:gd name="T2" fmla="*/ 116 w 371"/>
                <a:gd name="T3" fmla="*/ 0 h 425"/>
                <a:gd name="T4" fmla="*/ 286 w 371"/>
                <a:gd name="T5" fmla="*/ 317 h 425"/>
                <a:gd name="T6" fmla="*/ 286 w 371"/>
                <a:gd name="T7" fmla="*/ 0 h 425"/>
                <a:gd name="T8" fmla="*/ 371 w 371"/>
                <a:gd name="T9" fmla="*/ 0 h 425"/>
                <a:gd name="T10" fmla="*/ 371 w 371"/>
                <a:gd name="T11" fmla="*/ 425 h 425"/>
                <a:gd name="T12" fmla="*/ 260 w 371"/>
                <a:gd name="T13" fmla="*/ 425 h 425"/>
                <a:gd name="T14" fmla="*/ 85 w 371"/>
                <a:gd name="T15" fmla="*/ 114 h 425"/>
                <a:gd name="T16" fmla="*/ 85 w 371"/>
                <a:gd name="T17" fmla="*/ 425 h 425"/>
                <a:gd name="T18" fmla="*/ 0 w 371"/>
                <a:gd name="T19" fmla="*/ 425 h 425"/>
                <a:gd name="T20" fmla="*/ 0 w 371"/>
                <a:gd name="T21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425">
                  <a:moveTo>
                    <a:pt x="0" y="0"/>
                  </a:moveTo>
                  <a:lnTo>
                    <a:pt x="116" y="0"/>
                  </a:lnTo>
                  <a:lnTo>
                    <a:pt x="286" y="317"/>
                  </a:lnTo>
                  <a:lnTo>
                    <a:pt x="286" y="0"/>
                  </a:lnTo>
                  <a:lnTo>
                    <a:pt x="371" y="0"/>
                  </a:lnTo>
                  <a:lnTo>
                    <a:pt x="371" y="425"/>
                  </a:lnTo>
                  <a:lnTo>
                    <a:pt x="260" y="425"/>
                  </a:lnTo>
                  <a:lnTo>
                    <a:pt x="85" y="114"/>
                  </a:lnTo>
                  <a:lnTo>
                    <a:pt x="85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7546975" y="306388"/>
              <a:ext cx="239712" cy="239712"/>
            </a:xfrm>
            <a:custGeom>
              <a:avLst/>
              <a:gdLst>
                <a:gd name="T0" fmla="*/ 604 w 604"/>
                <a:gd name="T1" fmla="*/ 0 h 604"/>
                <a:gd name="T2" fmla="*/ 604 w 604"/>
                <a:gd name="T3" fmla="*/ 24 h 604"/>
                <a:gd name="T4" fmla="*/ 604 w 604"/>
                <a:gd name="T5" fmla="*/ 50 h 604"/>
                <a:gd name="T6" fmla="*/ 604 w 604"/>
                <a:gd name="T7" fmla="*/ 80 h 604"/>
                <a:gd name="T8" fmla="*/ 604 w 604"/>
                <a:gd name="T9" fmla="*/ 109 h 604"/>
                <a:gd name="T10" fmla="*/ 604 w 604"/>
                <a:gd name="T11" fmla="*/ 135 h 604"/>
                <a:gd name="T12" fmla="*/ 604 w 604"/>
                <a:gd name="T13" fmla="*/ 159 h 604"/>
                <a:gd name="T14" fmla="*/ 604 w 604"/>
                <a:gd name="T15" fmla="*/ 178 h 604"/>
                <a:gd name="T16" fmla="*/ 604 w 604"/>
                <a:gd name="T17" fmla="*/ 190 h 604"/>
                <a:gd name="T18" fmla="*/ 600 w 604"/>
                <a:gd name="T19" fmla="*/ 212 h 604"/>
                <a:gd name="T20" fmla="*/ 591 w 604"/>
                <a:gd name="T21" fmla="*/ 233 h 604"/>
                <a:gd name="T22" fmla="*/ 576 w 604"/>
                <a:gd name="T23" fmla="*/ 253 h 604"/>
                <a:gd name="T24" fmla="*/ 558 w 604"/>
                <a:gd name="T25" fmla="*/ 273 h 604"/>
                <a:gd name="T26" fmla="*/ 535 w 604"/>
                <a:gd name="T27" fmla="*/ 291 h 604"/>
                <a:gd name="T28" fmla="*/ 507 w 604"/>
                <a:gd name="T29" fmla="*/ 308 h 604"/>
                <a:gd name="T30" fmla="*/ 478 w 604"/>
                <a:gd name="T31" fmla="*/ 325 h 604"/>
                <a:gd name="T32" fmla="*/ 445 w 604"/>
                <a:gd name="T33" fmla="*/ 342 h 604"/>
                <a:gd name="T34" fmla="*/ 410 w 604"/>
                <a:gd name="T35" fmla="*/ 357 h 604"/>
                <a:gd name="T36" fmla="*/ 373 w 604"/>
                <a:gd name="T37" fmla="*/ 373 h 604"/>
                <a:gd name="T38" fmla="*/ 335 w 604"/>
                <a:gd name="T39" fmla="*/ 388 h 604"/>
                <a:gd name="T40" fmla="*/ 302 w 604"/>
                <a:gd name="T41" fmla="*/ 402 h 604"/>
                <a:gd name="T42" fmla="*/ 265 w 604"/>
                <a:gd name="T43" fmla="*/ 417 h 604"/>
                <a:gd name="T44" fmla="*/ 228 w 604"/>
                <a:gd name="T45" fmla="*/ 434 h 604"/>
                <a:gd name="T46" fmla="*/ 190 w 604"/>
                <a:gd name="T47" fmla="*/ 452 h 604"/>
                <a:gd name="T48" fmla="*/ 153 w 604"/>
                <a:gd name="T49" fmla="*/ 472 h 604"/>
                <a:gd name="T50" fmla="*/ 116 w 604"/>
                <a:gd name="T51" fmla="*/ 494 h 604"/>
                <a:gd name="T52" fmla="*/ 83 w 604"/>
                <a:gd name="T53" fmla="*/ 518 h 604"/>
                <a:gd name="T54" fmla="*/ 51 w 604"/>
                <a:gd name="T55" fmla="*/ 544 h 604"/>
                <a:gd name="T56" fmla="*/ 23 w 604"/>
                <a:gd name="T57" fmla="*/ 573 h 604"/>
                <a:gd name="T58" fmla="*/ 0 w 604"/>
                <a:gd name="T59" fmla="*/ 604 h 604"/>
                <a:gd name="T60" fmla="*/ 20 w 604"/>
                <a:gd name="T61" fmla="*/ 544 h 604"/>
                <a:gd name="T62" fmla="*/ 40 w 604"/>
                <a:gd name="T63" fmla="*/ 482 h 604"/>
                <a:gd name="T64" fmla="*/ 61 w 604"/>
                <a:gd name="T65" fmla="*/ 421 h 604"/>
                <a:gd name="T66" fmla="*/ 79 w 604"/>
                <a:gd name="T67" fmla="*/ 362 h 604"/>
                <a:gd name="T68" fmla="*/ 90 w 604"/>
                <a:gd name="T69" fmla="*/ 336 h 604"/>
                <a:gd name="T70" fmla="*/ 106 w 604"/>
                <a:gd name="T71" fmla="*/ 312 h 604"/>
                <a:gd name="T72" fmla="*/ 124 w 604"/>
                <a:gd name="T73" fmla="*/ 291 h 604"/>
                <a:gd name="T74" fmla="*/ 147 w 604"/>
                <a:gd name="T75" fmla="*/ 272 h 604"/>
                <a:gd name="T76" fmla="*/ 175 w 604"/>
                <a:gd name="T77" fmla="*/ 253 h 604"/>
                <a:gd name="T78" fmla="*/ 205 w 604"/>
                <a:gd name="T79" fmla="*/ 236 h 604"/>
                <a:gd name="T80" fmla="*/ 240 w 604"/>
                <a:gd name="T81" fmla="*/ 219 h 604"/>
                <a:gd name="T82" fmla="*/ 277 w 604"/>
                <a:gd name="T83" fmla="*/ 202 h 604"/>
                <a:gd name="T84" fmla="*/ 319 w 604"/>
                <a:gd name="T85" fmla="*/ 185 h 604"/>
                <a:gd name="T86" fmla="*/ 354 w 604"/>
                <a:gd name="T87" fmla="*/ 171 h 604"/>
                <a:gd name="T88" fmla="*/ 390 w 604"/>
                <a:gd name="T89" fmla="*/ 157 h 604"/>
                <a:gd name="T90" fmla="*/ 424 w 604"/>
                <a:gd name="T91" fmla="*/ 142 h 604"/>
                <a:gd name="T92" fmla="*/ 457 w 604"/>
                <a:gd name="T93" fmla="*/ 128 h 604"/>
                <a:gd name="T94" fmla="*/ 489 w 604"/>
                <a:gd name="T95" fmla="*/ 114 h 604"/>
                <a:gd name="T96" fmla="*/ 517 w 604"/>
                <a:gd name="T97" fmla="*/ 99 h 604"/>
                <a:gd name="T98" fmla="*/ 542 w 604"/>
                <a:gd name="T99" fmla="*/ 82 h 604"/>
                <a:gd name="T100" fmla="*/ 564 w 604"/>
                <a:gd name="T101" fmla="*/ 64 h 604"/>
                <a:gd name="T102" fmla="*/ 583 w 604"/>
                <a:gd name="T103" fmla="*/ 45 h 604"/>
                <a:gd name="T104" fmla="*/ 595 w 604"/>
                <a:gd name="T105" fmla="*/ 23 h 604"/>
                <a:gd name="T106" fmla="*/ 604 w 604"/>
                <a:gd name="T10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4" h="604">
                  <a:moveTo>
                    <a:pt x="604" y="0"/>
                  </a:moveTo>
                  <a:lnTo>
                    <a:pt x="604" y="24"/>
                  </a:lnTo>
                  <a:lnTo>
                    <a:pt x="604" y="50"/>
                  </a:lnTo>
                  <a:lnTo>
                    <a:pt x="604" y="80"/>
                  </a:lnTo>
                  <a:lnTo>
                    <a:pt x="604" y="109"/>
                  </a:lnTo>
                  <a:lnTo>
                    <a:pt x="604" y="135"/>
                  </a:lnTo>
                  <a:lnTo>
                    <a:pt x="604" y="159"/>
                  </a:lnTo>
                  <a:lnTo>
                    <a:pt x="604" y="178"/>
                  </a:lnTo>
                  <a:lnTo>
                    <a:pt x="604" y="190"/>
                  </a:lnTo>
                  <a:lnTo>
                    <a:pt x="600" y="212"/>
                  </a:lnTo>
                  <a:lnTo>
                    <a:pt x="591" y="233"/>
                  </a:lnTo>
                  <a:lnTo>
                    <a:pt x="576" y="253"/>
                  </a:lnTo>
                  <a:lnTo>
                    <a:pt x="558" y="273"/>
                  </a:lnTo>
                  <a:lnTo>
                    <a:pt x="535" y="291"/>
                  </a:lnTo>
                  <a:lnTo>
                    <a:pt x="507" y="308"/>
                  </a:lnTo>
                  <a:lnTo>
                    <a:pt x="478" y="325"/>
                  </a:lnTo>
                  <a:lnTo>
                    <a:pt x="445" y="342"/>
                  </a:lnTo>
                  <a:lnTo>
                    <a:pt x="410" y="357"/>
                  </a:lnTo>
                  <a:lnTo>
                    <a:pt x="373" y="373"/>
                  </a:lnTo>
                  <a:lnTo>
                    <a:pt x="335" y="388"/>
                  </a:lnTo>
                  <a:lnTo>
                    <a:pt x="302" y="402"/>
                  </a:lnTo>
                  <a:lnTo>
                    <a:pt x="265" y="417"/>
                  </a:lnTo>
                  <a:lnTo>
                    <a:pt x="228" y="434"/>
                  </a:lnTo>
                  <a:lnTo>
                    <a:pt x="190" y="452"/>
                  </a:lnTo>
                  <a:lnTo>
                    <a:pt x="153" y="472"/>
                  </a:lnTo>
                  <a:lnTo>
                    <a:pt x="116" y="494"/>
                  </a:lnTo>
                  <a:lnTo>
                    <a:pt x="83" y="518"/>
                  </a:lnTo>
                  <a:lnTo>
                    <a:pt x="51" y="544"/>
                  </a:lnTo>
                  <a:lnTo>
                    <a:pt x="23" y="573"/>
                  </a:lnTo>
                  <a:lnTo>
                    <a:pt x="0" y="604"/>
                  </a:lnTo>
                  <a:lnTo>
                    <a:pt x="20" y="544"/>
                  </a:lnTo>
                  <a:lnTo>
                    <a:pt x="40" y="482"/>
                  </a:lnTo>
                  <a:lnTo>
                    <a:pt x="61" y="421"/>
                  </a:lnTo>
                  <a:lnTo>
                    <a:pt x="79" y="362"/>
                  </a:lnTo>
                  <a:lnTo>
                    <a:pt x="90" y="336"/>
                  </a:lnTo>
                  <a:lnTo>
                    <a:pt x="106" y="312"/>
                  </a:lnTo>
                  <a:lnTo>
                    <a:pt x="124" y="291"/>
                  </a:lnTo>
                  <a:lnTo>
                    <a:pt x="147" y="272"/>
                  </a:lnTo>
                  <a:lnTo>
                    <a:pt x="175" y="253"/>
                  </a:lnTo>
                  <a:lnTo>
                    <a:pt x="205" y="236"/>
                  </a:lnTo>
                  <a:lnTo>
                    <a:pt x="240" y="219"/>
                  </a:lnTo>
                  <a:lnTo>
                    <a:pt x="277" y="202"/>
                  </a:lnTo>
                  <a:lnTo>
                    <a:pt x="319" y="185"/>
                  </a:lnTo>
                  <a:lnTo>
                    <a:pt x="354" y="171"/>
                  </a:lnTo>
                  <a:lnTo>
                    <a:pt x="390" y="157"/>
                  </a:lnTo>
                  <a:lnTo>
                    <a:pt x="424" y="142"/>
                  </a:lnTo>
                  <a:lnTo>
                    <a:pt x="457" y="128"/>
                  </a:lnTo>
                  <a:lnTo>
                    <a:pt x="489" y="114"/>
                  </a:lnTo>
                  <a:lnTo>
                    <a:pt x="517" y="99"/>
                  </a:lnTo>
                  <a:lnTo>
                    <a:pt x="542" y="82"/>
                  </a:lnTo>
                  <a:lnTo>
                    <a:pt x="564" y="64"/>
                  </a:lnTo>
                  <a:lnTo>
                    <a:pt x="583" y="45"/>
                  </a:lnTo>
                  <a:lnTo>
                    <a:pt x="595" y="2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7380288" y="482600"/>
              <a:ext cx="252412" cy="150812"/>
            </a:xfrm>
            <a:custGeom>
              <a:avLst/>
              <a:gdLst>
                <a:gd name="T0" fmla="*/ 234 w 637"/>
                <a:gd name="T1" fmla="*/ 0 h 379"/>
                <a:gd name="T2" fmla="*/ 258 w 637"/>
                <a:gd name="T3" fmla="*/ 1 h 379"/>
                <a:gd name="T4" fmla="*/ 279 w 637"/>
                <a:gd name="T5" fmla="*/ 6 h 379"/>
                <a:gd name="T6" fmla="*/ 299 w 637"/>
                <a:gd name="T7" fmla="*/ 16 h 379"/>
                <a:gd name="T8" fmla="*/ 318 w 637"/>
                <a:gd name="T9" fmla="*/ 30 h 379"/>
                <a:gd name="T10" fmla="*/ 335 w 637"/>
                <a:gd name="T11" fmla="*/ 49 h 379"/>
                <a:gd name="T12" fmla="*/ 351 w 637"/>
                <a:gd name="T13" fmla="*/ 70 h 379"/>
                <a:gd name="T14" fmla="*/ 367 w 637"/>
                <a:gd name="T15" fmla="*/ 94 h 379"/>
                <a:gd name="T16" fmla="*/ 383 w 637"/>
                <a:gd name="T17" fmla="*/ 120 h 379"/>
                <a:gd name="T18" fmla="*/ 399 w 637"/>
                <a:gd name="T19" fmla="*/ 148 h 379"/>
                <a:gd name="T20" fmla="*/ 415 w 637"/>
                <a:gd name="T21" fmla="*/ 176 h 379"/>
                <a:gd name="T22" fmla="*/ 432 w 637"/>
                <a:gd name="T23" fmla="*/ 207 h 379"/>
                <a:gd name="T24" fmla="*/ 451 w 637"/>
                <a:gd name="T25" fmla="*/ 236 h 379"/>
                <a:gd name="T26" fmla="*/ 472 w 637"/>
                <a:gd name="T27" fmla="*/ 265 h 379"/>
                <a:gd name="T28" fmla="*/ 493 w 637"/>
                <a:gd name="T29" fmla="*/ 291 h 379"/>
                <a:gd name="T30" fmla="*/ 517 w 637"/>
                <a:gd name="T31" fmla="*/ 315 h 379"/>
                <a:gd name="T32" fmla="*/ 543 w 637"/>
                <a:gd name="T33" fmla="*/ 337 h 379"/>
                <a:gd name="T34" fmla="*/ 572 w 637"/>
                <a:gd name="T35" fmla="*/ 355 h 379"/>
                <a:gd name="T36" fmla="*/ 603 w 637"/>
                <a:gd name="T37" fmla="*/ 369 h 379"/>
                <a:gd name="T38" fmla="*/ 637 w 637"/>
                <a:gd name="T39" fmla="*/ 379 h 379"/>
                <a:gd name="T40" fmla="*/ 588 w 637"/>
                <a:gd name="T41" fmla="*/ 378 h 379"/>
                <a:gd name="T42" fmla="*/ 546 w 637"/>
                <a:gd name="T43" fmla="*/ 378 h 379"/>
                <a:gd name="T44" fmla="*/ 509 w 637"/>
                <a:gd name="T45" fmla="*/ 378 h 379"/>
                <a:gd name="T46" fmla="*/ 477 w 637"/>
                <a:gd name="T47" fmla="*/ 378 h 379"/>
                <a:gd name="T48" fmla="*/ 448 w 637"/>
                <a:gd name="T49" fmla="*/ 378 h 379"/>
                <a:gd name="T50" fmla="*/ 420 w 637"/>
                <a:gd name="T51" fmla="*/ 378 h 379"/>
                <a:gd name="T52" fmla="*/ 392 w 637"/>
                <a:gd name="T53" fmla="*/ 378 h 379"/>
                <a:gd name="T54" fmla="*/ 363 w 637"/>
                <a:gd name="T55" fmla="*/ 378 h 379"/>
                <a:gd name="T56" fmla="*/ 333 w 637"/>
                <a:gd name="T57" fmla="*/ 378 h 379"/>
                <a:gd name="T58" fmla="*/ 303 w 637"/>
                <a:gd name="T59" fmla="*/ 375 h 379"/>
                <a:gd name="T60" fmla="*/ 278 w 637"/>
                <a:gd name="T61" fmla="*/ 369 h 379"/>
                <a:gd name="T62" fmla="*/ 255 w 637"/>
                <a:gd name="T63" fmla="*/ 359 h 379"/>
                <a:gd name="T64" fmla="*/ 235 w 637"/>
                <a:gd name="T65" fmla="*/ 346 h 379"/>
                <a:gd name="T66" fmla="*/ 217 w 637"/>
                <a:gd name="T67" fmla="*/ 329 h 379"/>
                <a:gd name="T68" fmla="*/ 200 w 637"/>
                <a:gd name="T69" fmla="*/ 311 h 379"/>
                <a:gd name="T70" fmla="*/ 186 w 637"/>
                <a:gd name="T71" fmla="*/ 290 h 379"/>
                <a:gd name="T72" fmla="*/ 172 w 637"/>
                <a:gd name="T73" fmla="*/ 266 h 379"/>
                <a:gd name="T74" fmla="*/ 159 w 637"/>
                <a:gd name="T75" fmla="*/ 241 h 379"/>
                <a:gd name="T76" fmla="*/ 145 w 637"/>
                <a:gd name="T77" fmla="*/ 213 h 379"/>
                <a:gd name="T78" fmla="*/ 131 w 637"/>
                <a:gd name="T79" fmla="*/ 185 h 379"/>
                <a:gd name="T80" fmla="*/ 119 w 637"/>
                <a:gd name="T81" fmla="*/ 157 h 379"/>
                <a:gd name="T82" fmla="*/ 106 w 637"/>
                <a:gd name="T83" fmla="*/ 131 h 379"/>
                <a:gd name="T84" fmla="*/ 93 w 637"/>
                <a:gd name="T85" fmla="*/ 107 h 379"/>
                <a:gd name="T86" fmla="*/ 80 w 637"/>
                <a:gd name="T87" fmla="*/ 84 h 379"/>
                <a:gd name="T88" fmla="*/ 67 w 637"/>
                <a:gd name="T89" fmla="*/ 64 h 379"/>
                <a:gd name="T90" fmla="*/ 51 w 637"/>
                <a:gd name="T91" fmla="*/ 48 h 379"/>
                <a:gd name="T92" fmla="*/ 36 w 637"/>
                <a:gd name="T93" fmla="*/ 36 h 379"/>
                <a:gd name="T94" fmla="*/ 19 w 637"/>
                <a:gd name="T95" fmla="*/ 28 h 379"/>
                <a:gd name="T96" fmla="*/ 0 w 637"/>
                <a:gd name="T97" fmla="*/ 25 h 379"/>
                <a:gd name="T98" fmla="*/ 32 w 637"/>
                <a:gd name="T99" fmla="*/ 22 h 379"/>
                <a:gd name="T100" fmla="*/ 64 w 637"/>
                <a:gd name="T101" fmla="*/ 18 h 379"/>
                <a:gd name="T102" fmla="*/ 96 w 637"/>
                <a:gd name="T103" fmla="*/ 15 h 379"/>
                <a:gd name="T104" fmla="*/ 127 w 637"/>
                <a:gd name="T105" fmla="*/ 12 h 379"/>
                <a:gd name="T106" fmla="*/ 157 w 637"/>
                <a:gd name="T107" fmla="*/ 8 h 379"/>
                <a:gd name="T108" fmla="*/ 183 w 637"/>
                <a:gd name="T109" fmla="*/ 6 h 379"/>
                <a:gd name="T110" fmla="*/ 206 w 637"/>
                <a:gd name="T111" fmla="*/ 3 h 379"/>
                <a:gd name="T112" fmla="*/ 223 w 637"/>
                <a:gd name="T113" fmla="*/ 2 h 379"/>
                <a:gd name="T114" fmla="*/ 234 w 637"/>
                <a:gd name="T11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7" h="379">
                  <a:moveTo>
                    <a:pt x="234" y="0"/>
                  </a:moveTo>
                  <a:lnTo>
                    <a:pt x="258" y="1"/>
                  </a:lnTo>
                  <a:lnTo>
                    <a:pt x="279" y="6"/>
                  </a:lnTo>
                  <a:lnTo>
                    <a:pt x="299" y="16"/>
                  </a:lnTo>
                  <a:lnTo>
                    <a:pt x="318" y="30"/>
                  </a:lnTo>
                  <a:lnTo>
                    <a:pt x="335" y="49"/>
                  </a:lnTo>
                  <a:lnTo>
                    <a:pt x="351" y="70"/>
                  </a:lnTo>
                  <a:lnTo>
                    <a:pt x="367" y="94"/>
                  </a:lnTo>
                  <a:lnTo>
                    <a:pt x="383" y="120"/>
                  </a:lnTo>
                  <a:lnTo>
                    <a:pt x="399" y="148"/>
                  </a:lnTo>
                  <a:lnTo>
                    <a:pt x="415" y="176"/>
                  </a:lnTo>
                  <a:lnTo>
                    <a:pt x="432" y="207"/>
                  </a:lnTo>
                  <a:lnTo>
                    <a:pt x="451" y="236"/>
                  </a:lnTo>
                  <a:lnTo>
                    <a:pt x="472" y="265"/>
                  </a:lnTo>
                  <a:lnTo>
                    <a:pt x="493" y="291"/>
                  </a:lnTo>
                  <a:lnTo>
                    <a:pt x="517" y="315"/>
                  </a:lnTo>
                  <a:lnTo>
                    <a:pt x="543" y="337"/>
                  </a:lnTo>
                  <a:lnTo>
                    <a:pt x="572" y="355"/>
                  </a:lnTo>
                  <a:lnTo>
                    <a:pt x="603" y="369"/>
                  </a:lnTo>
                  <a:lnTo>
                    <a:pt x="637" y="379"/>
                  </a:lnTo>
                  <a:lnTo>
                    <a:pt x="588" y="378"/>
                  </a:lnTo>
                  <a:lnTo>
                    <a:pt x="546" y="378"/>
                  </a:lnTo>
                  <a:lnTo>
                    <a:pt x="509" y="378"/>
                  </a:lnTo>
                  <a:lnTo>
                    <a:pt x="477" y="378"/>
                  </a:lnTo>
                  <a:lnTo>
                    <a:pt x="448" y="378"/>
                  </a:lnTo>
                  <a:lnTo>
                    <a:pt x="420" y="378"/>
                  </a:lnTo>
                  <a:lnTo>
                    <a:pt x="392" y="378"/>
                  </a:lnTo>
                  <a:lnTo>
                    <a:pt x="363" y="378"/>
                  </a:lnTo>
                  <a:lnTo>
                    <a:pt x="333" y="378"/>
                  </a:lnTo>
                  <a:lnTo>
                    <a:pt x="303" y="375"/>
                  </a:lnTo>
                  <a:lnTo>
                    <a:pt x="278" y="369"/>
                  </a:lnTo>
                  <a:lnTo>
                    <a:pt x="255" y="359"/>
                  </a:lnTo>
                  <a:lnTo>
                    <a:pt x="235" y="346"/>
                  </a:lnTo>
                  <a:lnTo>
                    <a:pt x="217" y="329"/>
                  </a:lnTo>
                  <a:lnTo>
                    <a:pt x="200" y="311"/>
                  </a:lnTo>
                  <a:lnTo>
                    <a:pt x="186" y="290"/>
                  </a:lnTo>
                  <a:lnTo>
                    <a:pt x="172" y="266"/>
                  </a:lnTo>
                  <a:lnTo>
                    <a:pt x="159" y="241"/>
                  </a:lnTo>
                  <a:lnTo>
                    <a:pt x="145" y="213"/>
                  </a:lnTo>
                  <a:lnTo>
                    <a:pt x="131" y="185"/>
                  </a:lnTo>
                  <a:lnTo>
                    <a:pt x="119" y="157"/>
                  </a:lnTo>
                  <a:lnTo>
                    <a:pt x="106" y="131"/>
                  </a:lnTo>
                  <a:lnTo>
                    <a:pt x="93" y="107"/>
                  </a:lnTo>
                  <a:lnTo>
                    <a:pt x="80" y="84"/>
                  </a:lnTo>
                  <a:lnTo>
                    <a:pt x="67" y="64"/>
                  </a:lnTo>
                  <a:lnTo>
                    <a:pt x="51" y="48"/>
                  </a:lnTo>
                  <a:lnTo>
                    <a:pt x="36" y="36"/>
                  </a:lnTo>
                  <a:lnTo>
                    <a:pt x="19" y="28"/>
                  </a:lnTo>
                  <a:lnTo>
                    <a:pt x="0" y="25"/>
                  </a:lnTo>
                  <a:lnTo>
                    <a:pt x="32" y="22"/>
                  </a:lnTo>
                  <a:lnTo>
                    <a:pt x="64" y="18"/>
                  </a:lnTo>
                  <a:lnTo>
                    <a:pt x="96" y="15"/>
                  </a:lnTo>
                  <a:lnTo>
                    <a:pt x="127" y="12"/>
                  </a:lnTo>
                  <a:lnTo>
                    <a:pt x="157" y="8"/>
                  </a:lnTo>
                  <a:lnTo>
                    <a:pt x="183" y="6"/>
                  </a:lnTo>
                  <a:lnTo>
                    <a:pt x="206" y="3"/>
                  </a:lnTo>
                  <a:lnTo>
                    <a:pt x="223" y="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7437438" y="555625"/>
              <a:ext cx="349250" cy="328612"/>
            </a:xfrm>
            <a:custGeom>
              <a:avLst/>
              <a:gdLst>
                <a:gd name="T0" fmla="*/ 878 w 879"/>
                <a:gd name="T1" fmla="*/ 27 h 828"/>
                <a:gd name="T2" fmla="*/ 878 w 879"/>
                <a:gd name="T3" fmla="*/ 93 h 828"/>
                <a:gd name="T4" fmla="*/ 878 w 879"/>
                <a:gd name="T5" fmla="*/ 164 h 828"/>
                <a:gd name="T6" fmla="*/ 879 w 879"/>
                <a:gd name="T7" fmla="*/ 228 h 828"/>
                <a:gd name="T8" fmla="*/ 878 w 879"/>
                <a:gd name="T9" fmla="*/ 276 h 828"/>
                <a:gd name="T10" fmla="*/ 875 w 879"/>
                <a:gd name="T11" fmla="*/ 317 h 828"/>
                <a:gd name="T12" fmla="*/ 854 w 879"/>
                <a:gd name="T13" fmla="*/ 366 h 828"/>
                <a:gd name="T14" fmla="*/ 813 w 879"/>
                <a:gd name="T15" fmla="*/ 409 h 828"/>
                <a:gd name="T16" fmla="*/ 757 w 879"/>
                <a:gd name="T17" fmla="*/ 448 h 828"/>
                <a:gd name="T18" fmla="*/ 691 w 879"/>
                <a:gd name="T19" fmla="*/ 482 h 828"/>
                <a:gd name="T20" fmla="*/ 617 w 879"/>
                <a:gd name="T21" fmla="*/ 512 h 828"/>
                <a:gd name="T22" fmla="*/ 539 w 879"/>
                <a:gd name="T23" fmla="*/ 542 h 828"/>
                <a:gd name="T24" fmla="*/ 457 w 879"/>
                <a:gd name="T25" fmla="*/ 570 h 828"/>
                <a:gd name="T26" fmla="*/ 368 w 879"/>
                <a:gd name="T27" fmla="*/ 601 h 828"/>
                <a:gd name="T28" fmla="*/ 280 w 879"/>
                <a:gd name="T29" fmla="*/ 635 h 828"/>
                <a:gd name="T30" fmla="*/ 196 w 879"/>
                <a:gd name="T31" fmla="*/ 672 h 828"/>
                <a:gd name="T32" fmla="*/ 118 w 879"/>
                <a:gd name="T33" fmla="*/ 716 h 828"/>
                <a:gd name="T34" fmla="*/ 51 w 879"/>
                <a:gd name="T35" fmla="*/ 767 h 828"/>
                <a:gd name="T36" fmla="*/ 0 w 879"/>
                <a:gd name="T37" fmla="*/ 828 h 828"/>
                <a:gd name="T38" fmla="*/ 84 w 879"/>
                <a:gd name="T39" fmla="*/ 570 h 828"/>
                <a:gd name="T40" fmla="*/ 137 w 879"/>
                <a:gd name="T41" fmla="*/ 408 h 828"/>
                <a:gd name="T42" fmla="*/ 176 w 879"/>
                <a:gd name="T43" fmla="*/ 353 h 828"/>
                <a:gd name="T44" fmla="*/ 228 w 879"/>
                <a:gd name="T45" fmla="*/ 311 h 828"/>
                <a:gd name="T46" fmla="*/ 294 w 879"/>
                <a:gd name="T47" fmla="*/ 277 h 828"/>
                <a:gd name="T48" fmla="*/ 370 w 879"/>
                <a:gd name="T49" fmla="*/ 247 h 828"/>
                <a:gd name="T50" fmla="*/ 454 w 879"/>
                <a:gd name="T51" fmla="*/ 222 h 828"/>
                <a:gd name="T52" fmla="*/ 543 w 879"/>
                <a:gd name="T53" fmla="*/ 197 h 828"/>
                <a:gd name="T54" fmla="*/ 642 w 879"/>
                <a:gd name="T55" fmla="*/ 167 h 828"/>
                <a:gd name="T56" fmla="*/ 725 w 879"/>
                <a:gd name="T57" fmla="*/ 139 h 828"/>
                <a:gd name="T58" fmla="*/ 791 w 879"/>
                <a:gd name="T59" fmla="*/ 108 h 828"/>
                <a:gd name="T60" fmla="*/ 839 w 879"/>
                <a:gd name="T61" fmla="*/ 72 h 828"/>
                <a:gd name="T62" fmla="*/ 870 w 879"/>
                <a:gd name="T63" fmla="*/ 27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9" h="828">
                  <a:moveTo>
                    <a:pt x="878" y="0"/>
                  </a:moveTo>
                  <a:lnTo>
                    <a:pt x="878" y="27"/>
                  </a:lnTo>
                  <a:lnTo>
                    <a:pt x="878" y="59"/>
                  </a:lnTo>
                  <a:lnTo>
                    <a:pt x="878" y="93"/>
                  </a:lnTo>
                  <a:lnTo>
                    <a:pt x="878" y="129"/>
                  </a:lnTo>
                  <a:lnTo>
                    <a:pt x="878" y="164"/>
                  </a:lnTo>
                  <a:lnTo>
                    <a:pt x="879" y="198"/>
                  </a:lnTo>
                  <a:lnTo>
                    <a:pt x="879" y="228"/>
                  </a:lnTo>
                  <a:lnTo>
                    <a:pt x="878" y="255"/>
                  </a:lnTo>
                  <a:lnTo>
                    <a:pt x="878" y="276"/>
                  </a:lnTo>
                  <a:lnTo>
                    <a:pt x="878" y="290"/>
                  </a:lnTo>
                  <a:lnTo>
                    <a:pt x="875" y="317"/>
                  </a:lnTo>
                  <a:lnTo>
                    <a:pt x="867" y="342"/>
                  </a:lnTo>
                  <a:lnTo>
                    <a:pt x="854" y="366"/>
                  </a:lnTo>
                  <a:lnTo>
                    <a:pt x="835" y="388"/>
                  </a:lnTo>
                  <a:lnTo>
                    <a:pt x="813" y="409"/>
                  </a:lnTo>
                  <a:lnTo>
                    <a:pt x="787" y="429"/>
                  </a:lnTo>
                  <a:lnTo>
                    <a:pt x="757" y="448"/>
                  </a:lnTo>
                  <a:lnTo>
                    <a:pt x="725" y="465"/>
                  </a:lnTo>
                  <a:lnTo>
                    <a:pt x="691" y="482"/>
                  </a:lnTo>
                  <a:lnTo>
                    <a:pt x="654" y="497"/>
                  </a:lnTo>
                  <a:lnTo>
                    <a:pt x="617" y="512"/>
                  </a:lnTo>
                  <a:lnTo>
                    <a:pt x="579" y="528"/>
                  </a:lnTo>
                  <a:lnTo>
                    <a:pt x="539" y="542"/>
                  </a:lnTo>
                  <a:lnTo>
                    <a:pt x="500" y="555"/>
                  </a:lnTo>
                  <a:lnTo>
                    <a:pt x="457" y="570"/>
                  </a:lnTo>
                  <a:lnTo>
                    <a:pt x="413" y="586"/>
                  </a:lnTo>
                  <a:lnTo>
                    <a:pt x="368" y="601"/>
                  </a:lnTo>
                  <a:lnTo>
                    <a:pt x="325" y="617"/>
                  </a:lnTo>
                  <a:lnTo>
                    <a:pt x="280" y="635"/>
                  </a:lnTo>
                  <a:lnTo>
                    <a:pt x="237" y="652"/>
                  </a:lnTo>
                  <a:lnTo>
                    <a:pt x="196" y="672"/>
                  </a:lnTo>
                  <a:lnTo>
                    <a:pt x="155" y="693"/>
                  </a:lnTo>
                  <a:lnTo>
                    <a:pt x="118" y="716"/>
                  </a:lnTo>
                  <a:lnTo>
                    <a:pt x="83" y="740"/>
                  </a:lnTo>
                  <a:lnTo>
                    <a:pt x="51" y="767"/>
                  </a:lnTo>
                  <a:lnTo>
                    <a:pt x="24" y="796"/>
                  </a:lnTo>
                  <a:lnTo>
                    <a:pt x="0" y="828"/>
                  </a:lnTo>
                  <a:lnTo>
                    <a:pt x="42" y="698"/>
                  </a:lnTo>
                  <a:lnTo>
                    <a:pt x="84" y="570"/>
                  </a:lnTo>
                  <a:lnTo>
                    <a:pt x="125" y="441"/>
                  </a:lnTo>
                  <a:lnTo>
                    <a:pt x="137" y="408"/>
                  </a:lnTo>
                  <a:lnTo>
                    <a:pt x="155" y="380"/>
                  </a:lnTo>
                  <a:lnTo>
                    <a:pt x="176" y="353"/>
                  </a:lnTo>
                  <a:lnTo>
                    <a:pt x="200" y="331"/>
                  </a:lnTo>
                  <a:lnTo>
                    <a:pt x="228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1"/>
                  </a:lnTo>
                  <a:lnTo>
                    <a:pt x="370" y="247"/>
                  </a:lnTo>
                  <a:lnTo>
                    <a:pt x="410" y="235"/>
                  </a:lnTo>
                  <a:lnTo>
                    <a:pt x="454" y="222"/>
                  </a:lnTo>
                  <a:lnTo>
                    <a:pt x="498" y="209"/>
                  </a:lnTo>
                  <a:lnTo>
                    <a:pt x="543" y="197"/>
                  </a:lnTo>
                  <a:lnTo>
                    <a:pt x="595" y="181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60" y="123"/>
                  </a:lnTo>
                  <a:lnTo>
                    <a:pt x="791" y="108"/>
                  </a:lnTo>
                  <a:lnTo>
                    <a:pt x="817" y="90"/>
                  </a:lnTo>
                  <a:lnTo>
                    <a:pt x="839" y="72"/>
                  </a:lnTo>
                  <a:lnTo>
                    <a:pt x="857" y="50"/>
                  </a:lnTo>
                  <a:lnTo>
                    <a:pt x="870" y="2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7694613" y="446088"/>
              <a:ext cx="366712" cy="187325"/>
            </a:xfrm>
            <a:custGeom>
              <a:avLst/>
              <a:gdLst>
                <a:gd name="T0" fmla="*/ 349 w 925"/>
                <a:gd name="T1" fmla="*/ 0 h 471"/>
                <a:gd name="T2" fmla="*/ 378 w 925"/>
                <a:gd name="T3" fmla="*/ 6 h 471"/>
                <a:gd name="T4" fmla="*/ 408 w 925"/>
                <a:gd name="T5" fmla="*/ 18 h 471"/>
                <a:gd name="T6" fmla="*/ 436 w 925"/>
                <a:gd name="T7" fmla="*/ 35 h 471"/>
                <a:gd name="T8" fmla="*/ 464 w 925"/>
                <a:gd name="T9" fmla="*/ 56 h 471"/>
                <a:gd name="T10" fmla="*/ 491 w 925"/>
                <a:gd name="T11" fmla="*/ 82 h 471"/>
                <a:gd name="T12" fmla="*/ 517 w 925"/>
                <a:gd name="T13" fmla="*/ 111 h 471"/>
                <a:gd name="T14" fmla="*/ 543 w 925"/>
                <a:gd name="T15" fmla="*/ 143 h 471"/>
                <a:gd name="T16" fmla="*/ 567 w 925"/>
                <a:gd name="T17" fmla="*/ 178 h 471"/>
                <a:gd name="T18" fmla="*/ 590 w 925"/>
                <a:gd name="T19" fmla="*/ 215 h 471"/>
                <a:gd name="T20" fmla="*/ 614 w 925"/>
                <a:gd name="T21" fmla="*/ 254 h 471"/>
                <a:gd name="T22" fmla="*/ 640 w 925"/>
                <a:gd name="T23" fmla="*/ 290 h 471"/>
                <a:gd name="T24" fmla="*/ 669 w 925"/>
                <a:gd name="T25" fmla="*/ 325 h 471"/>
                <a:gd name="T26" fmla="*/ 698 w 925"/>
                <a:gd name="T27" fmla="*/ 357 h 471"/>
                <a:gd name="T28" fmla="*/ 730 w 925"/>
                <a:gd name="T29" fmla="*/ 386 h 471"/>
                <a:gd name="T30" fmla="*/ 765 w 925"/>
                <a:gd name="T31" fmla="*/ 412 h 471"/>
                <a:gd name="T32" fmla="*/ 801 w 925"/>
                <a:gd name="T33" fmla="*/ 433 h 471"/>
                <a:gd name="T34" fmla="*/ 839 w 925"/>
                <a:gd name="T35" fmla="*/ 451 h 471"/>
                <a:gd name="T36" fmla="*/ 881 w 925"/>
                <a:gd name="T37" fmla="*/ 463 h 471"/>
                <a:gd name="T38" fmla="*/ 925 w 925"/>
                <a:gd name="T39" fmla="*/ 471 h 471"/>
                <a:gd name="T40" fmla="*/ 855 w 925"/>
                <a:gd name="T41" fmla="*/ 471 h 471"/>
                <a:gd name="T42" fmla="*/ 792 w 925"/>
                <a:gd name="T43" fmla="*/ 471 h 471"/>
                <a:gd name="T44" fmla="*/ 734 w 925"/>
                <a:gd name="T45" fmla="*/ 471 h 471"/>
                <a:gd name="T46" fmla="*/ 682 w 925"/>
                <a:gd name="T47" fmla="*/ 471 h 471"/>
                <a:gd name="T48" fmla="*/ 631 w 925"/>
                <a:gd name="T49" fmla="*/ 471 h 471"/>
                <a:gd name="T50" fmla="*/ 585 w 925"/>
                <a:gd name="T51" fmla="*/ 470 h 471"/>
                <a:gd name="T52" fmla="*/ 540 w 925"/>
                <a:gd name="T53" fmla="*/ 470 h 471"/>
                <a:gd name="T54" fmla="*/ 497 w 925"/>
                <a:gd name="T55" fmla="*/ 470 h 471"/>
                <a:gd name="T56" fmla="*/ 453 w 925"/>
                <a:gd name="T57" fmla="*/ 470 h 471"/>
                <a:gd name="T58" fmla="*/ 421 w 925"/>
                <a:gd name="T59" fmla="*/ 467 h 471"/>
                <a:gd name="T60" fmla="*/ 393 w 925"/>
                <a:gd name="T61" fmla="*/ 461 h 471"/>
                <a:gd name="T62" fmla="*/ 369 w 925"/>
                <a:gd name="T63" fmla="*/ 451 h 471"/>
                <a:gd name="T64" fmla="*/ 348 w 925"/>
                <a:gd name="T65" fmla="*/ 438 h 471"/>
                <a:gd name="T66" fmla="*/ 329 w 925"/>
                <a:gd name="T67" fmla="*/ 423 h 471"/>
                <a:gd name="T68" fmla="*/ 313 w 925"/>
                <a:gd name="T69" fmla="*/ 404 h 471"/>
                <a:gd name="T70" fmla="*/ 298 w 925"/>
                <a:gd name="T71" fmla="*/ 384 h 471"/>
                <a:gd name="T72" fmla="*/ 286 w 925"/>
                <a:gd name="T73" fmla="*/ 362 h 471"/>
                <a:gd name="T74" fmla="*/ 274 w 925"/>
                <a:gd name="T75" fmla="*/ 339 h 471"/>
                <a:gd name="T76" fmla="*/ 263 w 925"/>
                <a:gd name="T77" fmla="*/ 315 h 471"/>
                <a:gd name="T78" fmla="*/ 254 w 925"/>
                <a:gd name="T79" fmla="*/ 290 h 471"/>
                <a:gd name="T80" fmla="*/ 243 w 925"/>
                <a:gd name="T81" fmla="*/ 265 h 471"/>
                <a:gd name="T82" fmla="*/ 232 w 925"/>
                <a:gd name="T83" fmla="*/ 240 h 471"/>
                <a:gd name="T84" fmla="*/ 213 w 925"/>
                <a:gd name="T85" fmla="*/ 205 h 471"/>
                <a:gd name="T86" fmla="*/ 193 w 925"/>
                <a:gd name="T87" fmla="*/ 172 h 471"/>
                <a:gd name="T88" fmla="*/ 173 w 925"/>
                <a:gd name="T89" fmla="*/ 140 h 471"/>
                <a:gd name="T90" fmla="*/ 148 w 925"/>
                <a:gd name="T91" fmla="*/ 113 h 471"/>
                <a:gd name="T92" fmla="*/ 123 w 925"/>
                <a:gd name="T93" fmla="*/ 87 h 471"/>
                <a:gd name="T94" fmla="*/ 96 w 925"/>
                <a:gd name="T95" fmla="*/ 68 h 471"/>
                <a:gd name="T96" fmla="*/ 66 w 925"/>
                <a:gd name="T97" fmla="*/ 51 h 471"/>
                <a:gd name="T98" fmla="*/ 34 w 925"/>
                <a:gd name="T99" fmla="*/ 39 h 471"/>
                <a:gd name="T100" fmla="*/ 0 w 925"/>
                <a:gd name="T101" fmla="*/ 34 h 471"/>
                <a:gd name="T102" fmla="*/ 32 w 925"/>
                <a:gd name="T103" fmla="*/ 30 h 471"/>
                <a:gd name="T104" fmla="*/ 67 w 925"/>
                <a:gd name="T105" fmla="*/ 26 h 471"/>
                <a:gd name="T106" fmla="*/ 104 w 925"/>
                <a:gd name="T107" fmla="*/ 23 h 471"/>
                <a:gd name="T108" fmla="*/ 140 w 925"/>
                <a:gd name="T109" fmla="*/ 18 h 471"/>
                <a:gd name="T110" fmla="*/ 175 w 925"/>
                <a:gd name="T111" fmla="*/ 15 h 471"/>
                <a:gd name="T112" fmla="*/ 208 w 925"/>
                <a:gd name="T113" fmla="*/ 12 h 471"/>
                <a:gd name="T114" fmla="*/ 238 w 925"/>
                <a:gd name="T115" fmla="*/ 8 h 471"/>
                <a:gd name="T116" fmla="*/ 266 w 925"/>
                <a:gd name="T117" fmla="*/ 5 h 471"/>
                <a:gd name="T118" fmla="*/ 289 w 925"/>
                <a:gd name="T119" fmla="*/ 3 h 471"/>
                <a:gd name="T120" fmla="*/ 306 w 925"/>
                <a:gd name="T121" fmla="*/ 2 h 471"/>
                <a:gd name="T122" fmla="*/ 318 w 925"/>
                <a:gd name="T123" fmla="*/ 0 h 471"/>
                <a:gd name="T124" fmla="*/ 349 w 925"/>
                <a:gd name="T12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5" h="471">
                  <a:moveTo>
                    <a:pt x="349" y="0"/>
                  </a:moveTo>
                  <a:lnTo>
                    <a:pt x="378" y="6"/>
                  </a:lnTo>
                  <a:lnTo>
                    <a:pt x="408" y="18"/>
                  </a:lnTo>
                  <a:lnTo>
                    <a:pt x="436" y="35"/>
                  </a:lnTo>
                  <a:lnTo>
                    <a:pt x="464" y="56"/>
                  </a:lnTo>
                  <a:lnTo>
                    <a:pt x="491" y="82"/>
                  </a:lnTo>
                  <a:lnTo>
                    <a:pt x="517" y="111"/>
                  </a:lnTo>
                  <a:lnTo>
                    <a:pt x="543" y="143"/>
                  </a:lnTo>
                  <a:lnTo>
                    <a:pt x="567" y="178"/>
                  </a:lnTo>
                  <a:lnTo>
                    <a:pt x="590" y="215"/>
                  </a:lnTo>
                  <a:lnTo>
                    <a:pt x="614" y="254"/>
                  </a:lnTo>
                  <a:lnTo>
                    <a:pt x="640" y="290"/>
                  </a:lnTo>
                  <a:lnTo>
                    <a:pt x="669" y="325"/>
                  </a:lnTo>
                  <a:lnTo>
                    <a:pt x="698" y="357"/>
                  </a:lnTo>
                  <a:lnTo>
                    <a:pt x="730" y="386"/>
                  </a:lnTo>
                  <a:lnTo>
                    <a:pt x="765" y="412"/>
                  </a:lnTo>
                  <a:lnTo>
                    <a:pt x="801" y="433"/>
                  </a:lnTo>
                  <a:lnTo>
                    <a:pt x="839" y="451"/>
                  </a:lnTo>
                  <a:lnTo>
                    <a:pt x="881" y="463"/>
                  </a:lnTo>
                  <a:lnTo>
                    <a:pt x="925" y="471"/>
                  </a:lnTo>
                  <a:lnTo>
                    <a:pt x="855" y="471"/>
                  </a:lnTo>
                  <a:lnTo>
                    <a:pt x="792" y="471"/>
                  </a:lnTo>
                  <a:lnTo>
                    <a:pt x="734" y="471"/>
                  </a:lnTo>
                  <a:lnTo>
                    <a:pt x="682" y="471"/>
                  </a:lnTo>
                  <a:lnTo>
                    <a:pt x="631" y="471"/>
                  </a:lnTo>
                  <a:lnTo>
                    <a:pt x="585" y="470"/>
                  </a:lnTo>
                  <a:lnTo>
                    <a:pt x="540" y="470"/>
                  </a:lnTo>
                  <a:lnTo>
                    <a:pt x="497" y="470"/>
                  </a:lnTo>
                  <a:lnTo>
                    <a:pt x="453" y="470"/>
                  </a:lnTo>
                  <a:lnTo>
                    <a:pt x="421" y="467"/>
                  </a:lnTo>
                  <a:lnTo>
                    <a:pt x="393" y="461"/>
                  </a:lnTo>
                  <a:lnTo>
                    <a:pt x="369" y="451"/>
                  </a:lnTo>
                  <a:lnTo>
                    <a:pt x="348" y="438"/>
                  </a:lnTo>
                  <a:lnTo>
                    <a:pt x="329" y="423"/>
                  </a:lnTo>
                  <a:lnTo>
                    <a:pt x="313" y="404"/>
                  </a:lnTo>
                  <a:lnTo>
                    <a:pt x="298" y="384"/>
                  </a:lnTo>
                  <a:lnTo>
                    <a:pt x="286" y="362"/>
                  </a:lnTo>
                  <a:lnTo>
                    <a:pt x="274" y="339"/>
                  </a:lnTo>
                  <a:lnTo>
                    <a:pt x="263" y="315"/>
                  </a:lnTo>
                  <a:lnTo>
                    <a:pt x="254" y="290"/>
                  </a:lnTo>
                  <a:lnTo>
                    <a:pt x="243" y="265"/>
                  </a:lnTo>
                  <a:lnTo>
                    <a:pt x="232" y="240"/>
                  </a:lnTo>
                  <a:lnTo>
                    <a:pt x="213" y="205"/>
                  </a:lnTo>
                  <a:lnTo>
                    <a:pt x="193" y="172"/>
                  </a:lnTo>
                  <a:lnTo>
                    <a:pt x="173" y="140"/>
                  </a:lnTo>
                  <a:lnTo>
                    <a:pt x="148" y="113"/>
                  </a:lnTo>
                  <a:lnTo>
                    <a:pt x="123" y="87"/>
                  </a:lnTo>
                  <a:lnTo>
                    <a:pt x="96" y="68"/>
                  </a:lnTo>
                  <a:lnTo>
                    <a:pt x="66" y="51"/>
                  </a:lnTo>
                  <a:lnTo>
                    <a:pt x="34" y="39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67" y="26"/>
                  </a:lnTo>
                  <a:lnTo>
                    <a:pt x="104" y="23"/>
                  </a:lnTo>
                  <a:lnTo>
                    <a:pt x="140" y="18"/>
                  </a:lnTo>
                  <a:lnTo>
                    <a:pt x="175" y="15"/>
                  </a:lnTo>
                  <a:lnTo>
                    <a:pt x="208" y="12"/>
                  </a:lnTo>
                  <a:lnTo>
                    <a:pt x="238" y="8"/>
                  </a:lnTo>
                  <a:lnTo>
                    <a:pt x="266" y="5"/>
                  </a:lnTo>
                  <a:lnTo>
                    <a:pt x="289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76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14375" y="1340768"/>
            <a:ext cx="3781426" cy="4680520"/>
          </a:xfrm>
        </p:spPr>
        <p:txBody>
          <a:bodyPr/>
          <a:lstStyle>
            <a:lvl1pPr marL="457200" indent="-457200">
              <a:buClr>
                <a:srgbClr val="E2007A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rgbClr val="E2007A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rgbClr val="E2007A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rgbClr val="E2007A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rgbClr val="E2007A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3867150" cy="4680520"/>
          </a:xfrm>
        </p:spPr>
        <p:txBody>
          <a:bodyPr/>
          <a:lstStyle>
            <a:lvl1pPr>
              <a:buClr>
                <a:srgbClr val="E2007A"/>
              </a:buClr>
              <a:defRPr/>
            </a:lvl1pPr>
            <a:lvl2pPr>
              <a:buClr>
                <a:srgbClr val="E2007A"/>
              </a:buClr>
              <a:defRPr/>
            </a:lvl2pPr>
            <a:lvl3pPr>
              <a:buClr>
                <a:srgbClr val="E2007A"/>
              </a:buClr>
              <a:defRPr/>
            </a:lvl3pPr>
            <a:lvl4pPr>
              <a:buClr>
                <a:srgbClr val="E2007A"/>
              </a:buClr>
              <a:defRPr/>
            </a:lvl4pPr>
            <a:lvl5pPr>
              <a:buClr>
                <a:srgbClr val="E2007A"/>
              </a:buClr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896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obiek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5103034" cy="4528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zawartości 4"/>
          <p:cNvSpPr>
            <a:spLocks noGrp="1"/>
          </p:cNvSpPr>
          <p:nvPr>
            <p:ph sz="quarter" idx="14"/>
          </p:nvPr>
        </p:nvSpPr>
        <p:spPr>
          <a:xfrm>
            <a:off x="5961424" y="1341438"/>
            <a:ext cx="2858726" cy="45275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158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24129" y="1340768"/>
            <a:ext cx="2952328" cy="452822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wykresu 5"/>
          <p:cNvSpPr>
            <a:spLocks noGrp="1"/>
          </p:cNvSpPr>
          <p:nvPr>
            <p:ph type="chart" sz="quarter" idx="13"/>
          </p:nvPr>
        </p:nvSpPr>
        <p:spPr>
          <a:xfrm>
            <a:off x="714376" y="1340770"/>
            <a:ext cx="4852988" cy="4528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144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14376" y="1340768"/>
            <a:ext cx="8178105" cy="468062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14374" y="450000"/>
            <a:ext cx="6449914" cy="559286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2007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616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a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39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wartość dowol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714375" y="476252"/>
            <a:ext cx="7818438" cy="56165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628650" y="6525344"/>
            <a:ext cx="1783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E2007A"/>
                </a:solidFill>
              </a:rPr>
              <a:t>Miasto, </a:t>
            </a:r>
            <a:fld id="{AD81EC0F-094B-4C97-9EFE-437DF3C9C71D}" type="datetime1">
              <a:rPr lang="pl-PL" sz="1200" smtClean="0">
                <a:solidFill>
                  <a:srgbClr val="E2007A"/>
                </a:solidFill>
              </a:rPr>
              <a:pPr/>
              <a:t>2017-02-28</a:t>
            </a:fld>
            <a:endParaRPr lang="pl-PL" sz="1200" dirty="0">
              <a:solidFill>
                <a:srgbClr val="E2007A"/>
              </a:solidFill>
            </a:endParaRPr>
          </a:p>
        </p:txBody>
      </p:sp>
      <p:sp>
        <p:nvSpPr>
          <p:cNvPr id="9" name="pole tekstowe 8"/>
          <p:cNvSpPr txBox="1"/>
          <p:nvPr userDrawn="1"/>
        </p:nvSpPr>
        <p:spPr>
          <a:xfrm>
            <a:off x="2555776" y="6525344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E2007A"/>
                </a:solidFill>
              </a:rPr>
              <a:t>Tytuł prezentacji</a:t>
            </a:r>
            <a:endParaRPr lang="pl-PL" sz="1200" dirty="0">
              <a:solidFill>
                <a:srgbClr val="E2007A"/>
              </a:solidFill>
            </a:endParaRPr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6931485" y="6525344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>
                <a:solidFill>
                  <a:srgbClr val="E2007A"/>
                </a:solidFill>
              </a:rPr>
              <a:t>Imię i Nazwisko Autora</a:t>
            </a:r>
            <a:endParaRPr lang="pl-PL" sz="1200" dirty="0">
              <a:solidFill>
                <a:srgbClr val="E2007A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 flipV="1">
            <a:off x="712800" y="6429600"/>
            <a:ext cx="8178105" cy="45719"/>
          </a:xfrm>
          <a:prstGeom prst="rect">
            <a:avLst/>
          </a:prstGeom>
          <a:solidFill>
            <a:srgbClr val="E20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8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zyst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37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712800" y="365127"/>
            <a:ext cx="66457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2800" y="1825627"/>
            <a:ext cx="7886700" cy="366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8" name="pole tekstowe 27"/>
          <p:cNvSpPr txBox="1"/>
          <p:nvPr userDrawn="1"/>
        </p:nvSpPr>
        <p:spPr>
          <a:xfrm>
            <a:off x="628650" y="6525344"/>
            <a:ext cx="1783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2"/>
                </a:solidFill>
              </a:rPr>
              <a:t>Żywiec, 2017-03-01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29" name="pole tekstowe 28"/>
          <p:cNvSpPr txBox="1"/>
          <p:nvPr userDrawn="1"/>
        </p:nvSpPr>
        <p:spPr>
          <a:xfrm>
            <a:off x="3931036" y="6525343"/>
            <a:ext cx="482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2"/>
                </a:solidFill>
              </a:rPr>
              <a:t>    </a:t>
            </a:r>
            <a:fld id="{BA6B59B6-EB13-4DDA-B410-0DDBB2590940}" type="slidenum">
              <a:rPr lang="pl-PL" sz="1200" smtClean="0">
                <a:solidFill>
                  <a:schemeClr val="tx2"/>
                </a:solidFill>
              </a:rPr>
              <a:t>‹#›</a:t>
            </a:fld>
            <a:r>
              <a:rPr lang="pl-PL" sz="1200" dirty="0" smtClean="0">
                <a:solidFill>
                  <a:schemeClr val="tx2"/>
                </a:solidFill>
              </a:rPr>
              <a:t>                                           Klastry</a:t>
            </a:r>
            <a:r>
              <a:rPr lang="pl-PL" sz="1200" baseline="0" dirty="0" smtClean="0">
                <a:solidFill>
                  <a:schemeClr val="tx2"/>
                </a:solidFill>
              </a:rPr>
              <a:t> energii – współpraca z OSD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1" name="Prostokąt 30"/>
          <p:cNvSpPr/>
          <p:nvPr userDrawn="1"/>
        </p:nvSpPr>
        <p:spPr>
          <a:xfrm flipV="1">
            <a:off x="712800" y="6429600"/>
            <a:ext cx="8178105" cy="45719"/>
          </a:xfrm>
          <a:prstGeom prst="rect">
            <a:avLst/>
          </a:prstGeom>
          <a:solidFill>
            <a:srgbClr val="E20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7380288" y="306388"/>
            <a:ext cx="1433512" cy="674687"/>
            <a:chOff x="7380288" y="306388"/>
            <a:chExt cx="1433512" cy="674687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8067675" y="906463"/>
              <a:ext cx="65087" cy="73025"/>
            </a:xfrm>
            <a:custGeom>
              <a:avLst/>
              <a:gdLst>
                <a:gd name="T0" fmla="*/ 30 w 162"/>
                <a:gd name="T1" fmla="*/ 23 h 184"/>
                <a:gd name="T2" fmla="*/ 30 w 162"/>
                <a:gd name="T3" fmla="*/ 161 h 184"/>
                <a:gd name="T4" fmla="*/ 76 w 162"/>
                <a:gd name="T5" fmla="*/ 161 h 184"/>
                <a:gd name="T6" fmla="*/ 91 w 162"/>
                <a:gd name="T7" fmla="*/ 160 h 184"/>
                <a:gd name="T8" fmla="*/ 103 w 162"/>
                <a:gd name="T9" fmla="*/ 155 h 184"/>
                <a:gd name="T10" fmla="*/ 109 w 162"/>
                <a:gd name="T11" fmla="*/ 153 h 184"/>
                <a:gd name="T12" fmla="*/ 113 w 162"/>
                <a:gd name="T13" fmla="*/ 150 h 184"/>
                <a:gd name="T14" fmla="*/ 117 w 162"/>
                <a:gd name="T15" fmla="*/ 145 h 184"/>
                <a:gd name="T16" fmla="*/ 121 w 162"/>
                <a:gd name="T17" fmla="*/ 141 h 184"/>
                <a:gd name="T18" fmla="*/ 125 w 162"/>
                <a:gd name="T19" fmla="*/ 132 h 184"/>
                <a:gd name="T20" fmla="*/ 128 w 162"/>
                <a:gd name="T21" fmla="*/ 121 h 184"/>
                <a:gd name="T22" fmla="*/ 130 w 162"/>
                <a:gd name="T23" fmla="*/ 108 h 184"/>
                <a:gd name="T24" fmla="*/ 132 w 162"/>
                <a:gd name="T25" fmla="*/ 94 h 184"/>
                <a:gd name="T26" fmla="*/ 130 w 162"/>
                <a:gd name="T27" fmla="*/ 78 h 184"/>
                <a:gd name="T28" fmla="*/ 127 w 162"/>
                <a:gd name="T29" fmla="*/ 62 h 184"/>
                <a:gd name="T30" fmla="*/ 123 w 162"/>
                <a:gd name="T31" fmla="*/ 49 h 184"/>
                <a:gd name="T32" fmla="*/ 117 w 162"/>
                <a:gd name="T33" fmla="*/ 38 h 184"/>
                <a:gd name="T34" fmla="*/ 113 w 162"/>
                <a:gd name="T35" fmla="*/ 34 h 184"/>
                <a:gd name="T36" fmla="*/ 107 w 162"/>
                <a:gd name="T37" fmla="*/ 29 h 184"/>
                <a:gd name="T38" fmla="*/ 101 w 162"/>
                <a:gd name="T39" fmla="*/ 27 h 184"/>
                <a:gd name="T40" fmla="*/ 89 w 162"/>
                <a:gd name="T41" fmla="*/ 24 h 184"/>
                <a:gd name="T42" fmla="*/ 75 w 162"/>
                <a:gd name="T43" fmla="*/ 23 h 184"/>
                <a:gd name="T44" fmla="*/ 30 w 162"/>
                <a:gd name="T45" fmla="*/ 23 h 184"/>
                <a:gd name="T46" fmla="*/ 0 w 162"/>
                <a:gd name="T47" fmla="*/ 0 h 184"/>
                <a:gd name="T48" fmla="*/ 70 w 162"/>
                <a:gd name="T49" fmla="*/ 0 h 184"/>
                <a:gd name="T50" fmla="*/ 83 w 162"/>
                <a:gd name="T51" fmla="*/ 0 h 184"/>
                <a:gd name="T52" fmla="*/ 95 w 162"/>
                <a:gd name="T53" fmla="*/ 1 h 184"/>
                <a:gd name="T54" fmla="*/ 113 w 162"/>
                <a:gd name="T55" fmla="*/ 4 h 184"/>
                <a:gd name="T56" fmla="*/ 121 w 162"/>
                <a:gd name="T57" fmla="*/ 6 h 184"/>
                <a:gd name="T58" fmla="*/ 127 w 162"/>
                <a:gd name="T59" fmla="*/ 11 h 184"/>
                <a:gd name="T60" fmla="*/ 134 w 162"/>
                <a:gd name="T61" fmla="*/ 15 h 184"/>
                <a:gd name="T62" fmla="*/ 139 w 162"/>
                <a:gd name="T63" fmla="*/ 21 h 184"/>
                <a:gd name="T64" fmla="*/ 150 w 162"/>
                <a:gd name="T65" fmla="*/ 34 h 184"/>
                <a:gd name="T66" fmla="*/ 157 w 162"/>
                <a:gd name="T67" fmla="*/ 50 h 184"/>
                <a:gd name="T68" fmla="*/ 161 w 162"/>
                <a:gd name="T69" fmla="*/ 68 h 184"/>
                <a:gd name="T70" fmla="*/ 162 w 162"/>
                <a:gd name="T71" fmla="*/ 90 h 184"/>
                <a:gd name="T72" fmla="*/ 161 w 162"/>
                <a:gd name="T73" fmla="*/ 109 h 184"/>
                <a:gd name="T74" fmla="*/ 159 w 162"/>
                <a:gd name="T75" fmla="*/ 127 h 184"/>
                <a:gd name="T76" fmla="*/ 153 w 162"/>
                <a:gd name="T77" fmla="*/ 142 h 184"/>
                <a:gd name="T78" fmla="*/ 147 w 162"/>
                <a:gd name="T79" fmla="*/ 155 h 184"/>
                <a:gd name="T80" fmla="*/ 138 w 162"/>
                <a:gd name="T81" fmla="*/ 166 h 184"/>
                <a:gd name="T82" fmla="*/ 127 w 162"/>
                <a:gd name="T83" fmla="*/ 174 h 184"/>
                <a:gd name="T84" fmla="*/ 123 w 162"/>
                <a:gd name="T85" fmla="*/ 176 h 184"/>
                <a:gd name="T86" fmla="*/ 117 w 162"/>
                <a:gd name="T87" fmla="*/ 178 h 184"/>
                <a:gd name="T88" fmla="*/ 112 w 162"/>
                <a:gd name="T89" fmla="*/ 181 h 184"/>
                <a:gd name="T90" fmla="*/ 106 w 162"/>
                <a:gd name="T91" fmla="*/ 182 h 184"/>
                <a:gd name="T92" fmla="*/ 100 w 162"/>
                <a:gd name="T93" fmla="*/ 183 h 184"/>
                <a:gd name="T94" fmla="*/ 92 w 162"/>
                <a:gd name="T95" fmla="*/ 184 h 184"/>
                <a:gd name="T96" fmla="*/ 72 w 162"/>
                <a:gd name="T97" fmla="*/ 184 h 184"/>
                <a:gd name="T98" fmla="*/ 0 w 162"/>
                <a:gd name="T99" fmla="*/ 184 h 184"/>
                <a:gd name="T100" fmla="*/ 0 w 162"/>
                <a:gd name="T10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4">
                  <a:moveTo>
                    <a:pt x="30" y="23"/>
                  </a:moveTo>
                  <a:lnTo>
                    <a:pt x="30" y="161"/>
                  </a:lnTo>
                  <a:lnTo>
                    <a:pt x="76" y="161"/>
                  </a:lnTo>
                  <a:lnTo>
                    <a:pt x="91" y="160"/>
                  </a:lnTo>
                  <a:lnTo>
                    <a:pt x="103" y="155"/>
                  </a:lnTo>
                  <a:lnTo>
                    <a:pt x="109" y="153"/>
                  </a:lnTo>
                  <a:lnTo>
                    <a:pt x="113" y="150"/>
                  </a:lnTo>
                  <a:lnTo>
                    <a:pt x="117" y="145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8" y="121"/>
                  </a:lnTo>
                  <a:lnTo>
                    <a:pt x="130" y="108"/>
                  </a:lnTo>
                  <a:lnTo>
                    <a:pt x="132" y="94"/>
                  </a:lnTo>
                  <a:lnTo>
                    <a:pt x="130" y="78"/>
                  </a:lnTo>
                  <a:lnTo>
                    <a:pt x="127" y="62"/>
                  </a:lnTo>
                  <a:lnTo>
                    <a:pt x="123" y="49"/>
                  </a:lnTo>
                  <a:lnTo>
                    <a:pt x="117" y="38"/>
                  </a:lnTo>
                  <a:lnTo>
                    <a:pt x="113" y="34"/>
                  </a:lnTo>
                  <a:lnTo>
                    <a:pt x="107" y="29"/>
                  </a:lnTo>
                  <a:lnTo>
                    <a:pt x="101" y="27"/>
                  </a:lnTo>
                  <a:lnTo>
                    <a:pt x="89" y="24"/>
                  </a:lnTo>
                  <a:lnTo>
                    <a:pt x="75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113" y="4"/>
                  </a:lnTo>
                  <a:lnTo>
                    <a:pt x="121" y="6"/>
                  </a:lnTo>
                  <a:lnTo>
                    <a:pt x="127" y="11"/>
                  </a:lnTo>
                  <a:lnTo>
                    <a:pt x="134" y="15"/>
                  </a:lnTo>
                  <a:lnTo>
                    <a:pt x="139" y="21"/>
                  </a:lnTo>
                  <a:lnTo>
                    <a:pt x="150" y="34"/>
                  </a:lnTo>
                  <a:lnTo>
                    <a:pt x="157" y="50"/>
                  </a:lnTo>
                  <a:lnTo>
                    <a:pt x="161" y="68"/>
                  </a:lnTo>
                  <a:lnTo>
                    <a:pt x="162" y="90"/>
                  </a:lnTo>
                  <a:lnTo>
                    <a:pt x="161" y="109"/>
                  </a:lnTo>
                  <a:lnTo>
                    <a:pt x="159" y="127"/>
                  </a:lnTo>
                  <a:lnTo>
                    <a:pt x="153" y="142"/>
                  </a:lnTo>
                  <a:lnTo>
                    <a:pt x="147" y="155"/>
                  </a:lnTo>
                  <a:lnTo>
                    <a:pt x="138" y="166"/>
                  </a:lnTo>
                  <a:lnTo>
                    <a:pt x="127" y="174"/>
                  </a:lnTo>
                  <a:lnTo>
                    <a:pt x="123" y="176"/>
                  </a:lnTo>
                  <a:lnTo>
                    <a:pt x="117" y="178"/>
                  </a:lnTo>
                  <a:lnTo>
                    <a:pt x="112" y="181"/>
                  </a:lnTo>
                  <a:lnTo>
                    <a:pt x="106" y="182"/>
                  </a:lnTo>
                  <a:lnTo>
                    <a:pt x="100" y="183"/>
                  </a:lnTo>
                  <a:lnTo>
                    <a:pt x="92" y="184"/>
                  </a:lnTo>
                  <a:lnTo>
                    <a:pt x="72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8131175" y="906463"/>
              <a:ext cx="71437" cy="73025"/>
            </a:xfrm>
            <a:custGeom>
              <a:avLst/>
              <a:gdLst>
                <a:gd name="T0" fmla="*/ 0 w 177"/>
                <a:gd name="T1" fmla="*/ 0 h 184"/>
                <a:gd name="T2" fmla="*/ 35 w 177"/>
                <a:gd name="T3" fmla="*/ 0 h 184"/>
                <a:gd name="T4" fmla="*/ 90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4 w 177"/>
                <a:gd name="T11" fmla="*/ 109 h 184"/>
                <a:gd name="T12" fmla="*/ 104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5" y="0"/>
                  </a:lnTo>
                  <a:lnTo>
                    <a:pt x="90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4" y="109"/>
                  </a:lnTo>
                  <a:lnTo>
                    <a:pt x="104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8202613" y="906463"/>
              <a:ext cx="61912" cy="73025"/>
            </a:xfrm>
            <a:custGeom>
              <a:avLst/>
              <a:gdLst>
                <a:gd name="T0" fmla="*/ 146 w 155"/>
                <a:gd name="T1" fmla="*/ 0 h 184"/>
                <a:gd name="T2" fmla="*/ 71 w 155"/>
                <a:gd name="T3" fmla="*/ 23 h 184"/>
                <a:gd name="T4" fmla="*/ 52 w 155"/>
                <a:gd name="T5" fmla="*/ 24 h 184"/>
                <a:gd name="T6" fmla="*/ 41 w 155"/>
                <a:gd name="T7" fmla="*/ 28 h 184"/>
                <a:gd name="T8" fmla="*/ 36 w 155"/>
                <a:gd name="T9" fmla="*/ 34 h 184"/>
                <a:gd name="T10" fmla="*/ 33 w 155"/>
                <a:gd name="T11" fmla="*/ 41 h 184"/>
                <a:gd name="T12" fmla="*/ 30 w 155"/>
                <a:gd name="T13" fmla="*/ 51 h 184"/>
                <a:gd name="T14" fmla="*/ 35 w 155"/>
                <a:gd name="T15" fmla="*/ 67 h 184"/>
                <a:gd name="T16" fmla="*/ 48 w 155"/>
                <a:gd name="T17" fmla="*/ 74 h 184"/>
                <a:gd name="T18" fmla="*/ 71 w 155"/>
                <a:gd name="T19" fmla="*/ 76 h 184"/>
                <a:gd name="T20" fmla="*/ 103 w 155"/>
                <a:gd name="T21" fmla="*/ 78 h 184"/>
                <a:gd name="T22" fmla="*/ 118 w 155"/>
                <a:gd name="T23" fmla="*/ 79 h 184"/>
                <a:gd name="T24" fmla="*/ 129 w 155"/>
                <a:gd name="T25" fmla="*/ 82 h 184"/>
                <a:gd name="T26" fmla="*/ 138 w 155"/>
                <a:gd name="T27" fmla="*/ 87 h 184"/>
                <a:gd name="T28" fmla="*/ 151 w 155"/>
                <a:gd name="T29" fmla="*/ 106 h 184"/>
                <a:gd name="T30" fmla="*/ 155 w 155"/>
                <a:gd name="T31" fmla="*/ 131 h 184"/>
                <a:gd name="T32" fmla="*/ 149 w 155"/>
                <a:gd name="T33" fmla="*/ 160 h 184"/>
                <a:gd name="T34" fmla="*/ 129 w 155"/>
                <a:gd name="T35" fmla="*/ 177 h 184"/>
                <a:gd name="T36" fmla="*/ 116 w 155"/>
                <a:gd name="T37" fmla="*/ 182 h 184"/>
                <a:gd name="T38" fmla="*/ 105 w 155"/>
                <a:gd name="T39" fmla="*/ 183 h 184"/>
                <a:gd name="T40" fmla="*/ 91 w 155"/>
                <a:gd name="T41" fmla="*/ 184 h 184"/>
                <a:gd name="T42" fmla="*/ 6 w 155"/>
                <a:gd name="T43" fmla="*/ 184 h 184"/>
                <a:gd name="T44" fmla="*/ 85 w 155"/>
                <a:gd name="T45" fmla="*/ 161 h 184"/>
                <a:gd name="T46" fmla="*/ 108 w 155"/>
                <a:gd name="T47" fmla="*/ 158 h 184"/>
                <a:gd name="T48" fmla="*/ 120 w 155"/>
                <a:gd name="T49" fmla="*/ 149 h 184"/>
                <a:gd name="T50" fmla="*/ 125 w 155"/>
                <a:gd name="T51" fmla="*/ 132 h 184"/>
                <a:gd name="T52" fmla="*/ 122 w 155"/>
                <a:gd name="T53" fmla="*/ 119 h 184"/>
                <a:gd name="T54" fmla="*/ 117 w 155"/>
                <a:gd name="T55" fmla="*/ 110 h 184"/>
                <a:gd name="T56" fmla="*/ 108 w 155"/>
                <a:gd name="T57" fmla="*/ 105 h 184"/>
                <a:gd name="T58" fmla="*/ 98 w 155"/>
                <a:gd name="T59" fmla="*/ 104 h 184"/>
                <a:gd name="T60" fmla="*/ 80 w 155"/>
                <a:gd name="T61" fmla="*/ 103 h 184"/>
                <a:gd name="T62" fmla="*/ 49 w 155"/>
                <a:gd name="T63" fmla="*/ 103 h 184"/>
                <a:gd name="T64" fmla="*/ 26 w 155"/>
                <a:gd name="T65" fmla="*/ 98 h 184"/>
                <a:gd name="T66" fmla="*/ 13 w 155"/>
                <a:gd name="T67" fmla="*/ 90 h 184"/>
                <a:gd name="T68" fmla="*/ 4 w 155"/>
                <a:gd name="T69" fmla="*/ 78 h 184"/>
                <a:gd name="T70" fmla="*/ 0 w 155"/>
                <a:gd name="T71" fmla="*/ 56 h 184"/>
                <a:gd name="T72" fmla="*/ 6 w 155"/>
                <a:gd name="T73" fmla="*/ 27 h 184"/>
                <a:gd name="T74" fmla="*/ 26 w 155"/>
                <a:gd name="T75" fmla="*/ 7 h 184"/>
                <a:gd name="T76" fmla="*/ 45 w 155"/>
                <a:gd name="T77" fmla="*/ 2 h 184"/>
                <a:gd name="T78" fmla="*/ 71 w 155"/>
                <a:gd name="T7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184">
                  <a:moveTo>
                    <a:pt x="71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7" y="26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3" y="41"/>
                  </a:lnTo>
                  <a:lnTo>
                    <a:pt x="31" y="46"/>
                  </a:lnTo>
                  <a:lnTo>
                    <a:pt x="30" y="51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40" y="71"/>
                  </a:lnTo>
                  <a:lnTo>
                    <a:pt x="48" y="74"/>
                  </a:lnTo>
                  <a:lnTo>
                    <a:pt x="58" y="76"/>
                  </a:lnTo>
                  <a:lnTo>
                    <a:pt x="71" y="76"/>
                  </a:lnTo>
                  <a:lnTo>
                    <a:pt x="82" y="76"/>
                  </a:lnTo>
                  <a:lnTo>
                    <a:pt x="103" y="78"/>
                  </a:lnTo>
                  <a:lnTo>
                    <a:pt x="111" y="78"/>
                  </a:lnTo>
                  <a:lnTo>
                    <a:pt x="118" y="79"/>
                  </a:lnTo>
                  <a:lnTo>
                    <a:pt x="125" y="81"/>
                  </a:lnTo>
                  <a:lnTo>
                    <a:pt x="129" y="82"/>
                  </a:lnTo>
                  <a:lnTo>
                    <a:pt x="133" y="85"/>
                  </a:lnTo>
                  <a:lnTo>
                    <a:pt x="138" y="87"/>
                  </a:lnTo>
                  <a:lnTo>
                    <a:pt x="145" y="96"/>
                  </a:lnTo>
                  <a:lnTo>
                    <a:pt x="151" y="106"/>
                  </a:lnTo>
                  <a:lnTo>
                    <a:pt x="154" y="118"/>
                  </a:lnTo>
                  <a:lnTo>
                    <a:pt x="155" y="131"/>
                  </a:lnTo>
                  <a:lnTo>
                    <a:pt x="154" y="147"/>
                  </a:lnTo>
                  <a:lnTo>
                    <a:pt x="149" y="160"/>
                  </a:lnTo>
                  <a:lnTo>
                    <a:pt x="140" y="170"/>
                  </a:lnTo>
                  <a:lnTo>
                    <a:pt x="129" y="177"/>
                  </a:lnTo>
                  <a:lnTo>
                    <a:pt x="120" y="181"/>
                  </a:lnTo>
                  <a:lnTo>
                    <a:pt x="116" y="182"/>
                  </a:lnTo>
                  <a:lnTo>
                    <a:pt x="111" y="183"/>
                  </a:lnTo>
                  <a:lnTo>
                    <a:pt x="105" y="183"/>
                  </a:lnTo>
                  <a:lnTo>
                    <a:pt x="98" y="184"/>
                  </a:lnTo>
                  <a:lnTo>
                    <a:pt x="91" y="184"/>
                  </a:lnTo>
                  <a:lnTo>
                    <a:pt x="82" y="184"/>
                  </a:lnTo>
                  <a:lnTo>
                    <a:pt x="6" y="184"/>
                  </a:lnTo>
                  <a:lnTo>
                    <a:pt x="6" y="161"/>
                  </a:lnTo>
                  <a:lnTo>
                    <a:pt x="85" y="161"/>
                  </a:lnTo>
                  <a:lnTo>
                    <a:pt x="98" y="160"/>
                  </a:lnTo>
                  <a:lnTo>
                    <a:pt x="108" y="158"/>
                  </a:lnTo>
                  <a:lnTo>
                    <a:pt x="116" y="154"/>
                  </a:lnTo>
                  <a:lnTo>
                    <a:pt x="120" y="149"/>
                  </a:lnTo>
                  <a:lnTo>
                    <a:pt x="123" y="141"/>
                  </a:lnTo>
                  <a:lnTo>
                    <a:pt x="125" y="132"/>
                  </a:lnTo>
                  <a:lnTo>
                    <a:pt x="123" y="126"/>
                  </a:lnTo>
                  <a:lnTo>
                    <a:pt x="122" y="119"/>
                  </a:lnTo>
                  <a:lnTo>
                    <a:pt x="120" y="115"/>
                  </a:lnTo>
                  <a:lnTo>
                    <a:pt x="117" y="110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91" y="104"/>
                  </a:lnTo>
                  <a:lnTo>
                    <a:pt x="80" y="103"/>
                  </a:lnTo>
                  <a:lnTo>
                    <a:pt x="65" y="103"/>
                  </a:lnTo>
                  <a:lnTo>
                    <a:pt x="49" y="103"/>
                  </a:lnTo>
                  <a:lnTo>
                    <a:pt x="37" y="101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3" y="90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5" y="16"/>
                  </a:lnTo>
                  <a:lnTo>
                    <a:pt x="26" y="7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8269288" y="906463"/>
              <a:ext cx="61912" cy="73025"/>
            </a:xfrm>
            <a:custGeom>
              <a:avLst/>
              <a:gdLst>
                <a:gd name="T0" fmla="*/ 0 w 157"/>
                <a:gd name="T1" fmla="*/ 0 h 184"/>
                <a:gd name="T2" fmla="*/ 157 w 157"/>
                <a:gd name="T3" fmla="*/ 0 h 184"/>
                <a:gd name="T4" fmla="*/ 157 w 157"/>
                <a:gd name="T5" fmla="*/ 23 h 184"/>
                <a:gd name="T6" fmla="*/ 93 w 157"/>
                <a:gd name="T7" fmla="*/ 23 h 184"/>
                <a:gd name="T8" fmla="*/ 93 w 157"/>
                <a:gd name="T9" fmla="*/ 184 h 184"/>
                <a:gd name="T10" fmla="*/ 64 w 157"/>
                <a:gd name="T11" fmla="*/ 184 h 184"/>
                <a:gd name="T12" fmla="*/ 64 w 157"/>
                <a:gd name="T13" fmla="*/ 23 h 184"/>
                <a:gd name="T14" fmla="*/ 0 w 157"/>
                <a:gd name="T15" fmla="*/ 23 h 184"/>
                <a:gd name="T16" fmla="*/ 0 w 157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84">
                  <a:moveTo>
                    <a:pt x="0" y="0"/>
                  </a:moveTo>
                  <a:lnTo>
                    <a:pt x="157" y="0"/>
                  </a:lnTo>
                  <a:lnTo>
                    <a:pt x="157" y="23"/>
                  </a:lnTo>
                  <a:lnTo>
                    <a:pt x="93" y="23"/>
                  </a:lnTo>
                  <a:lnTo>
                    <a:pt x="93" y="184"/>
                  </a:lnTo>
                  <a:lnTo>
                    <a:pt x="64" y="18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10"/>
            <p:cNvSpPr>
              <a:spLocks noEditPoints="1"/>
            </p:cNvSpPr>
            <p:nvPr userDrawn="1"/>
          </p:nvSpPr>
          <p:spPr bwMode="auto">
            <a:xfrm>
              <a:off x="8339138" y="906463"/>
              <a:ext cx="61912" cy="73025"/>
            </a:xfrm>
            <a:custGeom>
              <a:avLst/>
              <a:gdLst>
                <a:gd name="T0" fmla="*/ 30 w 156"/>
                <a:gd name="T1" fmla="*/ 83 h 184"/>
                <a:gd name="T2" fmla="*/ 94 w 156"/>
                <a:gd name="T3" fmla="*/ 82 h 184"/>
                <a:gd name="T4" fmla="*/ 107 w 156"/>
                <a:gd name="T5" fmla="*/ 80 h 184"/>
                <a:gd name="T6" fmla="*/ 113 w 156"/>
                <a:gd name="T7" fmla="*/ 76 h 184"/>
                <a:gd name="T8" fmla="*/ 124 w 156"/>
                <a:gd name="T9" fmla="*/ 52 h 184"/>
                <a:gd name="T10" fmla="*/ 123 w 156"/>
                <a:gd name="T11" fmla="*/ 41 h 184"/>
                <a:gd name="T12" fmla="*/ 119 w 156"/>
                <a:gd name="T13" fmla="*/ 33 h 184"/>
                <a:gd name="T14" fmla="*/ 111 w 156"/>
                <a:gd name="T15" fmla="*/ 27 h 184"/>
                <a:gd name="T16" fmla="*/ 101 w 156"/>
                <a:gd name="T17" fmla="*/ 24 h 184"/>
                <a:gd name="T18" fmla="*/ 83 w 156"/>
                <a:gd name="T19" fmla="*/ 23 h 184"/>
                <a:gd name="T20" fmla="*/ 0 w 156"/>
                <a:gd name="T21" fmla="*/ 0 h 184"/>
                <a:gd name="T22" fmla="*/ 102 w 156"/>
                <a:gd name="T23" fmla="*/ 1 h 184"/>
                <a:gd name="T24" fmla="*/ 127 w 156"/>
                <a:gd name="T25" fmla="*/ 5 h 184"/>
                <a:gd name="T26" fmla="*/ 142 w 156"/>
                <a:gd name="T27" fmla="*/ 15 h 184"/>
                <a:gd name="T28" fmla="*/ 150 w 156"/>
                <a:gd name="T29" fmla="*/ 28 h 184"/>
                <a:gd name="T30" fmla="*/ 155 w 156"/>
                <a:gd name="T31" fmla="*/ 51 h 184"/>
                <a:gd name="T32" fmla="*/ 150 w 156"/>
                <a:gd name="T33" fmla="*/ 72 h 184"/>
                <a:gd name="T34" fmla="*/ 144 w 156"/>
                <a:gd name="T35" fmla="*/ 84 h 184"/>
                <a:gd name="T36" fmla="*/ 134 w 156"/>
                <a:gd name="T37" fmla="*/ 92 h 184"/>
                <a:gd name="T38" fmla="*/ 124 w 156"/>
                <a:gd name="T39" fmla="*/ 97 h 184"/>
                <a:gd name="T40" fmla="*/ 125 w 156"/>
                <a:gd name="T41" fmla="*/ 104 h 184"/>
                <a:gd name="T42" fmla="*/ 137 w 156"/>
                <a:gd name="T43" fmla="*/ 113 h 184"/>
                <a:gd name="T44" fmla="*/ 145 w 156"/>
                <a:gd name="T45" fmla="*/ 124 h 184"/>
                <a:gd name="T46" fmla="*/ 148 w 156"/>
                <a:gd name="T47" fmla="*/ 135 h 184"/>
                <a:gd name="T48" fmla="*/ 150 w 156"/>
                <a:gd name="T49" fmla="*/ 156 h 184"/>
                <a:gd name="T50" fmla="*/ 152 w 156"/>
                <a:gd name="T51" fmla="*/ 168 h 184"/>
                <a:gd name="T52" fmla="*/ 153 w 156"/>
                <a:gd name="T53" fmla="*/ 176 h 184"/>
                <a:gd name="T54" fmla="*/ 154 w 156"/>
                <a:gd name="T55" fmla="*/ 179 h 184"/>
                <a:gd name="T56" fmla="*/ 156 w 156"/>
                <a:gd name="T57" fmla="*/ 184 h 184"/>
                <a:gd name="T58" fmla="*/ 124 w 156"/>
                <a:gd name="T59" fmla="*/ 182 h 184"/>
                <a:gd name="T60" fmla="*/ 124 w 156"/>
                <a:gd name="T61" fmla="*/ 179 h 184"/>
                <a:gd name="T62" fmla="*/ 122 w 156"/>
                <a:gd name="T63" fmla="*/ 166 h 184"/>
                <a:gd name="T64" fmla="*/ 120 w 156"/>
                <a:gd name="T65" fmla="*/ 144 h 184"/>
                <a:gd name="T66" fmla="*/ 113 w 156"/>
                <a:gd name="T67" fmla="*/ 127 h 184"/>
                <a:gd name="T68" fmla="*/ 106 w 156"/>
                <a:gd name="T69" fmla="*/ 117 h 184"/>
                <a:gd name="T70" fmla="*/ 87 w 156"/>
                <a:gd name="T71" fmla="*/ 108 h 184"/>
                <a:gd name="T72" fmla="*/ 59 w 156"/>
                <a:gd name="T73" fmla="*/ 106 h 184"/>
                <a:gd name="T74" fmla="*/ 30 w 156"/>
                <a:gd name="T75" fmla="*/ 184 h 184"/>
                <a:gd name="T76" fmla="*/ 0 w 156"/>
                <a:gd name="T7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84">
                  <a:moveTo>
                    <a:pt x="30" y="23"/>
                  </a:moveTo>
                  <a:lnTo>
                    <a:pt x="30" y="83"/>
                  </a:lnTo>
                  <a:lnTo>
                    <a:pt x="83" y="83"/>
                  </a:lnTo>
                  <a:lnTo>
                    <a:pt x="94" y="82"/>
                  </a:lnTo>
                  <a:lnTo>
                    <a:pt x="102" y="81"/>
                  </a:lnTo>
                  <a:lnTo>
                    <a:pt x="107" y="80"/>
                  </a:lnTo>
                  <a:lnTo>
                    <a:pt x="111" y="79"/>
                  </a:lnTo>
                  <a:lnTo>
                    <a:pt x="113" y="76"/>
                  </a:lnTo>
                  <a:lnTo>
                    <a:pt x="121" y="67"/>
                  </a:lnTo>
                  <a:lnTo>
                    <a:pt x="124" y="52"/>
                  </a:lnTo>
                  <a:lnTo>
                    <a:pt x="123" y="47"/>
                  </a:lnTo>
                  <a:lnTo>
                    <a:pt x="123" y="41"/>
                  </a:lnTo>
                  <a:lnTo>
                    <a:pt x="121" y="37"/>
                  </a:lnTo>
                  <a:lnTo>
                    <a:pt x="119" y="33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7" y="25"/>
                  </a:lnTo>
                  <a:lnTo>
                    <a:pt x="101" y="24"/>
                  </a:lnTo>
                  <a:lnTo>
                    <a:pt x="94" y="24"/>
                  </a:lnTo>
                  <a:lnTo>
                    <a:pt x="83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02" y="1"/>
                  </a:lnTo>
                  <a:lnTo>
                    <a:pt x="117" y="2"/>
                  </a:lnTo>
                  <a:lnTo>
                    <a:pt x="127" y="5"/>
                  </a:lnTo>
                  <a:lnTo>
                    <a:pt x="136" y="11"/>
                  </a:lnTo>
                  <a:lnTo>
                    <a:pt x="142" y="15"/>
                  </a:lnTo>
                  <a:lnTo>
                    <a:pt x="146" y="21"/>
                  </a:lnTo>
                  <a:lnTo>
                    <a:pt x="150" y="28"/>
                  </a:lnTo>
                  <a:lnTo>
                    <a:pt x="154" y="39"/>
                  </a:lnTo>
                  <a:lnTo>
                    <a:pt x="155" y="51"/>
                  </a:lnTo>
                  <a:lnTo>
                    <a:pt x="154" y="62"/>
                  </a:lnTo>
                  <a:lnTo>
                    <a:pt x="150" y="72"/>
                  </a:lnTo>
                  <a:lnTo>
                    <a:pt x="148" y="79"/>
                  </a:lnTo>
                  <a:lnTo>
                    <a:pt x="144" y="84"/>
                  </a:lnTo>
                  <a:lnTo>
                    <a:pt x="138" y="89"/>
                  </a:lnTo>
                  <a:lnTo>
                    <a:pt x="134" y="92"/>
                  </a:lnTo>
                  <a:lnTo>
                    <a:pt x="130" y="95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25" y="104"/>
                  </a:lnTo>
                  <a:lnTo>
                    <a:pt x="132" y="108"/>
                  </a:lnTo>
                  <a:lnTo>
                    <a:pt x="137" y="113"/>
                  </a:lnTo>
                  <a:lnTo>
                    <a:pt x="142" y="119"/>
                  </a:lnTo>
                  <a:lnTo>
                    <a:pt x="145" y="124"/>
                  </a:lnTo>
                  <a:lnTo>
                    <a:pt x="146" y="128"/>
                  </a:lnTo>
                  <a:lnTo>
                    <a:pt x="148" y="135"/>
                  </a:lnTo>
                  <a:lnTo>
                    <a:pt x="149" y="144"/>
                  </a:lnTo>
                  <a:lnTo>
                    <a:pt x="150" y="156"/>
                  </a:lnTo>
                  <a:lnTo>
                    <a:pt x="152" y="163"/>
                  </a:lnTo>
                  <a:lnTo>
                    <a:pt x="152" y="168"/>
                  </a:lnTo>
                  <a:lnTo>
                    <a:pt x="152" y="173"/>
                  </a:lnTo>
                  <a:lnTo>
                    <a:pt x="153" y="176"/>
                  </a:lnTo>
                  <a:lnTo>
                    <a:pt x="153" y="178"/>
                  </a:lnTo>
                  <a:lnTo>
                    <a:pt x="154" y="179"/>
                  </a:lnTo>
                  <a:lnTo>
                    <a:pt x="155" y="182"/>
                  </a:lnTo>
                  <a:lnTo>
                    <a:pt x="156" y="184"/>
                  </a:lnTo>
                  <a:lnTo>
                    <a:pt x="125" y="184"/>
                  </a:lnTo>
                  <a:lnTo>
                    <a:pt x="124" y="182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3" y="176"/>
                  </a:lnTo>
                  <a:lnTo>
                    <a:pt x="122" y="166"/>
                  </a:lnTo>
                  <a:lnTo>
                    <a:pt x="122" y="158"/>
                  </a:lnTo>
                  <a:lnTo>
                    <a:pt x="120" y="144"/>
                  </a:lnTo>
                  <a:lnTo>
                    <a:pt x="117" y="133"/>
                  </a:lnTo>
                  <a:lnTo>
                    <a:pt x="113" y="127"/>
                  </a:lnTo>
                  <a:lnTo>
                    <a:pt x="110" y="121"/>
                  </a:lnTo>
                  <a:lnTo>
                    <a:pt x="106" y="117"/>
                  </a:lnTo>
                  <a:lnTo>
                    <a:pt x="97" y="112"/>
                  </a:lnTo>
                  <a:lnTo>
                    <a:pt x="87" y="108"/>
                  </a:lnTo>
                  <a:lnTo>
                    <a:pt x="74" y="107"/>
                  </a:lnTo>
                  <a:lnTo>
                    <a:pt x="59" y="106"/>
                  </a:lnTo>
                  <a:lnTo>
                    <a:pt x="30" y="106"/>
                  </a:lnTo>
                  <a:lnTo>
                    <a:pt x="30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8402638" y="906463"/>
              <a:ext cx="69850" cy="73025"/>
            </a:xfrm>
            <a:custGeom>
              <a:avLst/>
              <a:gdLst>
                <a:gd name="T0" fmla="*/ 0 w 177"/>
                <a:gd name="T1" fmla="*/ 0 h 184"/>
                <a:gd name="T2" fmla="*/ 34 w 177"/>
                <a:gd name="T3" fmla="*/ 0 h 184"/>
                <a:gd name="T4" fmla="*/ 89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3 w 177"/>
                <a:gd name="T11" fmla="*/ 109 h 184"/>
                <a:gd name="T12" fmla="*/ 103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4" y="0"/>
                  </a:lnTo>
                  <a:lnTo>
                    <a:pt x="89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3" y="109"/>
                  </a:lnTo>
                  <a:lnTo>
                    <a:pt x="103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8482013" y="906463"/>
              <a:ext cx="60325" cy="73025"/>
            </a:xfrm>
            <a:custGeom>
              <a:avLst/>
              <a:gdLst>
                <a:gd name="T0" fmla="*/ 30 w 155"/>
                <a:gd name="T1" fmla="*/ 161 h 184"/>
                <a:gd name="T2" fmla="*/ 102 w 155"/>
                <a:gd name="T3" fmla="*/ 159 h 184"/>
                <a:gd name="T4" fmla="*/ 121 w 155"/>
                <a:gd name="T5" fmla="*/ 143 h 184"/>
                <a:gd name="T6" fmla="*/ 121 w 155"/>
                <a:gd name="T7" fmla="*/ 117 h 184"/>
                <a:gd name="T8" fmla="*/ 104 w 155"/>
                <a:gd name="T9" fmla="*/ 103 h 184"/>
                <a:gd name="T10" fmla="*/ 30 w 155"/>
                <a:gd name="T11" fmla="*/ 101 h 184"/>
                <a:gd name="T12" fmla="*/ 30 w 155"/>
                <a:gd name="T13" fmla="*/ 78 h 184"/>
                <a:gd name="T14" fmla="*/ 93 w 155"/>
                <a:gd name="T15" fmla="*/ 78 h 184"/>
                <a:gd name="T16" fmla="*/ 102 w 155"/>
                <a:gd name="T17" fmla="*/ 76 h 184"/>
                <a:gd name="T18" fmla="*/ 112 w 155"/>
                <a:gd name="T19" fmla="*/ 72 h 184"/>
                <a:gd name="T20" fmla="*/ 121 w 155"/>
                <a:gd name="T21" fmla="*/ 50 h 184"/>
                <a:gd name="T22" fmla="*/ 120 w 155"/>
                <a:gd name="T23" fmla="*/ 38 h 184"/>
                <a:gd name="T24" fmla="*/ 113 w 155"/>
                <a:gd name="T25" fmla="*/ 29 h 184"/>
                <a:gd name="T26" fmla="*/ 104 w 155"/>
                <a:gd name="T27" fmla="*/ 25 h 184"/>
                <a:gd name="T28" fmla="*/ 95 w 155"/>
                <a:gd name="T29" fmla="*/ 24 h 184"/>
                <a:gd name="T30" fmla="*/ 30 w 155"/>
                <a:gd name="T31" fmla="*/ 23 h 184"/>
                <a:gd name="T32" fmla="*/ 88 w 155"/>
                <a:gd name="T33" fmla="*/ 0 h 184"/>
                <a:gd name="T34" fmla="*/ 114 w 155"/>
                <a:gd name="T35" fmla="*/ 1 h 184"/>
                <a:gd name="T36" fmla="*/ 126 w 155"/>
                <a:gd name="T37" fmla="*/ 4 h 184"/>
                <a:gd name="T38" fmla="*/ 135 w 155"/>
                <a:gd name="T39" fmla="*/ 11 h 184"/>
                <a:gd name="T40" fmla="*/ 143 w 155"/>
                <a:gd name="T41" fmla="*/ 18 h 184"/>
                <a:gd name="T42" fmla="*/ 148 w 155"/>
                <a:gd name="T43" fmla="*/ 29 h 184"/>
                <a:gd name="T44" fmla="*/ 152 w 155"/>
                <a:gd name="T45" fmla="*/ 47 h 184"/>
                <a:gd name="T46" fmla="*/ 145 w 155"/>
                <a:gd name="T47" fmla="*/ 72 h 184"/>
                <a:gd name="T48" fmla="*/ 123 w 155"/>
                <a:gd name="T49" fmla="*/ 90 h 184"/>
                <a:gd name="T50" fmla="*/ 147 w 155"/>
                <a:gd name="T51" fmla="*/ 105 h 184"/>
                <a:gd name="T52" fmla="*/ 155 w 155"/>
                <a:gd name="T53" fmla="*/ 131 h 184"/>
                <a:gd name="T54" fmla="*/ 149 w 155"/>
                <a:gd name="T55" fmla="*/ 156 h 184"/>
                <a:gd name="T56" fmla="*/ 139 w 155"/>
                <a:gd name="T57" fmla="*/ 170 h 184"/>
                <a:gd name="T58" fmla="*/ 124 w 155"/>
                <a:gd name="T59" fmla="*/ 178 h 184"/>
                <a:gd name="T60" fmla="*/ 99 w 155"/>
                <a:gd name="T61" fmla="*/ 183 h 184"/>
                <a:gd name="T62" fmla="*/ 0 w 155"/>
                <a:gd name="T6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184">
                  <a:moveTo>
                    <a:pt x="30" y="101"/>
                  </a:moveTo>
                  <a:lnTo>
                    <a:pt x="30" y="161"/>
                  </a:lnTo>
                  <a:lnTo>
                    <a:pt x="86" y="161"/>
                  </a:lnTo>
                  <a:lnTo>
                    <a:pt x="102" y="159"/>
                  </a:lnTo>
                  <a:lnTo>
                    <a:pt x="114" y="153"/>
                  </a:lnTo>
                  <a:lnTo>
                    <a:pt x="121" y="143"/>
                  </a:lnTo>
                  <a:lnTo>
                    <a:pt x="123" y="130"/>
                  </a:lnTo>
                  <a:lnTo>
                    <a:pt x="121" y="117"/>
                  </a:lnTo>
                  <a:lnTo>
                    <a:pt x="115" y="107"/>
                  </a:lnTo>
                  <a:lnTo>
                    <a:pt x="104" y="103"/>
                  </a:lnTo>
                  <a:lnTo>
                    <a:pt x="88" y="101"/>
                  </a:lnTo>
                  <a:lnTo>
                    <a:pt x="30" y="101"/>
                  </a:lnTo>
                  <a:close/>
                  <a:moveTo>
                    <a:pt x="30" y="23"/>
                  </a:moveTo>
                  <a:lnTo>
                    <a:pt x="30" y="78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9" y="76"/>
                  </a:lnTo>
                  <a:lnTo>
                    <a:pt x="102" y="76"/>
                  </a:lnTo>
                  <a:lnTo>
                    <a:pt x="108" y="74"/>
                  </a:lnTo>
                  <a:lnTo>
                    <a:pt x="112" y="72"/>
                  </a:lnTo>
                  <a:lnTo>
                    <a:pt x="119" y="63"/>
                  </a:lnTo>
                  <a:lnTo>
                    <a:pt x="121" y="50"/>
                  </a:lnTo>
                  <a:lnTo>
                    <a:pt x="121" y="45"/>
                  </a:lnTo>
                  <a:lnTo>
                    <a:pt x="120" y="38"/>
                  </a:lnTo>
                  <a:lnTo>
                    <a:pt x="116" y="34"/>
                  </a:lnTo>
                  <a:lnTo>
                    <a:pt x="113" y="29"/>
                  </a:lnTo>
                  <a:lnTo>
                    <a:pt x="110" y="26"/>
                  </a:lnTo>
                  <a:lnTo>
                    <a:pt x="104" y="25"/>
                  </a:lnTo>
                  <a:lnTo>
                    <a:pt x="100" y="24"/>
                  </a:lnTo>
                  <a:lnTo>
                    <a:pt x="95" y="24"/>
                  </a:lnTo>
                  <a:lnTo>
                    <a:pt x="88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107" y="1"/>
                  </a:lnTo>
                  <a:lnTo>
                    <a:pt x="114" y="1"/>
                  </a:lnTo>
                  <a:lnTo>
                    <a:pt x="121" y="3"/>
                  </a:lnTo>
                  <a:lnTo>
                    <a:pt x="126" y="4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9" y="14"/>
                  </a:lnTo>
                  <a:lnTo>
                    <a:pt x="143" y="18"/>
                  </a:lnTo>
                  <a:lnTo>
                    <a:pt x="146" y="24"/>
                  </a:lnTo>
                  <a:lnTo>
                    <a:pt x="148" y="29"/>
                  </a:lnTo>
                  <a:lnTo>
                    <a:pt x="150" y="38"/>
                  </a:lnTo>
                  <a:lnTo>
                    <a:pt x="152" y="47"/>
                  </a:lnTo>
                  <a:lnTo>
                    <a:pt x="150" y="60"/>
                  </a:lnTo>
                  <a:lnTo>
                    <a:pt x="145" y="72"/>
                  </a:lnTo>
                  <a:lnTo>
                    <a:pt x="136" y="82"/>
                  </a:lnTo>
                  <a:lnTo>
                    <a:pt x="123" y="90"/>
                  </a:lnTo>
                  <a:lnTo>
                    <a:pt x="137" y="96"/>
                  </a:lnTo>
                  <a:lnTo>
                    <a:pt x="147" y="105"/>
                  </a:lnTo>
                  <a:lnTo>
                    <a:pt x="153" y="117"/>
                  </a:lnTo>
                  <a:lnTo>
                    <a:pt x="155" y="131"/>
                  </a:lnTo>
                  <a:lnTo>
                    <a:pt x="153" y="144"/>
                  </a:lnTo>
                  <a:lnTo>
                    <a:pt x="149" y="156"/>
                  </a:lnTo>
                  <a:lnTo>
                    <a:pt x="145" y="163"/>
                  </a:lnTo>
                  <a:lnTo>
                    <a:pt x="139" y="170"/>
                  </a:lnTo>
                  <a:lnTo>
                    <a:pt x="133" y="174"/>
                  </a:lnTo>
                  <a:lnTo>
                    <a:pt x="124" y="178"/>
                  </a:lnTo>
                  <a:lnTo>
                    <a:pt x="113" y="182"/>
                  </a:lnTo>
                  <a:lnTo>
                    <a:pt x="99" y="183"/>
                  </a:lnTo>
                  <a:lnTo>
                    <a:pt x="8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8553450" y="906463"/>
              <a:ext cx="61912" cy="74612"/>
            </a:xfrm>
            <a:custGeom>
              <a:avLst/>
              <a:gdLst>
                <a:gd name="T0" fmla="*/ 0 w 157"/>
                <a:gd name="T1" fmla="*/ 0 h 186"/>
                <a:gd name="T2" fmla="*/ 30 w 157"/>
                <a:gd name="T3" fmla="*/ 0 h 186"/>
                <a:gd name="T4" fmla="*/ 30 w 157"/>
                <a:gd name="T5" fmla="*/ 109 h 186"/>
                <a:gd name="T6" fmla="*/ 31 w 157"/>
                <a:gd name="T7" fmla="*/ 124 h 186"/>
                <a:gd name="T8" fmla="*/ 32 w 157"/>
                <a:gd name="T9" fmla="*/ 135 h 186"/>
                <a:gd name="T10" fmla="*/ 34 w 157"/>
                <a:gd name="T11" fmla="*/ 140 h 186"/>
                <a:gd name="T12" fmla="*/ 36 w 157"/>
                <a:gd name="T13" fmla="*/ 144 h 186"/>
                <a:gd name="T14" fmla="*/ 40 w 157"/>
                <a:gd name="T15" fmla="*/ 149 h 186"/>
                <a:gd name="T16" fmla="*/ 48 w 157"/>
                <a:gd name="T17" fmla="*/ 156 h 186"/>
                <a:gd name="T18" fmla="*/ 61 w 157"/>
                <a:gd name="T19" fmla="*/ 162 h 186"/>
                <a:gd name="T20" fmla="*/ 79 w 157"/>
                <a:gd name="T21" fmla="*/ 163 h 186"/>
                <a:gd name="T22" fmla="*/ 93 w 157"/>
                <a:gd name="T23" fmla="*/ 162 h 186"/>
                <a:gd name="T24" fmla="*/ 105 w 157"/>
                <a:gd name="T25" fmla="*/ 159 h 186"/>
                <a:gd name="T26" fmla="*/ 111 w 157"/>
                <a:gd name="T27" fmla="*/ 155 h 186"/>
                <a:gd name="T28" fmla="*/ 115 w 157"/>
                <a:gd name="T29" fmla="*/ 152 h 186"/>
                <a:gd name="T30" fmla="*/ 120 w 157"/>
                <a:gd name="T31" fmla="*/ 149 h 186"/>
                <a:gd name="T32" fmla="*/ 122 w 157"/>
                <a:gd name="T33" fmla="*/ 144 h 186"/>
                <a:gd name="T34" fmla="*/ 124 w 157"/>
                <a:gd name="T35" fmla="*/ 142 h 186"/>
                <a:gd name="T36" fmla="*/ 125 w 157"/>
                <a:gd name="T37" fmla="*/ 139 h 186"/>
                <a:gd name="T38" fmla="*/ 126 w 157"/>
                <a:gd name="T39" fmla="*/ 136 h 186"/>
                <a:gd name="T40" fmla="*/ 126 w 157"/>
                <a:gd name="T41" fmla="*/ 131 h 186"/>
                <a:gd name="T42" fmla="*/ 127 w 157"/>
                <a:gd name="T43" fmla="*/ 127 h 186"/>
                <a:gd name="T44" fmla="*/ 127 w 157"/>
                <a:gd name="T45" fmla="*/ 121 h 186"/>
                <a:gd name="T46" fmla="*/ 127 w 157"/>
                <a:gd name="T47" fmla="*/ 115 h 186"/>
                <a:gd name="T48" fmla="*/ 127 w 157"/>
                <a:gd name="T49" fmla="*/ 107 h 186"/>
                <a:gd name="T50" fmla="*/ 127 w 157"/>
                <a:gd name="T51" fmla="*/ 0 h 186"/>
                <a:gd name="T52" fmla="*/ 157 w 157"/>
                <a:gd name="T53" fmla="*/ 0 h 186"/>
                <a:gd name="T54" fmla="*/ 157 w 157"/>
                <a:gd name="T55" fmla="*/ 107 h 186"/>
                <a:gd name="T56" fmla="*/ 157 w 157"/>
                <a:gd name="T57" fmla="*/ 119 h 186"/>
                <a:gd name="T58" fmla="*/ 157 w 157"/>
                <a:gd name="T59" fmla="*/ 129 h 186"/>
                <a:gd name="T60" fmla="*/ 156 w 157"/>
                <a:gd name="T61" fmla="*/ 138 h 186"/>
                <a:gd name="T62" fmla="*/ 153 w 157"/>
                <a:gd name="T63" fmla="*/ 145 h 186"/>
                <a:gd name="T64" fmla="*/ 151 w 157"/>
                <a:gd name="T65" fmla="*/ 151 h 186"/>
                <a:gd name="T66" fmla="*/ 149 w 157"/>
                <a:gd name="T67" fmla="*/ 156 h 186"/>
                <a:gd name="T68" fmla="*/ 145 w 157"/>
                <a:gd name="T69" fmla="*/ 162 h 186"/>
                <a:gd name="T70" fmla="*/ 140 w 157"/>
                <a:gd name="T71" fmla="*/ 166 h 186"/>
                <a:gd name="T72" fmla="*/ 128 w 157"/>
                <a:gd name="T73" fmla="*/ 175 h 186"/>
                <a:gd name="T74" fmla="*/ 113 w 157"/>
                <a:gd name="T75" fmla="*/ 182 h 186"/>
                <a:gd name="T76" fmla="*/ 95 w 157"/>
                <a:gd name="T77" fmla="*/ 185 h 186"/>
                <a:gd name="T78" fmla="*/ 75 w 157"/>
                <a:gd name="T79" fmla="*/ 186 h 186"/>
                <a:gd name="T80" fmla="*/ 54 w 157"/>
                <a:gd name="T81" fmla="*/ 185 h 186"/>
                <a:gd name="T82" fmla="*/ 36 w 157"/>
                <a:gd name="T83" fmla="*/ 181 h 186"/>
                <a:gd name="T84" fmla="*/ 23 w 157"/>
                <a:gd name="T85" fmla="*/ 172 h 186"/>
                <a:gd name="T86" fmla="*/ 12 w 157"/>
                <a:gd name="T87" fmla="*/ 160 h 186"/>
                <a:gd name="T88" fmla="*/ 9 w 157"/>
                <a:gd name="T89" fmla="*/ 155 h 186"/>
                <a:gd name="T90" fmla="*/ 7 w 157"/>
                <a:gd name="T91" fmla="*/ 150 h 186"/>
                <a:gd name="T92" fmla="*/ 5 w 157"/>
                <a:gd name="T93" fmla="*/ 145 h 186"/>
                <a:gd name="T94" fmla="*/ 3 w 157"/>
                <a:gd name="T95" fmla="*/ 140 h 186"/>
                <a:gd name="T96" fmla="*/ 2 w 157"/>
                <a:gd name="T97" fmla="*/ 133 h 186"/>
                <a:gd name="T98" fmla="*/ 1 w 157"/>
                <a:gd name="T99" fmla="*/ 126 h 186"/>
                <a:gd name="T100" fmla="*/ 1 w 157"/>
                <a:gd name="T101" fmla="*/ 118 h 186"/>
                <a:gd name="T102" fmla="*/ 0 w 157"/>
                <a:gd name="T103" fmla="*/ 109 h 186"/>
                <a:gd name="T104" fmla="*/ 0 w 157"/>
                <a:gd name="T10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86">
                  <a:moveTo>
                    <a:pt x="0" y="0"/>
                  </a:moveTo>
                  <a:lnTo>
                    <a:pt x="30" y="0"/>
                  </a:lnTo>
                  <a:lnTo>
                    <a:pt x="30" y="109"/>
                  </a:lnTo>
                  <a:lnTo>
                    <a:pt x="31" y="124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6" y="144"/>
                  </a:lnTo>
                  <a:lnTo>
                    <a:pt x="40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9" y="163"/>
                  </a:lnTo>
                  <a:lnTo>
                    <a:pt x="93" y="162"/>
                  </a:lnTo>
                  <a:lnTo>
                    <a:pt x="105" y="159"/>
                  </a:lnTo>
                  <a:lnTo>
                    <a:pt x="111" y="155"/>
                  </a:lnTo>
                  <a:lnTo>
                    <a:pt x="115" y="152"/>
                  </a:lnTo>
                  <a:lnTo>
                    <a:pt x="120" y="149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5" y="139"/>
                  </a:lnTo>
                  <a:lnTo>
                    <a:pt x="126" y="136"/>
                  </a:lnTo>
                  <a:lnTo>
                    <a:pt x="126" y="131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27" y="115"/>
                  </a:lnTo>
                  <a:lnTo>
                    <a:pt x="127" y="107"/>
                  </a:lnTo>
                  <a:lnTo>
                    <a:pt x="127" y="0"/>
                  </a:lnTo>
                  <a:lnTo>
                    <a:pt x="157" y="0"/>
                  </a:lnTo>
                  <a:lnTo>
                    <a:pt x="157" y="107"/>
                  </a:lnTo>
                  <a:lnTo>
                    <a:pt x="157" y="119"/>
                  </a:lnTo>
                  <a:lnTo>
                    <a:pt x="157" y="129"/>
                  </a:lnTo>
                  <a:lnTo>
                    <a:pt x="156" y="138"/>
                  </a:lnTo>
                  <a:lnTo>
                    <a:pt x="153" y="145"/>
                  </a:lnTo>
                  <a:lnTo>
                    <a:pt x="151" y="151"/>
                  </a:lnTo>
                  <a:lnTo>
                    <a:pt x="149" y="156"/>
                  </a:lnTo>
                  <a:lnTo>
                    <a:pt x="145" y="162"/>
                  </a:lnTo>
                  <a:lnTo>
                    <a:pt x="140" y="166"/>
                  </a:lnTo>
                  <a:lnTo>
                    <a:pt x="128" y="175"/>
                  </a:lnTo>
                  <a:lnTo>
                    <a:pt x="113" y="182"/>
                  </a:lnTo>
                  <a:lnTo>
                    <a:pt x="95" y="185"/>
                  </a:lnTo>
                  <a:lnTo>
                    <a:pt x="75" y="186"/>
                  </a:lnTo>
                  <a:lnTo>
                    <a:pt x="54" y="185"/>
                  </a:lnTo>
                  <a:lnTo>
                    <a:pt x="36" y="181"/>
                  </a:lnTo>
                  <a:lnTo>
                    <a:pt x="23" y="172"/>
                  </a:lnTo>
                  <a:lnTo>
                    <a:pt x="12" y="160"/>
                  </a:lnTo>
                  <a:lnTo>
                    <a:pt x="9" y="155"/>
                  </a:lnTo>
                  <a:lnTo>
                    <a:pt x="7" y="150"/>
                  </a:lnTo>
                  <a:lnTo>
                    <a:pt x="5" y="145"/>
                  </a:lnTo>
                  <a:lnTo>
                    <a:pt x="3" y="140"/>
                  </a:lnTo>
                  <a:lnTo>
                    <a:pt x="2" y="133"/>
                  </a:lnTo>
                  <a:lnTo>
                    <a:pt x="1" y="126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626475" y="906463"/>
              <a:ext cx="58737" cy="73025"/>
            </a:xfrm>
            <a:custGeom>
              <a:avLst/>
              <a:gdLst>
                <a:gd name="T0" fmla="*/ 89 w 148"/>
                <a:gd name="T1" fmla="*/ 0 h 184"/>
                <a:gd name="T2" fmla="*/ 148 w 148"/>
                <a:gd name="T3" fmla="*/ 0 h 184"/>
                <a:gd name="T4" fmla="*/ 148 w 148"/>
                <a:gd name="T5" fmla="*/ 23 h 184"/>
                <a:gd name="T6" fmla="*/ 91 w 148"/>
                <a:gd name="T7" fmla="*/ 23 h 184"/>
                <a:gd name="T8" fmla="*/ 82 w 148"/>
                <a:gd name="T9" fmla="*/ 24 h 184"/>
                <a:gd name="T10" fmla="*/ 75 w 148"/>
                <a:gd name="T11" fmla="*/ 24 h 184"/>
                <a:gd name="T12" fmla="*/ 68 w 148"/>
                <a:gd name="T13" fmla="*/ 25 h 184"/>
                <a:gd name="T14" fmla="*/ 63 w 148"/>
                <a:gd name="T15" fmla="*/ 26 h 184"/>
                <a:gd name="T16" fmla="*/ 57 w 148"/>
                <a:gd name="T17" fmla="*/ 28 h 184"/>
                <a:gd name="T18" fmla="*/ 53 w 148"/>
                <a:gd name="T19" fmla="*/ 30 h 184"/>
                <a:gd name="T20" fmla="*/ 49 w 148"/>
                <a:gd name="T21" fmla="*/ 34 h 184"/>
                <a:gd name="T22" fmla="*/ 46 w 148"/>
                <a:gd name="T23" fmla="*/ 38 h 184"/>
                <a:gd name="T24" fmla="*/ 40 w 148"/>
                <a:gd name="T25" fmla="*/ 48 h 184"/>
                <a:gd name="T26" fmla="*/ 35 w 148"/>
                <a:gd name="T27" fmla="*/ 61 h 184"/>
                <a:gd name="T28" fmla="*/ 32 w 148"/>
                <a:gd name="T29" fmla="*/ 78 h 184"/>
                <a:gd name="T30" fmla="*/ 31 w 148"/>
                <a:gd name="T31" fmla="*/ 94 h 184"/>
                <a:gd name="T32" fmla="*/ 32 w 148"/>
                <a:gd name="T33" fmla="*/ 110 h 184"/>
                <a:gd name="T34" fmla="*/ 35 w 148"/>
                <a:gd name="T35" fmla="*/ 125 h 184"/>
                <a:gd name="T36" fmla="*/ 41 w 148"/>
                <a:gd name="T37" fmla="*/ 137 h 184"/>
                <a:gd name="T38" fmla="*/ 48 w 148"/>
                <a:gd name="T39" fmla="*/ 147 h 184"/>
                <a:gd name="T40" fmla="*/ 52 w 148"/>
                <a:gd name="T41" fmla="*/ 151 h 184"/>
                <a:gd name="T42" fmla="*/ 56 w 148"/>
                <a:gd name="T43" fmla="*/ 153 h 184"/>
                <a:gd name="T44" fmla="*/ 60 w 148"/>
                <a:gd name="T45" fmla="*/ 155 h 184"/>
                <a:gd name="T46" fmla="*/ 65 w 148"/>
                <a:gd name="T47" fmla="*/ 158 h 184"/>
                <a:gd name="T48" fmla="*/ 70 w 148"/>
                <a:gd name="T49" fmla="*/ 159 h 184"/>
                <a:gd name="T50" fmla="*/ 77 w 148"/>
                <a:gd name="T51" fmla="*/ 160 h 184"/>
                <a:gd name="T52" fmla="*/ 84 w 148"/>
                <a:gd name="T53" fmla="*/ 160 h 184"/>
                <a:gd name="T54" fmla="*/ 93 w 148"/>
                <a:gd name="T55" fmla="*/ 161 h 184"/>
                <a:gd name="T56" fmla="*/ 148 w 148"/>
                <a:gd name="T57" fmla="*/ 161 h 184"/>
                <a:gd name="T58" fmla="*/ 148 w 148"/>
                <a:gd name="T59" fmla="*/ 184 h 184"/>
                <a:gd name="T60" fmla="*/ 91 w 148"/>
                <a:gd name="T61" fmla="*/ 184 h 184"/>
                <a:gd name="T62" fmla="*/ 68 w 148"/>
                <a:gd name="T63" fmla="*/ 183 h 184"/>
                <a:gd name="T64" fmla="*/ 49 w 148"/>
                <a:gd name="T65" fmla="*/ 179 h 184"/>
                <a:gd name="T66" fmla="*/ 42 w 148"/>
                <a:gd name="T67" fmla="*/ 176 h 184"/>
                <a:gd name="T68" fmla="*/ 35 w 148"/>
                <a:gd name="T69" fmla="*/ 173 h 184"/>
                <a:gd name="T70" fmla="*/ 30 w 148"/>
                <a:gd name="T71" fmla="*/ 168 h 184"/>
                <a:gd name="T72" fmla="*/ 23 w 148"/>
                <a:gd name="T73" fmla="*/ 163 h 184"/>
                <a:gd name="T74" fmla="*/ 13 w 148"/>
                <a:gd name="T75" fmla="*/ 150 h 184"/>
                <a:gd name="T76" fmla="*/ 7 w 148"/>
                <a:gd name="T77" fmla="*/ 132 h 184"/>
                <a:gd name="T78" fmla="*/ 1 w 148"/>
                <a:gd name="T79" fmla="*/ 114 h 184"/>
                <a:gd name="T80" fmla="*/ 0 w 148"/>
                <a:gd name="T81" fmla="*/ 93 h 184"/>
                <a:gd name="T82" fmla="*/ 2 w 148"/>
                <a:gd name="T83" fmla="*/ 68 h 184"/>
                <a:gd name="T84" fmla="*/ 9 w 148"/>
                <a:gd name="T85" fmla="*/ 46 h 184"/>
                <a:gd name="T86" fmla="*/ 20 w 148"/>
                <a:gd name="T87" fmla="*/ 26 h 184"/>
                <a:gd name="T88" fmla="*/ 26 w 148"/>
                <a:gd name="T89" fmla="*/ 18 h 184"/>
                <a:gd name="T90" fmla="*/ 33 w 148"/>
                <a:gd name="T91" fmla="*/ 13 h 184"/>
                <a:gd name="T92" fmla="*/ 44 w 148"/>
                <a:gd name="T93" fmla="*/ 6 h 184"/>
                <a:gd name="T94" fmla="*/ 56 w 148"/>
                <a:gd name="T95" fmla="*/ 3 h 184"/>
                <a:gd name="T96" fmla="*/ 71 w 148"/>
                <a:gd name="T97" fmla="*/ 1 h 184"/>
                <a:gd name="T98" fmla="*/ 89 w 148"/>
                <a:gd name="T9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84">
                  <a:moveTo>
                    <a:pt x="89" y="0"/>
                  </a:moveTo>
                  <a:lnTo>
                    <a:pt x="148" y="0"/>
                  </a:lnTo>
                  <a:lnTo>
                    <a:pt x="148" y="23"/>
                  </a:lnTo>
                  <a:lnTo>
                    <a:pt x="91" y="23"/>
                  </a:lnTo>
                  <a:lnTo>
                    <a:pt x="82" y="24"/>
                  </a:lnTo>
                  <a:lnTo>
                    <a:pt x="75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8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6" y="38"/>
                  </a:lnTo>
                  <a:lnTo>
                    <a:pt x="40" y="48"/>
                  </a:lnTo>
                  <a:lnTo>
                    <a:pt x="35" y="61"/>
                  </a:lnTo>
                  <a:lnTo>
                    <a:pt x="32" y="78"/>
                  </a:lnTo>
                  <a:lnTo>
                    <a:pt x="31" y="94"/>
                  </a:lnTo>
                  <a:lnTo>
                    <a:pt x="32" y="110"/>
                  </a:lnTo>
                  <a:lnTo>
                    <a:pt x="35" y="125"/>
                  </a:lnTo>
                  <a:lnTo>
                    <a:pt x="41" y="137"/>
                  </a:lnTo>
                  <a:lnTo>
                    <a:pt x="48" y="147"/>
                  </a:lnTo>
                  <a:lnTo>
                    <a:pt x="52" y="151"/>
                  </a:lnTo>
                  <a:lnTo>
                    <a:pt x="56" y="153"/>
                  </a:lnTo>
                  <a:lnTo>
                    <a:pt x="60" y="155"/>
                  </a:lnTo>
                  <a:lnTo>
                    <a:pt x="65" y="158"/>
                  </a:lnTo>
                  <a:lnTo>
                    <a:pt x="70" y="159"/>
                  </a:lnTo>
                  <a:lnTo>
                    <a:pt x="77" y="160"/>
                  </a:lnTo>
                  <a:lnTo>
                    <a:pt x="84" y="160"/>
                  </a:lnTo>
                  <a:lnTo>
                    <a:pt x="93" y="161"/>
                  </a:lnTo>
                  <a:lnTo>
                    <a:pt x="148" y="161"/>
                  </a:lnTo>
                  <a:lnTo>
                    <a:pt x="148" y="184"/>
                  </a:lnTo>
                  <a:lnTo>
                    <a:pt x="91" y="184"/>
                  </a:lnTo>
                  <a:lnTo>
                    <a:pt x="68" y="183"/>
                  </a:lnTo>
                  <a:lnTo>
                    <a:pt x="49" y="179"/>
                  </a:lnTo>
                  <a:lnTo>
                    <a:pt x="42" y="176"/>
                  </a:lnTo>
                  <a:lnTo>
                    <a:pt x="35" y="173"/>
                  </a:lnTo>
                  <a:lnTo>
                    <a:pt x="30" y="168"/>
                  </a:lnTo>
                  <a:lnTo>
                    <a:pt x="23" y="163"/>
                  </a:lnTo>
                  <a:lnTo>
                    <a:pt x="13" y="150"/>
                  </a:lnTo>
                  <a:lnTo>
                    <a:pt x="7" y="132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2" y="68"/>
                  </a:lnTo>
                  <a:lnTo>
                    <a:pt x="9" y="46"/>
                  </a:lnTo>
                  <a:lnTo>
                    <a:pt x="20" y="26"/>
                  </a:lnTo>
                  <a:lnTo>
                    <a:pt x="26" y="18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6" y="3"/>
                  </a:lnTo>
                  <a:lnTo>
                    <a:pt x="71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8689975" y="906463"/>
              <a:ext cx="44450" cy="73025"/>
            </a:xfrm>
            <a:custGeom>
              <a:avLst/>
              <a:gdLst>
                <a:gd name="T0" fmla="*/ 86 w 115"/>
                <a:gd name="T1" fmla="*/ 0 h 184"/>
                <a:gd name="T2" fmla="*/ 115 w 115"/>
                <a:gd name="T3" fmla="*/ 0 h 184"/>
                <a:gd name="T4" fmla="*/ 115 w 115"/>
                <a:gd name="T5" fmla="*/ 107 h 184"/>
                <a:gd name="T6" fmla="*/ 115 w 115"/>
                <a:gd name="T7" fmla="*/ 120 h 184"/>
                <a:gd name="T8" fmla="*/ 115 w 115"/>
                <a:gd name="T9" fmla="*/ 130 h 184"/>
                <a:gd name="T10" fmla="*/ 114 w 115"/>
                <a:gd name="T11" fmla="*/ 140 h 184"/>
                <a:gd name="T12" fmla="*/ 112 w 115"/>
                <a:gd name="T13" fmla="*/ 147 h 184"/>
                <a:gd name="T14" fmla="*/ 109 w 115"/>
                <a:gd name="T15" fmla="*/ 153 h 184"/>
                <a:gd name="T16" fmla="*/ 107 w 115"/>
                <a:gd name="T17" fmla="*/ 159 h 184"/>
                <a:gd name="T18" fmla="*/ 104 w 115"/>
                <a:gd name="T19" fmla="*/ 163 h 184"/>
                <a:gd name="T20" fmla="*/ 99 w 115"/>
                <a:gd name="T21" fmla="*/ 167 h 184"/>
                <a:gd name="T22" fmla="*/ 94 w 115"/>
                <a:gd name="T23" fmla="*/ 172 h 184"/>
                <a:gd name="T24" fmla="*/ 89 w 115"/>
                <a:gd name="T25" fmla="*/ 175 h 184"/>
                <a:gd name="T26" fmla="*/ 82 w 115"/>
                <a:gd name="T27" fmla="*/ 178 h 184"/>
                <a:gd name="T28" fmla="*/ 75 w 115"/>
                <a:gd name="T29" fmla="*/ 181 h 184"/>
                <a:gd name="T30" fmla="*/ 68 w 115"/>
                <a:gd name="T31" fmla="*/ 182 h 184"/>
                <a:gd name="T32" fmla="*/ 59 w 115"/>
                <a:gd name="T33" fmla="*/ 183 h 184"/>
                <a:gd name="T34" fmla="*/ 48 w 115"/>
                <a:gd name="T35" fmla="*/ 184 h 184"/>
                <a:gd name="T36" fmla="*/ 35 w 115"/>
                <a:gd name="T37" fmla="*/ 184 h 184"/>
                <a:gd name="T38" fmla="*/ 0 w 115"/>
                <a:gd name="T39" fmla="*/ 184 h 184"/>
                <a:gd name="T40" fmla="*/ 0 w 115"/>
                <a:gd name="T41" fmla="*/ 161 h 184"/>
                <a:gd name="T42" fmla="*/ 35 w 115"/>
                <a:gd name="T43" fmla="*/ 161 h 184"/>
                <a:gd name="T44" fmla="*/ 50 w 115"/>
                <a:gd name="T45" fmla="*/ 160 h 184"/>
                <a:gd name="T46" fmla="*/ 62 w 115"/>
                <a:gd name="T47" fmla="*/ 159 h 184"/>
                <a:gd name="T48" fmla="*/ 69 w 115"/>
                <a:gd name="T49" fmla="*/ 158 h 184"/>
                <a:gd name="T50" fmla="*/ 73 w 115"/>
                <a:gd name="T51" fmla="*/ 154 h 184"/>
                <a:gd name="T52" fmla="*/ 78 w 115"/>
                <a:gd name="T53" fmla="*/ 151 h 184"/>
                <a:gd name="T54" fmla="*/ 81 w 115"/>
                <a:gd name="T55" fmla="*/ 148 h 184"/>
                <a:gd name="T56" fmla="*/ 83 w 115"/>
                <a:gd name="T57" fmla="*/ 142 h 184"/>
                <a:gd name="T58" fmla="*/ 84 w 115"/>
                <a:gd name="T59" fmla="*/ 136 h 184"/>
                <a:gd name="T60" fmla="*/ 85 w 115"/>
                <a:gd name="T61" fmla="*/ 124 h 184"/>
                <a:gd name="T62" fmla="*/ 86 w 115"/>
                <a:gd name="T63" fmla="*/ 107 h 184"/>
                <a:gd name="T64" fmla="*/ 86 w 115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84">
                  <a:moveTo>
                    <a:pt x="86" y="0"/>
                  </a:moveTo>
                  <a:lnTo>
                    <a:pt x="115" y="0"/>
                  </a:lnTo>
                  <a:lnTo>
                    <a:pt x="115" y="107"/>
                  </a:lnTo>
                  <a:lnTo>
                    <a:pt x="115" y="120"/>
                  </a:lnTo>
                  <a:lnTo>
                    <a:pt x="115" y="130"/>
                  </a:lnTo>
                  <a:lnTo>
                    <a:pt x="114" y="140"/>
                  </a:lnTo>
                  <a:lnTo>
                    <a:pt x="112" y="147"/>
                  </a:lnTo>
                  <a:lnTo>
                    <a:pt x="109" y="153"/>
                  </a:lnTo>
                  <a:lnTo>
                    <a:pt x="107" y="159"/>
                  </a:lnTo>
                  <a:lnTo>
                    <a:pt x="104" y="163"/>
                  </a:lnTo>
                  <a:lnTo>
                    <a:pt x="99" y="167"/>
                  </a:lnTo>
                  <a:lnTo>
                    <a:pt x="94" y="172"/>
                  </a:lnTo>
                  <a:lnTo>
                    <a:pt x="89" y="175"/>
                  </a:lnTo>
                  <a:lnTo>
                    <a:pt x="82" y="178"/>
                  </a:lnTo>
                  <a:lnTo>
                    <a:pt x="75" y="181"/>
                  </a:lnTo>
                  <a:lnTo>
                    <a:pt x="68" y="182"/>
                  </a:lnTo>
                  <a:lnTo>
                    <a:pt x="59" y="183"/>
                  </a:lnTo>
                  <a:lnTo>
                    <a:pt x="48" y="184"/>
                  </a:lnTo>
                  <a:lnTo>
                    <a:pt x="35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35" y="161"/>
                  </a:lnTo>
                  <a:lnTo>
                    <a:pt x="50" y="160"/>
                  </a:lnTo>
                  <a:lnTo>
                    <a:pt x="62" y="159"/>
                  </a:lnTo>
                  <a:lnTo>
                    <a:pt x="69" y="158"/>
                  </a:lnTo>
                  <a:lnTo>
                    <a:pt x="73" y="154"/>
                  </a:lnTo>
                  <a:lnTo>
                    <a:pt x="78" y="151"/>
                  </a:lnTo>
                  <a:lnTo>
                    <a:pt x="81" y="148"/>
                  </a:lnTo>
                  <a:lnTo>
                    <a:pt x="83" y="142"/>
                  </a:lnTo>
                  <a:lnTo>
                    <a:pt x="84" y="136"/>
                  </a:lnTo>
                  <a:lnTo>
                    <a:pt x="85" y="124"/>
                  </a:lnTo>
                  <a:lnTo>
                    <a:pt x="86" y="10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6"/>
            <p:cNvSpPr>
              <a:spLocks noEditPoints="1"/>
            </p:cNvSpPr>
            <p:nvPr userDrawn="1"/>
          </p:nvSpPr>
          <p:spPr bwMode="auto">
            <a:xfrm>
              <a:off x="8739188" y="906463"/>
              <a:ext cx="74612" cy="73025"/>
            </a:xfrm>
            <a:custGeom>
              <a:avLst/>
              <a:gdLst>
                <a:gd name="T0" fmla="*/ 95 w 188"/>
                <a:gd name="T1" fmla="*/ 22 h 184"/>
                <a:gd name="T2" fmla="*/ 59 w 188"/>
                <a:gd name="T3" fmla="*/ 113 h 184"/>
                <a:gd name="T4" fmla="*/ 128 w 188"/>
                <a:gd name="T5" fmla="*/ 113 h 184"/>
                <a:gd name="T6" fmla="*/ 95 w 188"/>
                <a:gd name="T7" fmla="*/ 22 h 184"/>
                <a:gd name="T8" fmla="*/ 76 w 188"/>
                <a:gd name="T9" fmla="*/ 0 h 184"/>
                <a:gd name="T10" fmla="*/ 115 w 188"/>
                <a:gd name="T11" fmla="*/ 0 h 184"/>
                <a:gd name="T12" fmla="*/ 188 w 188"/>
                <a:gd name="T13" fmla="*/ 184 h 184"/>
                <a:gd name="T14" fmla="*/ 156 w 188"/>
                <a:gd name="T15" fmla="*/ 184 h 184"/>
                <a:gd name="T16" fmla="*/ 138 w 188"/>
                <a:gd name="T17" fmla="*/ 136 h 184"/>
                <a:gd name="T18" fmla="*/ 50 w 188"/>
                <a:gd name="T19" fmla="*/ 136 h 184"/>
                <a:gd name="T20" fmla="*/ 32 w 188"/>
                <a:gd name="T21" fmla="*/ 184 h 184"/>
                <a:gd name="T22" fmla="*/ 0 w 188"/>
                <a:gd name="T23" fmla="*/ 184 h 184"/>
                <a:gd name="T24" fmla="*/ 76 w 18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4">
                  <a:moveTo>
                    <a:pt x="95" y="22"/>
                  </a:moveTo>
                  <a:lnTo>
                    <a:pt x="59" y="113"/>
                  </a:lnTo>
                  <a:lnTo>
                    <a:pt x="128" y="113"/>
                  </a:lnTo>
                  <a:lnTo>
                    <a:pt x="95" y="22"/>
                  </a:lnTo>
                  <a:close/>
                  <a:moveTo>
                    <a:pt x="76" y="0"/>
                  </a:moveTo>
                  <a:lnTo>
                    <a:pt x="115" y="0"/>
                  </a:lnTo>
                  <a:lnTo>
                    <a:pt x="188" y="184"/>
                  </a:lnTo>
                  <a:lnTo>
                    <a:pt x="156" y="184"/>
                  </a:lnTo>
                  <a:lnTo>
                    <a:pt x="138" y="136"/>
                  </a:lnTo>
                  <a:lnTo>
                    <a:pt x="50" y="136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7843838" y="695325"/>
              <a:ext cx="144462" cy="168275"/>
            </a:xfrm>
            <a:custGeom>
              <a:avLst/>
              <a:gdLst>
                <a:gd name="T0" fmla="*/ 0 w 367"/>
                <a:gd name="T1" fmla="*/ 0 h 425"/>
                <a:gd name="T2" fmla="*/ 367 w 367"/>
                <a:gd name="T3" fmla="*/ 0 h 425"/>
                <a:gd name="T4" fmla="*/ 367 w 367"/>
                <a:gd name="T5" fmla="*/ 76 h 425"/>
                <a:gd name="T6" fmla="*/ 227 w 367"/>
                <a:gd name="T7" fmla="*/ 76 h 425"/>
                <a:gd name="T8" fmla="*/ 227 w 367"/>
                <a:gd name="T9" fmla="*/ 425 h 425"/>
                <a:gd name="T10" fmla="*/ 137 w 367"/>
                <a:gd name="T11" fmla="*/ 425 h 425"/>
                <a:gd name="T12" fmla="*/ 137 w 367"/>
                <a:gd name="T13" fmla="*/ 76 h 425"/>
                <a:gd name="T14" fmla="*/ 0 w 367"/>
                <a:gd name="T15" fmla="*/ 76 h 425"/>
                <a:gd name="T16" fmla="*/ 0 w 367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425">
                  <a:moveTo>
                    <a:pt x="0" y="0"/>
                  </a:moveTo>
                  <a:lnTo>
                    <a:pt x="367" y="0"/>
                  </a:lnTo>
                  <a:lnTo>
                    <a:pt x="367" y="76"/>
                  </a:lnTo>
                  <a:lnTo>
                    <a:pt x="227" y="76"/>
                  </a:lnTo>
                  <a:lnTo>
                    <a:pt x="227" y="425"/>
                  </a:lnTo>
                  <a:lnTo>
                    <a:pt x="137" y="425"/>
                  </a:lnTo>
                  <a:lnTo>
                    <a:pt x="137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7953375" y="695325"/>
              <a:ext cx="180975" cy="168275"/>
            </a:xfrm>
            <a:custGeom>
              <a:avLst/>
              <a:gdLst>
                <a:gd name="T0" fmla="*/ 228 w 456"/>
                <a:gd name="T1" fmla="*/ 102 h 425"/>
                <a:gd name="T2" fmla="*/ 168 w 456"/>
                <a:gd name="T3" fmla="*/ 251 h 425"/>
                <a:gd name="T4" fmla="*/ 289 w 456"/>
                <a:gd name="T5" fmla="*/ 251 h 425"/>
                <a:gd name="T6" fmla="*/ 228 w 456"/>
                <a:gd name="T7" fmla="*/ 102 h 425"/>
                <a:gd name="T8" fmla="*/ 177 w 456"/>
                <a:gd name="T9" fmla="*/ 0 h 425"/>
                <a:gd name="T10" fmla="*/ 281 w 456"/>
                <a:gd name="T11" fmla="*/ 0 h 425"/>
                <a:gd name="T12" fmla="*/ 456 w 456"/>
                <a:gd name="T13" fmla="*/ 425 h 425"/>
                <a:gd name="T14" fmla="*/ 351 w 456"/>
                <a:gd name="T15" fmla="*/ 425 h 425"/>
                <a:gd name="T16" fmla="*/ 309 w 456"/>
                <a:gd name="T17" fmla="*/ 327 h 425"/>
                <a:gd name="T18" fmla="*/ 147 w 456"/>
                <a:gd name="T19" fmla="*/ 327 h 425"/>
                <a:gd name="T20" fmla="*/ 106 w 456"/>
                <a:gd name="T21" fmla="*/ 425 h 425"/>
                <a:gd name="T22" fmla="*/ 0 w 456"/>
                <a:gd name="T23" fmla="*/ 425 h 425"/>
                <a:gd name="T24" fmla="*/ 177 w 456"/>
                <a:gd name="T2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425">
                  <a:moveTo>
                    <a:pt x="228" y="102"/>
                  </a:moveTo>
                  <a:lnTo>
                    <a:pt x="168" y="251"/>
                  </a:lnTo>
                  <a:lnTo>
                    <a:pt x="289" y="251"/>
                  </a:lnTo>
                  <a:lnTo>
                    <a:pt x="228" y="102"/>
                  </a:lnTo>
                  <a:close/>
                  <a:moveTo>
                    <a:pt x="177" y="0"/>
                  </a:moveTo>
                  <a:lnTo>
                    <a:pt x="281" y="0"/>
                  </a:lnTo>
                  <a:lnTo>
                    <a:pt x="456" y="425"/>
                  </a:lnTo>
                  <a:lnTo>
                    <a:pt x="351" y="425"/>
                  </a:lnTo>
                  <a:lnTo>
                    <a:pt x="309" y="327"/>
                  </a:lnTo>
                  <a:lnTo>
                    <a:pt x="147" y="327"/>
                  </a:lnTo>
                  <a:lnTo>
                    <a:pt x="106" y="425"/>
                  </a:lnTo>
                  <a:lnTo>
                    <a:pt x="0" y="4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135938" y="695325"/>
              <a:ext cx="147637" cy="169862"/>
            </a:xfrm>
            <a:custGeom>
              <a:avLst/>
              <a:gdLst>
                <a:gd name="T0" fmla="*/ 0 w 371"/>
                <a:gd name="T1" fmla="*/ 0 h 429"/>
                <a:gd name="T2" fmla="*/ 91 w 371"/>
                <a:gd name="T3" fmla="*/ 0 h 429"/>
                <a:gd name="T4" fmla="*/ 91 w 371"/>
                <a:gd name="T5" fmla="*/ 256 h 429"/>
                <a:gd name="T6" fmla="*/ 91 w 371"/>
                <a:gd name="T7" fmla="*/ 275 h 429"/>
                <a:gd name="T8" fmla="*/ 93 w 371"/>
                <a:gd name="T9" fmla="*/ 291 h 429"/>
                <a:gd name="T10" fmla="*/ 96 w 371"/>
                <a:gd name="T11" fmla="*/ 304 h 429"/>
                <a:gd name="T12" fmla="*/ 103 w 371"/>
                <a:gd name="T13" fmla="*/ 320 h 429"/>
                <a:gd name="T14" fmla="*/ 114 w 371"/>
                <a:gd name="T15" fmla="*/ 333 h 429"/>
                <a:gd name="T16" fmla="*/ 128 w 371"/>
                <a:gd name="T17" fmla="*/ 343 h 429"/>
                <a:gd name="T18" fmla="*/ 147 w 371"/>
                <a:gd name="T19" fmla="*/ 351 h 429"/>
                <a:gd name="T20" fmla="*/ 166 w 371"/>
                <a:gd name="T21" fmla="*/ 356 h 429"/>
                <a:gd name="T22" fmla="*/ 187 w 371"/>
                <a:gd name="T23" fmla="*/ 357 h 429"/>
                <a:gd name="T24" fmla="*/ 207 w 371"/>
                <a:gd name="T25" fmla="*/ 356 h 429"/>
                <a:gd name="T26" fmla="*/ 225 w 371"/>
                <a:gd name="T27" fmla="*/ 353 h 429"/>
                <a:gd name="T28" fmla="*/ 242 w 371"/>
                <a:gd name="T29" fmla="*/ 346 h 429"/>
                <a:gd name="T30" fmla="*/ 255 w 371"/>
                <a:gd name="T31" fmla="*/ 339 h 429"/>
                <a:gd name="T32" fmla="*/ 265 w 371"/>
                <a:gd name="T33" fmla="*/ 329 h 429"/>
                <a:gd name="T34" fmla="*/ 273 w 371"/>
                <a:gd name="T35" fmla="*/ 317 h 429"/>
                <a:gd name="T36" fmla="*/ 276 w 371"/>
                <a:gd name="T37" fmla="*/ 306 h 429"/>
                <a:gd name="T38" fmla="*/ 279 w 371"/>
                <a:gd name="T39" fmla="*/ 293 h 429"/>
                <a:gd name="T40" fmla="*/ 280 w 371"/>
                <a:gd name="T41" fmla="*/ 276 h 429"/>
                <a:gd name="T42" fmla="*/ 280 w 371"/>
                <a:gd name="T43" fmla="*/ 256 h 429"/>
                <a:gd name="T44" fmla="*/ 280 w 371"/>
                <a:gd name="T45" fmla="*/ 0 h 429"/>
                <a:gd name="T46" fmla="*/ 371 w 371"/>
                <a:gd name="T47" fmla="*/ 0 h 429"/>
                <a:gd name="T48" fmla="*/ 371 w 371"/>
                <a:gd name="T49" fmla="*/ 251 h 429"/>
                <a:gd name="T50" fmla="*/ 370 w 371"/>
                <a:gd name="T51" fmla="*/ 283 h 429"/>
                <a:gd name="T52" fmla="*/ 367 w 371"/>
                <a:gd name="T53" fmla="*/ 311 h 429"/>
                <a:gd name="T54" fmla="*/ 360 w 371"/>
                <a:gd name="T55" fmla="*/ 334 h 429"/>
                <a:gd name="T56" fmla="*/ 351 w 371"/>
                <a:gd name="T57" fmla="*/ 355 h 429"/>
                <a:gd name="T58" fmla="*/ 339 w 371"/>
                <a:gd name="T59" fmla="*/ 373 h 429"/>
                <a:gd name="T60" fmla="*/ 325 w 371"/>
                <a:gd name="T61" fmla="*/ 387 h 429"/>
                <a:gd name="T62" fmla="*/ 308 w 371"/>
                <a:gd name="T63" fmla="*/ 400 h 429"/>
                <a:gd name="T64" fmla="*/ 288 w 371"/>
                <a:gd name="T65" fmla="*/ 411 h 429"/>
                <a:gd name="T66" fmla="*/ 266 w 371"/>
                <a:gd name="T67" fmla="*/ 419 h 429"/>
                <a:gd name="T68" fmla="*/ 242 w 371"/>
                <a:gd name="T69" fmla="*/ 424 h 429"/>
                <a:gd name="T70" fmla="*/ 214 w 371"/>
                <a:gd name="T71" fmla="*/ 428 h 429"/>
                <a:gd name="T72" fmla="*/ 186 w 371"/>
                <a:gd name="T73" fmla="*/ 429 h 429"/>
                <a:gd name="T74" fmla="*/ 148 w 371"/>
                <a:gd name="T75" fmla="*/ 428 h 429"/>
                <a:gd name="T76" fmla="*/ 114 w 371"/>
                <a:gd name="T77" fmla="*/ 422 h 429"/>
                <a:gd name="T78" fmla="*/ 84 w 371"/>
                <a:gd name="T79" fmla="*/ 412 h 429"/>
                <a:gd name="T80" fmla="*/ 59 w 371"/>
                <a:gd name="T81" fmla="*/ 399 h 429"/>
                <a:gd name="T82" fmla="*/ 39 w 371"/>
                <a:gd name="T83" fmla="*/ 383 h 429"/>
                <a:gd name="T84" fmla="*/ 21 w 371"/>
                <a:gd name="T85" fmla="*/ 360 h 429"/>
                <a:gd name="T86" fmla="*/ 13 w 371"/>
                <a:gd name="T87" fmla="*/ 348 h 429"/>
                <a:gd name="T88" fmla="*/ 9 w 371"/>
                <a:gd name="T89" fmla="*/ 333 h 429"/>
                <a:gd name="T90" fmla="*/ 4 w 371"/>
                <a:gd name="T91" fmla="*/ 318 h 429"/>
                <a:gd name="T92" fmla="*/ 2 w 371"/>
                <a:gd name="T93" fmla="*/ 300 h 429"/>
                <a:gd name="T94" fmla="*/ 1 w 371"/>
                <a:gd name="T95" fmla="*/ 280 h 429"/>
                <a:gd name="T96" fmla="*/ 0 w 371"/>
                <a:gd name="T97" fmla="*/ 258 h 429"/>
                <a:gd name="T98" fmla="*/ 0 w 371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1" h="429">
                  <a:moveTo>
                    <a:pt x="0" y="0"/>
                  </a:moveTo>
                  <a:lnTo>
                    <a:pt x="91" y="0"/>
                  </a:lnTo>
                  <a:lnTo>
                    <a:pt x="91" y="256"/>
                  </a:lnTo>
                  <a:lnTo>
                    <a:pt x="91" y="275"/>
                  </a:lnTo>
                  <a:lnTo>
                    <a:pt x="93" y="291"/>
                  </a:lnTo>
                  <a:lnTo>
                    <a:pt x="96" y="304"/>
                  </a:lnTo>
                  <a:lnTo>
                    <a:pt x="103" y="320"/>
                  </a:lnTo>
                  <a:lnTo>
                    <a:pt x="114" y="333"/>
                  </a:lnTo>
                  <a:lnTo>
                    <a:pt x="128" y="343"/>
                  </a:lnTo>
                  <a:lnTo>
                    <a:pt x="147" y="351"/>
                  </a:lnTo>
                  <a:lnTo>
                    <a:pt x="166" y="356"/>
                  </a:lnTo>
                  <a:lnTo>
                    <a:pt x="187" y="357"/>
                  </a:lnTo>
                  <a:lnTo>
                    <a:pt x="207" y="356"/>
                  </a:lnTo>
                  <a:lnTo>
                    <a:pt x="225" y="353"/>
                  </a:lnTo>
                  <a:lnTo>
                    <a:pt x="242" y="346"/>
                  </a:lnTo>
                  <a:lnTo>
                    <a:pt x="255" y="339"/>
                  </a:lnTo>
                  <a:lnTo>
                    <a:pt x="265" y="329"/>
                  </a:lnTo>
                  <a:lnTo>
                    <a:pt x="273" y="317"/>
                  </a:lnTo>
                  <a:lnTo>
                    <a:pt x="276" y="306"/>
                  </a:lnTo>
                  <a:lnTo>
                    <a:pt x="279" y="293"/>
                  </a:lnTo>
                  <a:lnTo>
                    <a:pt x="280" y="276"/>
                  </a:lnTo>
                  <a:lnTo>
                    <a:pt x="280" y="256"/>
                  </a:lnTo>
                  <a:lnTo>
                    <a:pt x="280" y="0"/>
                  </a:lnTo>
                  <a:lnTo>
                    <a:pt x="371" y="0"/>
                  </a:lnTo>
                  <a:lnTo>
                    <a:pt x="371" y="251"/>
                  </a:lnTo>
                  <a:lnTo>
                    <a:pt x="370" y="283"/>
                  </a:lnTo>
                  <a:lnTo>
                    <a:pt x="367" y="311"/>
                  </a:lnTo>
                  <a:lnTo>
                    <a:pt x="360" y="334"/>
                  </a:lnTo>
                  <a:lnTo>
                    <a:pt x="351" y="355"/>
                  </a:lnTo>
                  <a:lnTo>
                    <a:pt x="339" y="373"/>
                  </a:lnTo>
                  <a:lnTo>
                    <a:pt x="325" y="387"/>
                  </a:lnTo>
                  <a:lnTo>
                    <a:pt x="308" y="400"/>
                  </a:lnTo>
                  <a:lnTo>
                    <a:pt x="288" y="411"/>
                  </a:lnTo>
                  <a:lnTo>
                    <a:pt x="266" y="419"/>
                  </a:lnTo>
                  <a:lnTo>
                    <a:pt x="242" y="424"/>
                  </a:lnTo>
                  <a:lnTo>
                    <a:pt x="214" y="428"/>
                  </a:lnTo>
                  <a:lnTo>
                    <a:pt x="186" y="429"/>
                  </a:lnTo>
                  <a:lnTo>
                    <a:pt x="148" y="428"/>
                  </a:lnTo>
                  <a:lnTo>
                    <a:pt x="114" y="422"/>
                  </a:lnTo>
                  <a:lnTo>
                    <a:pt x="84" y="412"/>
                  </a:lnTo>
                  <a:lnTo>
                    <a:pt x="59" y="399"/>
                  </a:lnTo>
                  <a:lnTo>
                    <a:pt x="39" y="383"/>
                  </a:lnTo>
                  <a:lnTo>
                    <a:pt x="21" y="360"/>
                  </a:lnTo>
                  <a:lnTo>
                    <a:pt x="13" y="348"/>
                  </a:lnTo>
                  <a:lnTo>
                    <a:pt x="9" y="333"/>
                  </a:lnTo>
                  <a:lnTo>
                    <a:pt x="4" y="318"/>
                  </a:lnTo>
                  <a:lnTo>
                    <a:pt x="2" y="300"/>
                  </a:lnTo>
                  <a:lnTo>
                    <a:pt x="1" y="280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8307388" y="695325"/>
              <a:ext cx="155575" cy="168275"/>
            </a:xfrm>
            <a:custGeom>
              <a:avLst/>
              <a:gdLst>
                <a:gd name="T0" fmla="*/ 90 w 388"/>
                <a:gd name="T1" fmla="*/ 189 h 425"/>
                <a:gd name="T2" fmla="*/ 237 w 388"/>
                <a:gd name="T3" fmla="*/ 188 h 425"/>
                <a:gd name="T4" fmla="*/ 263 w 388"/>
                <a:gd name="T5" fmla="*/ 178 h 425"/>
                <a:gd name="T6" fmla="*/ 280 w 388"/>
                <a:gd name="T7" fmla="*/ 150 h 425"/>
                <a:gd name="T8" fmla="*/ 280 w 388"/>
                <a:gd name="T9" fmla="*/ 112 h 425"/>
                <a:gd name="T10" fmla="*/ 265 w 388"/>
                <a:gd name="T11" fmla="*/ 87 h 425"/>
                <a:gd name="T12" fmla="*/ 237 w 388"/>
                <a:gd name="T13" fmla="*/ 77 h 425"/>
                <a:gd name="T14" fmla="*/ 90 w 388"/>
                <a:gd name="T15" fmla="*/ 76 h 425"/>
                <a:gd name="T16" fmla="*/ 208 w 388"/>
                <a:gd name="T17" fmla="*/ 0 h 425"/>
                <a:gd name="T18" fmla="*/ 265 w 388"/>
                <a:gd name="T19" fmla="*/ 3 h 425"/>
                <a:gd name="T20" fmla="*/ 305 w 388"/>
                <a:gd name="T21" fmla="*/ 10 h 425"/>
                <a:gd name="T22" fmla="*/ 336 w 388"/>
                <a:gd name="T23" fmla="*/ 26 h 425"/>
                <a:gd name="T24" fmla="*/ 361 w 388"/>
                <a:gd name="T25" fmla="*/ 50 h 425"/>
                <a:gd name="T26" fmla="*/ 379 w 388"/>
                <a:gd name="T27" fmla="*/ 91 h 425"/>
                <a:gd name="T28" fmla="*/ 381 w 388"/>
                <a:gd name="T29" fmla="*/ 149 h 425"/>
                <a:gd name="T30" fmla="*/ 362 w 388"/>
                <a:gd name="T31" fmla="*/ 199 h 425"/>
                <a:gd name="T32" fmla="*/ 326 w 388"/>
                <a:gd name="T33" fmla="*/ 233 h 425"/>
                <a:gd name="T34" fmla="*/ 325 w 388"/>
                <a:gd name="T35" fmla="*/ 252 h 425"/>
                <a:gd name="T36" fmla="*/ 358 w 388"/>
                <a:gd name="T37" fmla="*/ 283 h 425"/>
                <a:gd name="T38" fmla="*/ 375 w 388"/>
                <a:gd name="T39" fmla="*/ 330 h 425"/>
                <a:gd name="T40" fmla="*/ 379 w 388"/>
                <a:gd name="T41" fmla="*/ 375 h 425"/>
                <a:gd name="T42" fmla="*/ 382 w 388"/>
                <a:gd name="T43" fmla="*/ 395 h 425"/>
                <a:gd name="T44" fmla="*/ 384 w 388"/>
                <a:gd name="T45" fmla="*/ 409 h 425"/>
                <a:gd name="T46" fmla="*/ 388 w 388"/>
                <a:gd name="T47" fmla="*/ 425 h 425"/>
                <a:gd name="T48" fmla="*/ 286 w 388"/>
                <a:gd name="T49" fmla="*/ 421 h 425"/>
                <a:gd name="T50" fmla="*/ 284 w 388"/>
                <a:gd name="T51" fmla="*/ 414 h 425"/>
                <a:gd name="T52" fmla="*/ 282 w 388"/>
                <a:gd name="T53" fmla="*/ 402 h 425"/>
                <a:gd name="T54" fmla="*/ 279 w 388"/>
                <a:gd name="T55" fmla="*/ 365 h 425"/>
                <a:gd name="T56" fmla="*/ 268 w 388"/>
                <a:gd name="T57" fmla="*/ 317 h 425"/>
                <a:gd name="T58" fmla="*/ 248 w 388"/>
                <a:gd name="T59" fmla="*/ 286 h 425"/>
                <a:gd name="T60" fmla="*/ 214 w 388"/>
                <a:gd name="T61" fmla="*/ 269 h 425"/>
                <a:gd name="T62" fmla="*/ 163 w 388"/>
                <a:gd name="T63" fmla="*/ 264 h 425"/>
                <a:gd name="T64" fmla="*/ 90 w 388"/>
                <a:gd name="T65" fmla="*/ 425 h 425"/>
                <a:gd name="T66" fmla="*/ 0 w 388"/>
                <a:gd name="T6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425">
                  <a:moveTo>
                    <a:pt x="90" y="76"/>
                  </a:moveTo>
                  <a:lnTo>
                    <a:pt x="90" y="189"/>
                  </a:lnTo>
                  <a:lnTo>
                    <a:pt x="217" y="189"/>
                  </a:lnTo>
                  <a:lnTo>
                    <a:pt x="237" y="188"/>
                  </a:lnTo>
                  <a:lnTo>
                    <a:pt x="252" y="183"/>
                  </a:lnTo>
                  <a:lnTo>
                    <a:pt x="263" y="178"/>
                  </a:lnTo>
                  <a:lnTo>
                    <a:pt x="274" y="166"/>
                  </a:lnTo>
                  <a:lnTo>
                    <a:pt x="280" y="150"/>
                  </a:lnTo>
                  <a:lnTo>
                    <a:pt x="282" y="130"/>
                  </a:lnTo>
                  <a:lnTo>
                    <a:pt x="280" y="112"/>
                  </a:lnTo>
                  <a:lnTo>
                    <a:pt x="274" y="98"/>
                  </a:lnTo>
                  <a:lnTo>
                    <a:pt x="265" y="87"/>
                  </a:lnTo>
                  <a:lnTo>
                    <a:pt x="251" y="79"/>
                  </a:lnTo>
                  <a:lnTo>
                    <a:pt x="237" y="77"/>
                  </a:lnTo>
                  <a:lnTo>
                    <a:pt x="217" y="76"/>
                  </a:lnTo>
                  <a:lnTo>
                    <a:pt x="90" y="76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38" y="1"/>
                  </a:lnTo>
                  <a:lnTo>
                    <a:pt x="265" y="3"/>
                  </a:lnTo>
                  <a:lnTo>
                    <a:pt x="286" y="6"/>
                  </a:lnTo>
                  <a:lnTo>
                    <a:pt x="305" y="10"/>
                  </a:lnTo>
                  <a:lnTo>
                    <a:pt x="321" y="17"/>
                  </a:lnTo>
                  <a:lnTo>
                    <a:pt x="336" y="26"/>
                  </a:lnTo>
                  <a:lnTo>
                    <a:pt x="349" y="36"/>
                  </a:lnTo>
                  <a:lnTo>
                    <a:pt x="361" y="50"/>
                  </a:lnTo>
                  <a:lnTo>
                    <a:pt x="370" y="65"/>
                  </a:lnTo>
                  <a:lnTo>
                    <a:pt x="379" y="91"/>
                  </a:lnTo>
                  <a:lnTo>
                    <a:pt x="383" y="119"/>
                  </a:lnTo>
                  <a:lnTo>
                    <a:pt x="381" y="149"/>
                  </a:lnTo>
                  <a:lnTo>
                    <a:pt x="373" y="176"/>
                  </a:lnTo>
                  <a:lnTo>
                    <a:pt x="362" y="199"/>
                  </a:lnTo>
                  <a:lnTo>
                    <a:pt x="347" y="217"/>
                  </a:lnTo>
                  <a:lnTo>
                    <a:pt x="326" y="233"/>
                  </a:lnTo>
                  <a:lnTo>
                    <a:pt x="302" y="244"/>
                  </a:lnTo>
                  <a:lnTo>
                    <a:pt x="325" y="252"/>
                  </a:lnTo>
                  <a:lnTo>
                    <a:pt x="343" y="265"/>
                  </a:lnTo>
                  <a:lnTo>
                    <a:pt x="358" y="283"/>
                  </a:lnTo>
                  <a:lnTo>
                    <a:pt x="369" y="304"/>
                  </a:lnTo>
                  <a:lnTo>
                    <a:pt x="375" y="330"/>
                  </a:lnTo>
                  <a:lnTo>
                    <a:pt x="378" y="362"/>
                  </a:lnTo>
                  <a:lnTo>
                    <a:pt x="379" y="375"/>
                  </a:lnTo>
                  <a:lnTo>
                    <a:pt x="381" y="386"/>
                  </a:lnTo>
                  <a:lnTo>
                    <a:pt x="382" y="395"/>
                  </a:lnTo>
                  <a:lnTo>
                    <a:pt x="383" y="402"/>
                  </a:lnTo>
                  <a:lnTo>
                    <a:pt x="384" y="409"/>
                  </a:lnTo>
                  <a:lnTo>
                    <a:pt x="385" y="414"/>
                  </a:lnTo>
                  <a:lnTo>
                    <a:pt x="388" y="425"/>
                  </a:lnTo>
                  <a:lnTo>
                    <a:pt x="288" y="425"/>
                  </a:lnTo>
                  <a:lnTo>
                    <a:pt x="286" y="421"/>
                  </a:lnTo>
                  <a:lnTo>
                    <a:pt x="285" y="418"/>
                  </a:lnTo>
                  <a:lnTo>
                    <a:pt x="284" y="414"/>
                  </a:lnTo>
                  <a:lnTo>
                    <a:pt x="283" y="409"/>
                  </a:lnTo>
                  <a:lnTo>
                    <a:pt x="282" y="402"/>
                  </a:lnTo>
                  <a:lnTo>
                    <a:pt x="280" y="383"/>
                  </a:lnTo>
                  <a:lnTo>
                    <a:pt x="279" y="365"/>
                  </a:lnTo>
                  <a:lnTo>
                    <a:pt x="274" y="339"/>
                  </a:lnTo>
                  <a:lnTo>
                    <a:pt x="268" y="317"/>
                  </a:lnTo>
                  <a:lnTo>
                    <a:pt x="260" y="299"/>
                  </a:lnTo>
                  <a:lnTo>
                    <a:pt x="248" y="286"/>
                  </a:lnTo>
                  <a:lnTo>
                    <a:pt x="233" y="275"/>
                  </a:lnTo>
                  <a:lnTo>
                    <a:pt x="214" y="269"/>
                  </a:lnTo>
                  <a:lnTo>
                    <a:pt x="191" y="265"/>
                  </a:lnTo>
                  <a:lnTo>
                    <a:pt x="163" y="264"/>
                  </a:lnTo>
                  <a:lnTo>
                    <a:pt x="90" y="264"/>
                  </a:lnTo>
                  <a:lnTo>
                    <a:pt x="90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8477250" y="693738"/>
              <a:ext cx="166687" cy="171450"/>
            </a:xfrm>
            <a:custGeom>
              <a:avLst/>
              <a:gdLst>
                <a:gd name="T0" fmla="*/ 190 w 419"/>
                <a:gd name="T1" fmla="*/ 72 h 432"/>
                <a:gd name="T2" fmla="*/ 155 w 419"/>
                <a:gd name="T3" fmla="*/ 83 h 432"/>
                <a:gd name="T4" fmla="*/ 129 w 419"/>
                <a:gd name="T5" fmla="*/ 102 h 432"/>
                <a:gd name="T6" fmla="*/ 110 w 419"/>
                <a:gd name="T7" fmla="*/ 133 h 432"/>
                <a:gd name="T8" fmla="*/ 100 w 419"/>
                <a:gd name="T9" fmla="*/ 183 h 432"/>
                <a:gd name="T10" fmla="*/ 100 w 419"/>
                <a:gd name="T11" fmla="*/ 250 h 432"/>
                <a:gd name="T12" fmla="*/ 113 w 419"/>
                <a:gd name="T13" fmla="*/ 305 h 432"/>
                <a:gd name="T14" fmla="*/ 141 w 419"/>
                <a:gd name="T15" fmla="*/ 341 h 432"/>
                <a:gd name="T16" fmla="*/ 182 w 419"/>
                <a:gd name="T17" fmla="*/ 358 h 432"/>
                <a:gd name="T18" fmla="*/ 236 w 419"/>
                <a:gd name="T19" fmla="*/ 358 h 432"/>
                <a:gd name="T20" fmla="*/ 278 w 419"/>
                <a:gd name="T21" fmla="*/ 341 h 432"/>
                <a:gd name="T22" fmla="*/ 305 w 419"/>
                <a:gd name="T23" fmla="*/ 306 h 432"/>
                <a:gd name="T24" fmla="*/ 318 w 419"/>
                <a:gd name="T25" fmla="*/ 251 h 432"/>
                <a:gd name="T26" fmla="*/ 318 w 419"/>
                <a:gd name="T27" fmla="*/ 181 h 432"/>
                <a:gd name="T28" fmla="*/ 305 w 419"/>
                <a:gd name="T29" fmla="*/ 126 h 432"/>
                <a:gd name="T30" fmla="*/ 279 w 419"/>
                <a:gd name="T31" fmla="*/ 91 h 432"/>
                <a:gd name="T32" fmla="*/ 236 w 419"/>
                <a:gd name="T33" fmla="*/ 73 h 432"/>
                <a:gd name="T34" fmla="*/ 209 w 419"/>
                <a:gd name="T35" fmla="*/ 0 h 432"/>
                <a:gd name="T36" fmla="*/ 280 w 419"/>
                <a:gd name="T37" fmla="*/ 8 h 432"/>
                <a:gd name="T38" fmla="*/ 337 w 419"/>
                <a:gd name="T39" fmla="*/ 30 h 432"/>
                <a:gd name="T40" fmla="*/ 378 w 419"/>
                <a:gd name="T41" fmla="*/ 66 h 432"/>
                <a:gd name="T42" fmla="*/ 400 w 419"/>
                <a:gd name="T43" fmla="*/ 107 h 432"/>
                <a:gd name="T44" fmla="*/ 415 w 419"/>
                <a:gd name="T45" fmla="*/ 160 h 432"/>
                <a:gd name="T46" fmla="*/ 419 w 419"/>
                <a:gd name="T47" fmla="*/ 222 h 432"/>
                <a:gd name="T48" fmla="*/ 411 w 419"/>
                <a:gd name="T49" fmla="*/ 291 h 432"/>
                <a:gd name="T50" fmla="*/ 389 w 419"/>
                <a:gd name="T51" fmla="*/ 349 h 432"/>
                <a:gd name="T52" fmla="*/ 353 w 419"/>
                <a:gd name="T53" fmla="*/ 392 h 432"/>
                <a:gd name="T54" fmla="*/ 316 w 419"/>
                <a:gd name="T55" fmla="*/ 413 h 432"/>
                <a:gd name="T56" fmla="*/ 270 w 419"/>
                <a:gd name="T57" fmla="*/ 427 h 432"/>
                <a:gd name="T58" fmla="*/ 215 w 419"/>
                <a:gd name="T59" fmla="*/ 432 h 432"/>
                <a:gd name="T60" fmla="*/ 140 w 419"/>
                <a:gd name="T61" fmla="*/ 423 h 432"/>
                <a:gd name="T62" fmla="*/ 79 w 419"/>
                <a:gd name="T63" fmla="*/ 398 h 432"/>
                <a:gd name="T64" fmla="*/ 37 w 419"/>
                <a:gd name="T65" fmla="*/ 357 h 432"/>
                <a:gd name="T66" fmla="*/ 13 w 419"/>
                <a:gd name="T67" fmla="*/ 309 h 432"/>
                <a:gd name="T68" fmla="*/ 1 w 419"/>
                <a:gd name="T69" fmla="*/ 251 h 432"/>
                <a:gd name="T70" fmla="*/ 1 w 419"/>
                <a:gd name="T71" fmla="*/ 179 h 432"/>
                <a:gd name="T72" fmla="*/ 16 w 419"/>
                <a:gd name="T73" fmla="*/ 112 h 432"/>
                <a:gd name="T74" fmla="*/ 44 w 419"/>
                <a:gd name="T75" fmla="*/ 60 h 432"/>
                <a:gd name="T76" fmla="*/ 82 w 419"/>
                <a:gd name="T77" fmla="*/ 30 h 432"/>
                <a:gd name="T78" fmla="*/ 127 w 419"/>
                <a:gd name="T79" fmla="*/ 11 h 432"/>
                <a:gd name="T80" fmla="*/ 180 w 419"/>
                <a:gd name="T81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32">
                  <a:moveTo>
                    <a:pt x="210" y="71"/>
                  </a:moveTo>
                  <a:lnTo>
                    <a:pt x="190" y="72"/>
                  </a:lnTo>
                  <a:lnTo>
                    <a:pt x="171" y="77"/>
                  </a:lnTo>
                  <a:lnTo>
                    <a:pt x="155" y="83"/>
                  </a:lnTo>
                  <a:lnTo>
                    <a:pt x="141" y="91"/>
                  </a:lnTo>
                  <a:lnTo>
                    <a:pt x="129" y="102"/>
                  </a:lnTo>
                  <a:lnTo>
                    <a:pt x="119" y="114"/>
                  </a:lnTo>
                  <a:lnTo>
                    <a:pt x="110" y="133"/>
                  </a:lnTo>
                  <a:lnTo>
                    <a:pt x="104" y="156"/>
                  </a:lnTo>
                  <a:lnTo>
                    <a:pt x="100" y="183"/>
                  </a:lnTo>
                  <a:lnTo>
                    <a:pt x="99" y="215"/>
                  </a:lnTo>
                  <a:lnTo>
                    <a:pt x="100" y="250"/>
                  </a:lnTo>
                  <a:lnTo>
                    <a:pt x="106" y="280"/>
                  </a:lnTo>
                  <a:lnTo>
                    <a:pt x="113" y="305"/>
                  </a:lnTo>
                  <a:lnTo>
                    <a:pt x="125" y="325"/>
                  </a:lnTo>
                  <a:lnTo>
                    <a:pt x="141" y="341"/>
                  </a:lnTo>
                  <a:lnTo>
                    <a:pt x="159" y="352"/>
                  </a:lnTo>
                  <a:lnTo>
                    <a:pt x="182" y="358"/>
                  </a:lnTo>
                  <a:lnTo>
                    <a:pt x="210" y="360"/>
                  </a:lnTo>
                  <a:lnTo>
                    <a:pt x="236" y="358"/>
                  </a:lnTo>
                  <a:lnTo>
                    <a:pt x="259" y="352"/>
                  </a:lnTo>
                  <a:lnTo>
                    <a:pt x="278" y="341"/>
                  </a:lnTo>
                  <a:lnTo>
                    <a:pt x="293" y="325"/>
                  </a:lnTo>
                  <a:lnTo>
                    <a:pt x="305" y="306"/>
                  </a:lnTo>
                  <a:lnTo>
                    <a:pt x="313" y="280"/>
                  </a:lnTo>
                  <a:lnTo>
                    <a:pt x="318" y="251"/>
                  </a:lnTo>
                  <a:lnTo>
                    <a:pt x="319" y="216"/>
                  </a:lnTo>
                  <a:lnTo>
                    <a:pt x="318" y="181"/>
                  </a:lnTo>
                  <a:lnTo>
                    <a:pt x="313" y="151"/>
                  </a:lnTo>
                  <a:lnTo>
                    <a:pt x="305" y="126"/>
                  </a:lnTo>
                  <a:lnTo>
                    <a:pt x="293" y="106"/>
                  </a:lnTo>
                  <a:lnTo>
                    <a:pt x="279" y="91"/>
                  </a:lnTo>
                  <a:lnTo>
                    <a:pt x="259" y="80"/>
                  </a:lnTo>
                  <a:lnTo>
                    <a:pt x="236" y="73"/>
                  </a:lnTo>
                  <a:lnTo>
                    <a:pt x="210" y="71"/>
                  </a:lnTo>
                  <a:close/>
                  <a:moveTo>
                    <a:pt x="209" y="0"/>
                  </a:moveTo>
                  <a:lnTo>
                    <a:pt x="246" y="2"/>
                  </a:lnTo>
                  <a:lnTo>
                    <a:pt x="280" y="8"/>
                  </a:lnTo>
                  <a:lnTo>
                    <a:pt x="311" y="18"/>
                  </a:lnTo>
                  <a:lnTo>
                    <a:pt x="337" y="30"/>
                  </a:lnTo>
                  <a:lnTo>
                    <a:pt x="360" y="46"/>
                  </a:lnTo>
                  <a:lnTo>
                    <a:pt x="378" y="66"/>
                  </a:lnTo>
                  <a:lnTo>
                    <a:pt x="390" y="84"/>
                  </a:lnTo>
                  <a:lnTo>
                    <a:pt x="400" y="107"/>
                  </a:lnTo>
                  <a:lnTo>
                    <a:pt x="408" y="133"/>
                  </a:lnTo>
                  <a:lnTo>
                    <a:pt x="415" y="160"/>
                  </a:lnTo>
                  <a:lnTo>
                    <a:pt x="418" y="190"/>
                  </a:lnTo>
                  <a:lnTo>
                    <a:pt x="419" y="222"/>
                  </a:lnTo>
                  <a:lnTo>
                    <a:pt x="417" y="259"/>
                  </a:lnTo>
                  <a:lnTo>
                    <a:pt x="411" y="291"/>
                  </a:lnTo>
                  <a:lnTo>
                    <a:pt x="402" y="322"/>
                  </a:lnTo>
                  <a:lnTo>
                    <a:pt x="389" y="349"/>
                  </a:lnTo>
                  <a:lnTo>
                    <a:pt x="373" y="372"/>
                  </a:lnTo>
                  <a:lnTo>
                    <a:pt x="353" y="392"/>
                  </a:lnTo>
                  <a:lnTo>
                    <a:pt x="336" y="403"/>
                  </a:lnTo>
                  <a:lnTo>
                    <a:pt x="316" y="413"/>
                  </a:lnTo>
                  <a:lnTo>
                    <a:pt x="294" y="421"/>
                  </a:lnTo>
                  <a:lnTo>
                    <a:pt x="270" y="427"/>
                  </a:lnTo>
                  <a:lnTo>
                    <a:pt x="244" y="431"/>
                  </a:lnTo>
                  <a:lnTo>
                    <a:pt x="215" y="432"/>
                  </a:lnTo>
                  <a:lnTo>
                    <a:pt x="176" y="429"/>
                  </a:lnTo>
                  <a:lnTo>
                    <a:pt x="140" y="423"/>
                  </a:lnTo>
                  <a:lnTo>
                    <a:pt x="108" y="412"/>
                  </a:lnTo>
                  <a:lnTo>
                    <a:pt x="79" y="398"/>
                  </a:lnTo>
                  <a:lnTo>
                    <a:pt x="55" y="379"/>
                  </a:lnTo>
                  <a:lnTo>
                    <a:pt x="37" y="357"/>
                  </a:lnTo>
                  <a:lnTo>
                    <a:pt x="23" y="334"/>
                  </a:lnTo>
                  <a:lnTo>
                    <a:pt x="13" y="309"/>
                  </a:lnTo>
                  <a:lnTo>
                    <a:pt x="5" y="282"/>
                  </a:lnTo>
                  <a:lnTo>
                    <a:pt x="1" y="251"/>
                  </a:lnTo>
                  <a:lnTo>
                    <a:pt x="0" y="218"/>
                  </a:lnTo>
                  <a:lnTo>
                    <a:pt x="1" y="179"/>
                  </a:lnTo>
                  <a:lnTo>
                    <a:pt x="6" y="144"/>
                  </a:lnTo>
                  <a:lnTo>
                    <a:pt x="16" y="112"/>
                  </a:lnTo>
                  <a:lnTo>
                    <a:pt x="28" y="83"/>
                  </a:lnTo>
                  <a:lnTo>
                    <a:pt x="44" y="60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2" y="19"/>
                  </a:lnTo>
                  <a:lnTo>
                    <a:pt x="127" y="11"/>
                  </a:lnTo>
                  <a:lnTo>
                    <a:pt x="152" y="4"/>
                  </a:lnTo>
                  <a:lnTo>
                    <a:pt x="180" y="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8666163" y="695325"/>
              <a:ext cx="147637" cy="168275"/>
            </a:xfrm>
            <a:custGeom>
              <a:avLst/>
              <a:gdLst>
                <a:gd name="T0" fmla="*/ 0 w 371"/>
                <a:gd name="T1" fmla="*/ 0 h 425"/>
                <a:gd name="T2" fmla="*/ 116 w 371"/>
                <a:gd name="T3" fmla="*/ 0 h 425"/>
                <a:gd name="T4" fmla="*/ 286 w 371"/>
                <a:gd name="T5" fmla="*/ 317 h 425"/>
                <a:gd name="T6" fmla="*/ 286 w 371"/>
                <a:gd name="T7" fmla="*/ 0 h 425"/>
                <a:gd name="T8" fmla="*/ 371 w 371"/>
                <a:gd name="T9" fmla="*/ 0 h 425"/>
                <a:gd name="T10" fmla="*/ 371 w 371"/>
                <a:gd name="T11" fmla="*/ 425 h 425"/>
                <a:gd name="T12" fmla="*/ 260 w 371"/>
                <a:gd name="T13" fmla="*/ 425 h 425"/>
                <a:gd name="T14" fmla="*/ 85 w 371"/>
                <a:gd name="T15" fmla="*/ 114 h 425"/>
                <a:gd name="T16" fmla="*/ 85 w 371"/>
                <a:gd name="T17" fmla="*/ 425 h 425"/>
                <a:gd name="T18" fmla="*/ 0 w 371"/>
                <a:gd name="T19" fmla="*/ 425 h 425"/>
                <a:gd name="T20" fmla="*/ 0 w 371"/>
                <a:gd name="T21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425">
                  <a:moveTo>
                    <a:pt x="0" y="0"/>
                  </a:moveTo>
                  <a:lnTo>
                    <a:pt x="116" y="0"/>
                  </a:lnTo>
                  <a:lnTo>
                    <a:pt x="286" y="317"/>
                  </a:lnTo>
                  <a:lnTo>
                    <a:pt x="286" y="0"/>
                  </a:lnTo>
                  <a:lnTo>
                    <a:pt x="371" y="0"/>
                  </a:lnTo>
                  <a:lnTo>
                    <a:pt x="371" y="425"/>
                  </a:lnTo>
                  <a:lnTo>
                    <a:pt x="260" y="425"/>
                  </a:lnTo>
                  <a:lnTo>
                    <a:pt x="85" y="114"/>
                  </a:lnTo>
                  <a:lnTo>
                    <a:pt x="85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7546975" y="306388"/>
              <a:ext cx="239712" cy="239712"/>
            </a:xfrm>
            <a:custGeom>
              <a:avLst/>
              <a:gdLst>
                <a:gd name="T0" fmla="*/ 604 w 604"/>
                <a:gd name="T1" fmla="*/ 0 h 604"/>
                <a:gd name="T2" fmla="*/ 604 w 604"/>
                <a:gd name="T3" fmla="*/ 24 h 604"/>
                <a:gd name="T4" fmla="*/ 604 w 604"/>
                <a:gd name="T5" fmla="*/ 50 h 604"/>
                <a:gd name="T6" fmla="*/ 604 w 604"/>
                <a:gd name="T7" fmla="*/ 80 h 604"/>
                <a:gd name="T8" fmla="*/ 604 w 604"/>
                <a:gd name="T9" fmla="*/ 109 h 604"/>
                <a:gd name="T10" fmla="*/ 604 w 604"/>
                <a:gd name="T11" fmla="*/ 135 h 604"/>
                <a:gd name="T12" fmla="*/ 604 w 604"/>
                <a:gd name="T13" fmla="*/ 159 h 604"/>
                <a:gd name="T14" fmla="*/ 604 w 604"/>
                <a:gd name="T15" fmla="*/ 178 h 604"/>
                <a:gd name="T16" fmla="*/ 604 w 604"/>
                <a:gd name="T17" fmla="*/ 190 h 604"/>
                <a:gd name="T18" fmla="*/ 600 w 604"/>
                <a:gd name="T19" fmla="*/ 212 h 604"/>
                <a:gd name="T20" fmla="*/ 591 w 604"/>
                <a:gd name="T21" fmla="*/ 233 h 604"/>
                <a:gd name="T22" fmla="*/ 576 w 604"/>
                <a:gd name="T23" fmla="*/ 253 h 604"/>
                <a:gd name="T24" fmla="*/ 558 w 604"/>
                <a:gd name="T25" fmla="*/ 273 h 604"/>
                <a:gd name="T26" fmla="*/ 535 w 604"/>
                <a:gd name="T27" fmla="*/ 291 h 604"/>
                <a:gd name="T28" fmla="*/ 507 w 604"/>
                <a:gd name="T29" fmla="*/ 308 h 604"/>
                <a:gd name="T30" fmla="*/ 478 w 604"/>
                <a:gd name="T31" fmla="*/ 325 h 604"/>
                <a:gd name="T32" fmla="*/ 445 w 604"/>
                <a:gd name="T33" fmla="*/ 342 h 604"/>
                <a:gd name="T34" fmla="*/ 410 w 604"/>
                <a:gd name="T35" fmla="*/ 357 h 604"/>
                <a:gd name="T36" fmla="*/ 373 w 604"/>
                <a:gd name="T37" fmla="*/ 373 h 604"/>
                <a:gd name="T38" fmla="*/ 335 w 604"/>
                <a:gd name="T39" fmla="*/ 388 h 604"/>
                <a:gd name="T40" fmla="*/ 302 w 604"/>
                <a:gd name="T41" fmla="*/ 402 h 604"/>
                <a:gd name="T42" fmla="*/ 265 w 604"/>
                <a:gd name="T43" fmla="*/ 417 h 604"/>
                <a:gd name="T44" fmla="*/ 228 w 604"/>
                <a:gd name="T45" fmla="*/ 434 h 604"/>
                <a:gd name="T46" fmla="*/ 190 w 604"/>
                <a:gd name="T47" fmla="*/ 452 h 604"/>
                <a:gd name="T48" fmla="*/ 153 w 604"/>
                <a:gd name="T49" fmla="*/ 472 h 604"/>
                <a:gd name="T50" fmla="*/ 116 w 604"/>
                <a:gd name="T51" fmla="*/ 494 h 604"/>
                <a:gd name="T52" fmla="*/ 83 w 604"/>
                <a:gd name="T53" fmla="*/ 518 h 604"/>
                <a:gd name="T54" fmla="*/ 51 w 604"/>
                <a:gd name="T55" fmla="*/ 544 h 604"/>
                <a:gd name="T56" fmla="*/ 23 w 604"/>
                <a:gd name="T57" fmla="*/ 573 h 604"/>
                <a:gd name="T58" fmla="*/ 0 w 604"/>
                <a:gd name="T59" fmla="*/ 604 h 604"/>
                <a:gd name="T60" fmla="*/ 20 w 604"/>
                <a:gd name="T61" fmla="*/ 544 h 604"/>
                <a:gd name="T62" fmla="*/ 40 w 604"/>
                <a:gd name="T63" fmla="*/ 482 h 604"/>
                <a:gd name="T64" fmla="*/ 61 w 604"/>
                <a:gd name="T65" fmla="*/ 421 h 604"/>
                <a:gd name="T66" fmla="*/ 79 w 604"/>
                <a:gd name="T67" fmla="*/ 362 h 604"/>
                <a:gd name="T68" fmla="*/ 90 w 604"/>
                <a:gd name="T69" fmla="*/ 336 h 604"/>
                <a:gd name="T70" fmla="*/ 106 w 604"/>
                <a:gd name="T71" fmla="*/ 312 h 604"/>
                <a:gd name="T72" fmla="*/ 124 w 604"/>
                <a:gd name="T73" fmla="*/ 291 h 604"/>
                <a:gd name="T74" fmla="*/ 147 w 604"/>
                <a:gd name="T75" fmla="*/ 272 h 604"/>
                <a:gd name="T76" fmla="*/ 175 w 604"/>
                <a:gd name="T77" fmla="*/ 253 h 604"/>
                <a:gd name="T78" fmla="*/ 205 w 604"/>
                <a:gd name="T79" fmla="*/ 236 h 604"/>
                <a:gd name="T80" fmla="*/ 240 w 604"/>
                <a:gd name="T81" fmla="*/ 219 h 604"/>
                <a:gd name="T82" fmla="*/ 277 w 604"/>
                <a:gd name="T83" fmla="*/ 202 h 604"/>
                <a:gd name="T84" fmla="*/ 319 w 604"/>
                <a:gd name="T85" fmla="*/ 185 h 604"/>
                <a:gd name="T86" fmla="*/ 354 w 604"/>
                <a:gd name="T87" fmla="*/ 171 h 604"/>
                <a:gd name="T88" fmla="*/ 390 w 604"/>
                <a:gd name="T89" fmla="*/ 157 h 604"/>
                <a:gd name="T90" fmla="*/ 424 w 604"/>
                <a:gd name="T91" fmla="*/ 142 h 604"/>
                <a:gd name="T92" fmla="*/ 457 w 604"/>
                <a:gd name="T93" fmla="*/ 128 h 604"/>
                <a:gd name="T94" fmla="*/ 489 w 604"/>
                <a:gd name="T95" fmla="*/ 114 h 604"/>
                <a:gd name="T96" fmla="*/ 517 w 604"/>
                <a:gd name="T97" fmla="*/ 99 h 604"/>
                <a:gd name="T98" fmla="*/ 542 w 604"/>
                <a:gd name="T99" fmla="*/ 82 h 604"/>
                <a:gd name="T100" fmla="*/ 564 w 604"/>
                <a:gd name="T101" fmla="*/ 64 h 604"/>
                <a:gd name="T102" fmla="*/ 583 w 604"/>
                <a:gd name="T103" fmla="*/ 45 h 604"/>
                <a:gd name="T104" fmla="*/ 595 w 604"/>
                <a:gd name="T105" fmla="*/ 23 h 604"/>
                <a:gd name="T106" fmla="*/ 604 w 604"/>
                <a:gd name="T10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4" h="604">
                  <a:moveTo>
                    <a:pt x="604" y="0"/>
                  </a:moveTo>
                  <a:lnTo>
                    <a:pt x="604" y="24"/>
                  </a:lnTo>
                  <a:lnTo>
                    <a:pt x="604" y="50"/>
                  </a:lnTo>
                  <a:lnTo>
                    <a:pt x="604" y="80"/>
                  </a:lnTo>
                  <a:lnTo>
                    <a:pt x="604" y="109"/>
                  </a:lnTo>
                  <a:lnTo>
                    <a:pt x="604" y="135"/>
                  </a:lnTo>
                  <a:lnTo>
                    <a:pt x="604" y="159"/>
                  </a:lnTo>
                  <a:lnTo>
                    <a:pt x="604" y="178"/>
                  </a:lnTo>
                  <a:lnTo>
                    <a:pt x="604" y="190"/>
                  </a:lnTo>
                  <a:lnTo>
                    <a:pt x="600" y="212"/>
                  </a:lnTo>
                  <a:lnTo>
                    <a:pt x="591" y="233"/>
                  </a:lnTo>
                  <a:lnTo>
                    <a:pt x="576" y="253"/>
                  </a:lnTo>
                  <a:lnTo>
                    <a:pt x="558" y="273"/>
                  </a:lnTo>
                  <a:lnTo>
                    <a:pt x="535" y="291"/>
                  </a:lnTo>
                  <a:lnTo>
                    <a:pt x="507" y="308"/>
                  </a:lnTo>
                  <a:lnTo>
                    <a:pt x="478" y="325"/>
                  </a:lnTo>
                  <a:lnTo>
                    <a:pt x="445" y="342"/>
                  </a:lnTo>
                  <a:lnTo>
                    <a:pt x="410" y="357"/>
                  </a:lnTo>
                  <a:lnTo>
                    <a:pt x="373" y="373"/>
                  </a:lnTo>
                  <a:lnTo>
                    <a:pt x="335" y="388"/>
                  </a:lnTo>
                  <a:lnTo>
                    <a:pt x="302" y="402"/>
                  </a:lnTo>
                  <a:lnTo>
                    <a:pt x="265" y="417"/>
                  </a:lnTo>
                  <a:lnTo>
                    <a:pt x="228" y="434"/>
                  </a:lnTo>
                  <a:lnTo>
                    <a:pt x="190" y="452"/>
                  </a:lnTo>
                  <a:lnTo>
                    <a:pt x="153" y="472"/>
                  </a:lnTo>
                  <a:lnTo>
                    <a:pt x="116" y="494"/>
                  </a:lnTo>
                  <a:lnTo>
                    <a:pt x="83" y="518"/>
                  </a:lnTo>
                  <a:lnTo>
                    <a:pt x="51" y="544"/>
                  </a:lnTo>
                  <a:lnTo>
                    <a:pt x="23" y="573"/>
                  </a:lnTo>
                  <a:lnTo>
                    <a:pt x="0" y="604"/>
                  </a:lnTo>
                  <a:lnTo>
                    <a:pt x="20" y="544"/>
                  </a:lnTo>
                  <a:lnTo>
                    <a:pt x="40" y="482"/>
                  </a:lnTo>
                  <a:lnTo>
                    <a:pt x="61" y="421"/>
                  </a:lnTo>
                  <a:lnTo>
                    <a:pt x="79" y="362"/>
                  </a:lnTo>
                  <a:lnTo>
                    <a:pt x="90" y="336"/>
                  </a:lnTo>
                  <a:lnTo>
                    <a:pt x="106" y="312"/>
                  </a:lnTo>
                  <a:lnTo>
                    <a:pt x="124" y="291"/>
                  </a:lnTo>
                  <a:lnTo>
                    <a:pt x="147" y="272"/>
                  </a:lnTo>
                  <a:lnTo>
                    <a:pt x="175" y="253"/>
                  </a:lnTo>
                  <a:lnTo>
                    <a:pt x="205" y="236"/>
                  </a:lnTo>
                  <a:lnTo>
                    <a:pt x="240" y="219"/>
                  </a:lnTo>
                  <a:lnTo>
                    <a:pt x="277" y="202"/>
                  </a:lnTo>
                  <a:lnTo>
                    <a:pt x="319" y="185"/>
                  </a:lnTo>
                  <a:lnTo>
                    <a:pt x="354" y="171"/>
                  </a:lnTo>
                  <a:lnTo>
                    <a:pt x="390" y="157"/>
                  </a:lnTo>
                  <a:lnTo>
                    <a:pt x="424" y="142"/>
                  </a:lnTo>
                  <a:lnTo>
                    <a:pt x="457" y="128"/>
                  </a:lnTo>
                  <a:lnTo>
                    <a:pt x="489" y="114"/>
                  </a:lnTo>
                  <a:lnTo>
                    <a:pt x="517" y="99"/>
                  </a:lnTo>
                  <a:lnTo>
                    <a:pt x="542" y="82"/>
                  </a:lnTo>
                  <a:lnTo>
                    <a:pt x="564" y="64"/>
                  </a:lnTo>
                  <a:lnTo>
                    <a:pt x="583" y="45"/>
                  </a:lnTo>
                  <a:lnTo>
                    <a:pt x="595" y="2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7380288" y="482600"/>
              <a:ext cx="252412" cy="150812"/>
            </a:xfrm>
            <a:custGeom>
              <a:avLst/>
              <a:gdLst>
                <a:gd name="T0" fmla="*/ 234 w 637"/>
                <a:gd name="T1" fmla="*/ 0 h 379"/>
                <a:gd name="T2" fmla="*/ 258 w 637"/>
                <a:gd name="T3" fmla="*/ 1 h 379"/>
                <a:gd name="T4" fmla="*/ 279 w 637"/>
                <a:gd name="T5" fmla="*/ 6 h 379"/>
                <a:gd name="T6" fmla="*/ 299 w 637"/>
                <a:gd name="T7" fmla="*/ 16 h 379"/>
                <a:gd name="T8" fmla="*/ 318 w 637"/>
                <a:gd name="T9" fmla="*/ 30 h 379"/>
                <a:gd name="T10" fmla="*/ 335 w 637"/>
                <a:gd name="T11" fmla="*/ 49 h 379"/>
                <a:gd name="T12" fmla="*/ 351 w 637"/>
                <a:gd name="T13" fmla="*/ 70 h 379"/>
                <a:gd name="T14" fmla="*/ 367 w 637"/>
                <a:gd name="T15" fmla="*/ 94 h 379"/>
                <a:gd name="T16" fmla="*/ 383 w 637"/>
                <a:gd name="T17" fmla="*/ 120 h 379"/>
                <a:gd name="T18" fmla="*/ 399 w 637"/>
                <a:gd name="T19" fmla="*/ 148 h 379"/>
                <a:gd name="T20" fmla="*/ 415 w 637"/>
                <a:gd name="T21" fmla="*/ 176 h 379"/>
                <a:gd name="T22" fmla="*/ 432 w 637"/>
                <a:gd name="T23" fmla="*/ 207 h 379"/>
                <a:gd name="T24" fmla="*/ 451 w 637"/>
                <a:gd name="T25" fmla="*/ 236 h 379"/>
                <a:gd name="T26" fmla="*/ 472 w 637"/>
                <a:gd name="T27" fmla="*/ 265 h 379"/>
                <a:gd name="T28" fmla="*/ 493 w 637"/>
                <a:gd name="T29" fmla="*/ 291 h 379"/>
                <a:gd name="T30" fmla="*/ 517 w 637"/>
                <a:gd name="T31" fmla="*/ 315 h 379"/>
                <a:gd name="T32" fmla="*/ 543 w 637"/>
                <a:gd name="T33" fmla="*/ 337 h 379"/>
                <a:gd name="T34" fmla="*/ 572 w 637"/>
                <a:gd name="T35" fmla="*/ 355 h 379"/>
                <a:gd name="T36" fmla="*/ 603 w 637"/>
                <a:gd name="T37" fmla="*/ 369 h 379"/>
                <a:gd name="T38" fmla="*/ 637 w 637"/>
                <a:gd name="T39" fmla="*/ 379 h 379"/>
                <a:gd name="T40" fmla="*/ 588 w 637"/>
                <a:gd name="T41" fmla="*/ 378 h 379"/>
                <a:gd name="T42" fmla="*/ 546 w 637"/>
                <a:gd name="T43" fmla="*/ 378 h 379"/>
                <a:gd name="T44" fmla="*/ 509 w 637"/>
                <a:gd name="T45" fmla="*/ 378 h 379"/>
                <a:gd name="T46" fmla="*/ 477 w 637"/>
                <a:gd name="T47" fmla="*/ 378 h 379"/>
                <a:gd name="T48" fmla="*/ 448 w 637"/>
                <a:gd name="T49" fmla="*/ 378 h 379"/>
                <a:gd name="T50" fmla="*/ 420 w 637"/>
                <a:gd name="T51" fmla="*/ 378 h 379"/>
                <a:gd name="T52" fmla="*/ 392 w 637"/>
                <a:gd name="T53" fmla="*/ 378 h 379"/>
                <a:gd name="T54" fmla="*/ 363 w 637"/>
                <a:gd name="T55" fmla="*/ 378 h 379"/>
                <a:gd name="T56" fmla="*/ 333 w 637"/>
                <a:gd name="T57" fmla="*/ 378 h 379"/>
                <a:gd name="T58" fmla="*/ 303 w 637"/>
                <a:gd name="T59" fmla="*/ 375 h 379"/>
                <a:gd name="T60" fmla="*/ 278 w 637"/>
                <a:gd name="T61" fmla="*/ 369 h 379"/>
                <a:gd name="T62" fmla="*/ 255 w 637"/>
                <a:gd name="T63" fmla="*/ 359 h 379"/>
                <a:gd name="T64" fmla="*/ 235 w 637"/>
                <a:gd name="T65" fmla="*/ 346 h 379"/>
                <a:gd name="T66" fmla="*/ 217 w 637"/>
                <a:gd name="T67" fmla="*/ 329 h 379"/>
                <a:gd name="T68" fmla="*/ 200 w 637"/>
                <a:gd name="T69" fmla="*/ 311 h 379"/>
                <a:gd name="T70" fmla="*/ 186 w 637"/>
                <a:gd name="T71" fmla="*/ 290 h 379"/>
                <a:gd name="T72" fmla="*/ 172 w 637"/>
                <a:gd name="T73" fmla="*/ 266 h 379"/>
                <a:gd name="T74" fmla="*/ 159 w 637"/>
                <a:gd name="T75" fmla="*/ 241 h 379"/>
                <a:gd name="T76" fmla="*/ 145 w 637"/>
                <a:gd name="T77" fmla="*/ 213 h 379"/>
                <a:gd name="T78" fmla="*/ 131 w 637"/>
                <a:gd name="T79" fmla="*/ 185 h 379"/>
                <a:gd name="T80" fmla="*/ 119 w 637"/>
                <a:gd name="T81" fmla="*/ 157 h 379"/>
                <a:gd name="T82" fmla="*/ 106 w 637"/>
                <a:gd name="T83" fmla="*/ 131 h 379"/>
                <a:gd name="T84" fmla="*/ 93 w 637"/>
                <a:gd name="T85" fmla="*/ 107 h 379"/>
                <a:gd name="T86" fmla="*/ 80 w 637"/>
                <a:gd name="T87" fmla="*/ 84 h 379"/>
                <a:gd name="T88" fmla="*/ 67 w 637"/>
                <a:gd name="T89" fmla="*/ 64 h 379"/>
                <a:gd name="T90" fmla="*/ 51 w 637"/>
                <a:gd name="T91" fmla="*/ 48 h 379"/>
                <a:gd name="T92" fmla="*/ 36 w 637"/>
                <a:gd name="T93" fmla="*/ 36 h 379"/>
                <a:gd name="T94" fmla="*/ 19 w 637"/>
                <a:gd name="T95" fmla="*/ 28 h 379"/>
                <a:gd name="T96" fmla="*/ 0 w 637"/>
                <a:gd name="T97" fmla="*/ 25 h 379"/>
                <a:gd name="T98" fmla="*/ 32 w 637"/>
                <a:gd name="T99" fmla="*/ 22 h 379"/>
                <a:gd name="T100" fmla="*/ 64 w 637"/>
                <a:gd name="T101" fmla="*/ 18 h 379"/>
                <a:gd name="T102" fmla="*/ 96 w 637"/>
                <a:gd name="T103" fmla="*/ 15 h 379"/>
                <a:gd name="T104" fmla="*/ 127 w 637"/>
                <a:gd name="T105" fmla="*/ 12 h 379"/>
                <a:gd name="T106" fmla="*/ 157 w 637"/>
                <a:gd name="T107" fmla="*/ 8 h 379"/>
                <a:gd name="T108" fmla="*/ 183 w 637"/>
                <a:gd name="T109" fmla="*/ 6 h 379"/>
                <a:gd name="T110" fmla="*/ 206 w 637"/>
                <a:gd name="T111" fmla="*/ 3 h 379"/>
                <a:gd name="T112" fmla="*/ 223 w 637"/>
                <a:gd name="T113" fmla="*/ 2 h 379"/>
                <a:gd name="T114" fmla="*/ 234 w 637"/>
                <a:gd name="T11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7" h="379">
                  <a:moveTo>
                    <a:pt x="234" y="0"/>
                  </a:moveTo>
                  <a:lnTo>
                    <a:pt x="258" y="1"/>
                  </a:lnTo>
                  <a:lnTo>
                    <a:pt x="279" y="6"/>
                  </a:lnTo>
                  <a:lnTo>
                    <a:pt x="299" y="16"/>
                  </a:lnTo>
                  <a:lnTo>
                    <a:pt x="318" y="30"/>
                  </a:lnTo>
                  <a:lnTo>
                    <a:pt x="335" y="49"/>
                  </a:lnTo>
                  <a:lnTo>
                    <a:pt x="351" y="70"/>
                  </a:lnTo>
                  <a:lnTo>
                    <a:pt x="367" y="94"/>
                  </a:lnTo>
                  <a:lnTo>
                    <a:pt x="383" y="120"/>
                  </a:lnTo>
                  <a:lnTo>
                    <a:pt x="399" y="148"/>
                  </a:lnTo>
                  <a:lnTo>
                    <a:pt x="415" y="176"/>
                  </a:lnTo>
                  <a:lnTo>
                    <a:pt x="432" y="207"/>
                  </a:lnTo>
                  <a:lnTo>
                    <a:pt x="451" y="236"/>
                  </a:lnTo>
                  <a:lnTo>
                    <a:pt x="472" y="265"/>
                  </a:lnTo>
                  <a:lnTo>
                    <a:pt x="493" y="291"/>
                  </a:lnTo>
                  <a:lnTo>
                    <a:pt x="517" y="315"/>
                  </a:lnTo>
                  <a:lnTo>
                    <a:pt x="543" y="337"/>
                  </a:lnTo>
                  <a:lnTo>
                    <a:pt x="572" y="355"/>
                  </a:lnTo>
                  <a:lnTo>
                    <a:pt x="603" y="369"/>
                  </a:lnTo>
                  <a:lnTo>
                    <a:pt x="637" y="379"/>
                  </a:lnTo>
                  <a:lnTo>
                    <a:pt x="588" y="378"/>
                  </a:lnTo>
                  <a:lnTo>
                    <a:pt x="546" y="378"/>
                  </a:lnTo>
                  <a:lnTo>
                    <a:pt x="509" y="378"/>
                  </a:lnTo>
                  <a:lnTo>
                    <a:pt x="477" y="378"/>
                  </a:lnTo>
                  <a:lnTo>
                    <a:pt x="448" y="378"/>
                  </a:lnTo>
                  <a:lnTo>
                    <a:pt x="420" y="378"/>
                  </a:lnTo>
                  <a:lnTo>
                    <a:pt x="392" y="378"/>
                  </a:lnTo>
                  <a:lnTo>
                    <a:pt x="363" y="378"/>
                  </a:lnTo>
                  <a:lnTo>
                    <a:pt x="333" y="378"/>
                  </a:lnTo>
                  <a:lnTo>
                    <a:pt x="303" y="375"/>
                  </a:lnTo>
                  <a:lnTo>
                    <a:pt x="278" y="369"/>
                  </a:lnTo>
                  <a:lnTo>
                    <a:pt x="255" y="359"/>
                  </a:lnTo>
                  <a:lnTo>
                    <a:pt x="235" y="346"/>
                  </a:lnTo>
                  <a:lnTo>
                    <a:pt x="217" y="329"/>
                  </a:lnTo>
                  <a:lnTo>
                    <a:pt x="200" y="311"/>
                  </a:lnTo>
                  <a:lnTo>
                    <a:pt x="186" y="290"/>
                  </a:lnTo>
                  <a:lnTo>
                    <a:pt x="172" y="266"/>
                  </a:lnTo>
                  <a:lnTo>
                    <a:pt x="159" y="241"/>
                  </a:lnTo>
                  <a:lnTo>
                    <a:pt x="145" y="213"/>
                  </a:lnTo>
                  <a:lnTo>
                    <a:pt x="131" y="185"/>
                  </a:lnTo>
                  <a:lnTo>
                    <a:pt x="119" y="157"/>
                  </a:lnTo>
                  <a:lnTo>
                    <a:pt x="106" y="131"/>
                  </a:lnTo>
                  <a:lnTo>
                    <a:pt x="93" y="107"/>
                  </a:lnTo>
                  <a:lnTo>
                    <a:pt x="80" y="84"/>
                  </a:lnTo>
                  <a:lnTo>
                    <a:pt x="67" y="64"/>
                  </a:lnTo>
                  <a:lnTo>
                    <a:pt x="51" y="48"/>
                  </a:lnTo>
                  <a:lnTo>
                    <a:pt x="36" y="36"/>
                  </a:lnTo>
                  <a:lnTo>
                    <a:pt x="19" y="28"/>
                  </a:lnTo>
                  <a:lnTo>
                    <a:pt x="0" y="25"/>
                  </a:lnTo>
                  <a:lnTo>
                    <a:pt x="32" y="22"/>
                  </a:lnTo>
                  <a:lnTo>
                    <a:pt x="64" y="18"/>
                  </a:lnTo>
                  <a:lnTo>
                    <a:pt x="96" y="15"/>
                  </a:lnTo>
                  <a:lnTo>
                    <a:pt x="127" y="12"/>
                  </a:lnTo>
                  <a:lnTo>
                    <a:pt x="157" y="8"/>
                  </a:lnTo>
                  <a:lnTo>
                    <a:pt x="183" y="6"/>
                  </a:lnTo>
                  <a:lnTo>
                    <a:pt x="206" y="3"/>
                  </a:lnTo>
                  <a:lnTo>
                    <a:pt x="223" y="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7437438" y="555625"/>
              <a:ext cx="349250" cy="328612"/>
            </a:xfrm>
            <a:custGeom>
              <a:avLst/>
              <a:gdLst>
                <a:gd name="T0" fmla="*/ 878 w 879"/>
                <a:gd name="T1" fmla="*/ 27 h 828"/>
                <a:gd name="T2" fmla="*/ 878 w 879"/>
                <a:gd name="T3" fmla="*/ 93 h 828"/>
                <a:gd name="T4" fmla="*/ 878 w 879"/>
                <a:gd name="T5" fmla="*/ 164 h 828"/>
                <a:gd name="T6" fmla="*/ 879 w 879"/>
                <a:gd name="T7" fmla="*/ 228 h 828"/>
                <a:gd name="T8" fmla="*/ 878 w 879"/>
                <a:gd name="T9" fmla="*/ 276 h 828"/>
                <a:gd name="T10" fmla="*/ 875 w 879"/>
                <a:gd name="T11" fmla="*/ 317 h 828"/>
                <a:gd name="T12" fmla="*/ 854 w 879"/>
                <a:gd name="T13" fmla="*/ 366 h 828"/>
                <a:gd name="T14" fmla="*/ 813 w 879"/>
                <a:gd name="T15" fmla="*/ 409 h 828"/>
                <a:gd name="T16" fmla="*/ 757 w 879"/>
                <a:gd name="T17" fmla="*/ 448 h 828"/>
                <a:gd name="T18" fmla="*/ 691 w 879"/>
                <a:gd name="T19" fmla="*/ 482 h 828"/>
                <a:gd name="T20" fmla="*/ 617 w 879"/>
                <a:gd name="T21" fmla="*/ 512 h 828"/>
                <a:gd name="T22" fmla="*/ 539 w 879"/>
                <a:gd name="T23" fmla="*/ 542 h 828"/>
                <a:gd name="T24" fmla="*/ 457 w 879"/>
                <a:gd name="T25" fmla="*/ 570 h 828"/>
                <a:gd name="T26" fmla="*/ 368 w 879"/>
                <a:gd name="T27" fmla="*/ 601 h 828"/>
                <a:gd name="T28" fmla="*/ 280 w 879"/>
                <a:gd name="T29" fmla="*/ 635 h 828"/>
                <a:gd name="T30" fmla="*/ 196 w 879"/>
                <a:gd name="T31" fmla="*/ 672 h 828"/>
                <a:gd name="T32" fmla="*/ 118 w 879"/>
                <a:gd name="T33" fmla="*/ 716 h 828"/>
                <a:gd name="T34" fmla="*/ 51 w 879"/>
                <a:gd name="T35" fmla="*/ 767 h 828"/>
                <a:gd name="T36" fmla="*/ 0 w 879"/>
                <a:gd name="T37" fmla="*/ 828 h 828"/>
                <a:gd name="T38" fmla="*/ 84 w 879"/>
                <a:gd name="T39" fmla="*/ 570 h 828"/>
                <a:gd name="T40" fmla="*/ 137 w 879"/>
                <a:gd name="T41" fmla="*/ 408 h 828"/>
                <a:gd name="T42" fmla="*/ 176 w 879"/>
                <a:gd name="T43" fmla="*/ 353 h 828"/>
                <a:gd name="T44" fmla="*/ 228 w 879"/>
                <a:gd name="T45" fmla="*/ 311 h 828"/>
                <a:gd name="T46" fmla="*/ 294 w 879"/>
                <a:gd name="T47" fmla="*/ 277 h 828"/>
                <a:gd name="T48" fmla="*/ 370 w 879"/>
                <a:gd name="T49" fmla="*/ 247 h 828"/>
                <a:gd name="T50" fmla="*/ 454 w 879"/>
                <a:gd name="T51" fmla="*/ 222 h 828"/>
                <a:gd name="T52" fmla="*/ 543 w 879"/>
                <a:gd name="T53" fmla="*/ 197 h 828"/>
                <a:gd name="T54" fmla="*/ 642 w 879"/>
                <a:gd name="T55" fmla="*/ 167 h 828"/>
                <a:gd name="T56" fmla="*/ 725 w 879"/>
                <a:gd name="T57" fmla="*/ 139 h 828"/>
                <a:gd name="T58" fmla="*/ 791 w 879"/>
                <a:gd name="T59" fmla="*/ 108 h 828"/>
                <a:gd name="T60" fmla="*/ 839 w 879"/>
                <a:gd name="T61" fmla="*/ 72 h 828"/>
                <a:gd name="T62" fmla="*/ 870 w 879"/>
                <a:gd name="T63" fmla="*/ 27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9" h="828">
                  <a:moveTo>
                    <a:pt x="878" y="0"/>
                  </a:moveTo>
                  <a:lnTo>
                    <a:pt x="878" y="27"/>
                  </a:lnTo>
                  <a:lnTo>
                    <a:pt x="878" y="59"/>
                  </a:lnTo>
                  <a:lnTo>
                    <a:pt x="878" y="93"/>
                  </a:lnTo>
                  <a:lnTo>
                    <a:pt x="878" y="129"/>
                  </a:lnTo>
                  <a:lnTo>
                    <a:pt x="878" y="164"/>
                  </a:lnTo>
                  <a:lnTo>
                    <a:pt x="879" y="198"/>
                  </a:lnTo>
                  <a:lnTo>
                    <a:pt x="879" y="228"/>
                  </a:lnTo>
                  <a:lnTo>
                    <a:pt x="878" y="255"/>
                  </a:lnTo>
                  <a:lnTo>
                    <a:pt x="878" y="276"/>
                  </a:lnTo>
                  <a:lnTo>
                    <a:pt x="878" y="290"/>
                  </a:lnTo>
                  <a:lnTo>
                    <a:pt x="875" y="317"/>
                  </a:lnTo>
                  <a:lnTo>
                    <a:pt x="867" y="342"/>
                  </a:lnTo>
                  <a:lnTo>
                    <a:pt x="854" y="366"/>
                  </a:lnTo>
                  <a:lnTo>
                    <a:pt x="835" y="388"/>
                  </a:lnTo>
                  <a:lnTo>
                    <a:pt x="813" y="409"/>
                  </a:lnTo>
                  <a:lnTo>
                    <a:pt x="787" y="429"/>
                  </a:lnTo>
                  <a:lnTo>
                    <a:pt x="757" y="448"/>
                  </a:lnTo>
                  <a:lnTo>
                    <a:pt x="725" y="465"/>
                  </a:lnTo>
                  <a:lnTo>
                    <a:pt x="691" y="482"/>
                  </a:lnTo>
                  <a:lnTo>
                    <a:pt x="654" y="497"/>
                  </a:lnTo>
                  <a:lnTo>
                    <a:pt x="617" y="512"/>
                  </a:lnTo>
                  <a:lnTo>
                    <a:pt x="579" y="528"/>
                  </a:lnTo>
                  <a:lnTo>
                    <a:pt x="539" y="542"/>
                  </a:lnTo>
                  <a:lnTo>
                    <a:pt x="500" y="555"/>
                  </a:lnTo>
                  <a:lnTo>
                    <a:pt x="457" y="570"/>
                  </a:lnTo>
                  <a:lnTo>
                    <a:pt x="413" y="586"/>
                  </a:lnTo>
                  <a:lnTo>
                    <a:pt x="368" y="601"/>
                  </a:lnTo>
                  <a:lnTo>
                    <a:pt x="325" y="617"/>
                  </a:lnTo>
                  <a:lnTo>
                    <a:pt x="280" y="635"/>
                  </a:lnTo>
                  <a:lnTo>
                    <a:pt x="237" y="652"/>
                  </a:lnTo>
                  <a:lnTo>
                    <a:pt x="196" y="672"/>
                  </a:lnTo>
                  <a:lnTo>
                    <a:pt x="155" y="693"/>
                  </a:lnTo>
                  <a:lnTo>
                    <a:pt x="118" y="716"/>
                  </a:lnTo>
                  <a:lnTo>
                    <a:pt x="83" y="740"/>
                  </a:lnTo>
                  <a:lnTo>
                    <a:pt x="51" y="767"/>
                  </a:lnTo>
                  <a:lnTo>
                    <a:pt x="24" y="796"/>
                  </a:lnTo>
                  <a:lnTo>
                    <a:pt x="0" y="828"/>
                  </a:lnTo>
                  <a:lnTo>
                    <a:pt x="42" y="698"/>
                  </a:lnTo>
                  <a:lnTo>
                    <a:pt x="84" y="570"/>
                  </a:lnTo>
                  <a:lnTo>
                    <a:pt x="125" y="441"/>
                  </a:lnTo>
                  <a:lnTo>
                    <a:pt x="137" y="408"/>
                  </a:lnTo>
                  <a:lnTo>
                    <a:pt x="155" y="380"/>
                  </a:lnTo>
                  <a:lnTo>
                    <a:pt x="176" y="353"/>
                  </a:lnTo>
                  <a:lnTo>
                    <a:pt x="200" y="331"/>
                  </a:lnTo>
                  <a:lnTo>
                    <a:pt x="228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1"/>
                  </a:lnTo>
                  <a:lnTo>
                    <a:pt x="370" y="247"/>
                  </a:lnTo>
                  <a:lnTo>
                    <a:pt x="410" y="235"/>
                  </a:lnTo>
                  <a:lnTo>
                    <a:pt x="454" y="222"/>
                  </a:lnTo>
                  <a:lnTo>
                    <a:pt x="498" y="209"/>
                  </a:lnTo>
                  <a:lnTo>
                    <a:pt x="543" y="197"/>
                  </a:lnTo>
                  <a:lnTo>
                    <a:pt x="595" y="181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60" y="123"/>
                  </a:lnTo>
                  <a:lnTo>
                    <a:pt x="791" y="108"/>
                  </a:lnTo>
                  <a:lnTo>
                    <a:pt x="817" y="90"/>
                  </a:lnTo>
                  <a:lnTo>
                    <a:pt x="839" y="72"/>
                  </a:lnTo>
                  <a:lnTo>
                    <a:pt x="857" y="50"/>
                  </a:lnTo>
                  <a:lnTo>
                    <a:pt x="870" y="2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7694613" y="446088"/>
              <a:ext cx="366712" cy="187325"/>
            </a:xfrm>
            <a:custGeom>
              <a:avLst/>
              <a:gdLst>
                <a:gd name="T0" fmla="*/ 349 w 925"/>
                <a:gd name="T1" fmla="*/ 0 h 471"/>
                <a:gd name="T2" fmla="*/ 378 w 925"/>
                <a:gd name="T3" fmla="*/ 6 h 471"/>
                <a:gd name="T4" fmla="*/ 408 w 925"/>
                <a:gd name="T5" fmla="*/ 18 h 471"/>
                <a:gd name="T6" fmla="*/ 436 w 925"/>
                <a:gd name="T7" fmla="*/ 35 h 471"/>
                <a:gd name="T8" fmla="*/ 464 w 925"/>
                <a:gd name="T9" fmla="*/ 56 h 471"/>
                <a:gd name="T10" fmla="*/ 491 w 925"/>
                <a:gd name="T11" fmla="*/ 82 h 471"/>
                <a:gd name="T12" fmla="*/ 517 w 925"/>
                <a:gd name="T13" fmla="*/ 111 h 471"/>
                <a:gd name="T14" fmla="*/ 543 w 925"/>
                <a:gd name="T15" fmla="*/ 143 h 471"/>
                <a:gd name="T16" fmla="*/ 567 w 925"/>
                <a:gd name="T17" fmla="*/ 178 h 471"/>
                <a:gd name="T18" fmla="*/ 590 w 925"/>
                <a:gd name="T19" fmla="*/ 215 h 471"/>
                <a:gd name="T20" fmla="*/ 614 w 925"/>
                <a:gd name="T21" fmla="*/ 254 h 471"/>
                <a:gd name="T22" fmla="*/ 640 w 925"/>
                <a:gd name="T23" fmla="*/ 290 h 471"/>
                <a:gd name="T24" fmla="*/ 669 w 925"/>
                <a:gd name="T25" fmla="*/ 325 h 471"/>
                <a:gd name="T26" fmla="*/ 698 w 925"/>
                <a:gd name="T27" fmla="*/ 357 h 471"/>
                <a:gd name="T28" fmla="*/ 730 w 925"/>
                <a:gd name="T29" fmla="*/ 386 h 471"/>
                <a:gd name="T30" fmla="*/ 765 w 925"/>
                <a:gd name="T31" fmla="*/ 412 h 471"/>
                <a:gd name="T32" fmla="*/ 801 w 925"/>
                <a:gd name="T33" fmla="*/ 433 h 471"/>
                <a:gd name="T34" fmla="*/ 839 w 925"/>
                <a:gd name="T35" fmla="*/ 451 h 471"/>
                <a:gd name="T36" fmla="*/ 881 w 925"/>
                <a:gd name="T37" fmla="*/ 463 h 471"/>
                <a:gd name="T38" fmla="*/ 925 w 925"/>
                <a:gd name="T39" fmla="*/ 471 h 471"/>
                <a:gd name="T40" fmla="*/ 855 w 925"/>
                <a:gd name="T41" fmla="*/ 471 h 471"/>
                <a:gd name="T42" fmla="*/ 792 w 925"/>
                <a:gd name="T43" fmla="*/ 471 h 471"/>
                <a:gd name="T44" fmla="*/ 734 w 925"/>
                <a:gd name="T45" fmla="*/ 471 h 471"/>
                <a:gd name="T46" fmla="*/ 682 w 925"/>
                <a:gd name="T47" fmla="*/ 471 h 471"/>
                <a:gd name="T48" fmla="*/ 631 w 925"/>
                <a:gd name="T49" fmla="*/ 471 h 471"/>
                <a:gd name="T50" fmla="*/ 585 w 925"/>
                <a:gd name="T51" fmla="*/ 470 h 471"/>
                <a:gd name="T52" fmla="*/ 540 w 925"/>
                <a:gd name="T53" fmla="*/ 470 h 471"/>
                <a:gd name="T54" fmla="*/ 497 w 925"/>
                <a:gd name="T55" fmla="*/ 470 h 471"/>
                <a:gd name="T56" fmla="*/ 453 w 925"/>
                <a:gd name="T57" fmla="*/ 470 h 471"/>
                <a:gd name="T58" fmla="*/ 421 w 925"/>
                <a:gd name="T59" fmla="*/ 467 h 471"/>
                <a:gd name="T60" fmla="*/ 393 w 925"/>
                <a:gd name="T61" fmla="*/ 461 h 471"/>
                <a:gd name="T62" fmla="*/ 369 w 925"/>
                <a:gd name="T63" fmla="*/ 451 h 471"/>
                <a:gd name="T64" fmla="*/ 348 w 925"/>
                <a:gd name="T65" fmla="*/ 438 h 471"/>
                <a:gd name="T66" fmla="*/ 329 w 925"/>
                <a:gd name="T67" fmla="*/ 423 h 471"/>
                <a:gd name="T68" fmla="*/ 313 w 925"/>
                <a:gd name="T69" fmla="*/ 404 h 471"/>
                <a:gd name="T70" fmla="*/ 298 w 925"/>
                <a:gd name="T71" fmla="*/ 384 h 471"/>
                <a:gd name="T72" fmla="*/ 286 w 925"/>
                <a:gd name="T73" fmla="*/ 362 h 471"/>
                <a:gd name="T74" fmla="*/ 274 w 925"/>
                <a:gd name="T75" fmla="*/ 339 h 471"/>
                <a:gd name="T76" fmla="*/ 263 w 925"/>
                <a:gd name="T77" fmla="*/ 315 h 471"/>
                <a:gd name="T78" fmla="*/ 254 w 925"/>
                <a:gd name="T79" fmla="*/ 290 h 471"/>
                <a:gd name="T80" fmla="*/ 243 w 925"/>
                <a:gd name="T81" fmla="*/ 265 h 471"/>
                <a:gd name="T82" fmla="*/ 232 w 925"/>
                <a:gd name="T83" fmla="*/ 240 h 471"/>
                <a:gd name="T84" fmla="*/ 213 w 925"/>
                <a:gd name="T85" fmla="*/ 205 h 471"/>
                <a:gd name="T86" fmla="*/ 193 w 925"/>
                <a:gd name="T87" fmla="*/ 172 h 471"/>
                <a:gd name="T88" fmla="*/ 173 w 925"/>
                <a:gd name="T89" fmla="*/ 140 h 471"/>
                <a:gd name="T90" fmla="*/ 148 w 925"/>
                <a:gd name="T91" fmla="*/ 113 h 471"/>
                <a:gd name="T92" fmla="*/ 123 w 925"/>
                <a:gd name="T93" fmla="*/ 87 h 471"/>
                <a:gd name="T94" fmla="*/ 96 w 925"/>
                <a:gd name="T95" fmla="*/ 68 h 471"/>
                <a:gd name="T96" fmla="*/ 66 w 925"/>
                <a:gd name="T97" fmla="*/ 51 h 471"/>
                <a:gd name="T98" fmla="*/ 34 w 925"/>
                <a:gd name="T99" fmla="*/ 39 h 471"/>
                <a:gd name="T100" fmla="*/ 0 w 925"/>
                <a:gd name="T101" fmla="*/ 34 h 471"/>
                <a:gd name="T102" fmla="*/ 32 w 925"/>
                <a:gd name="T103" fmla="*/ 30 h 471"/>
                <a:gd name="T104" fmla="*/ 67 w 925"/>
                <a:gd name="T105" fmla="*/ 26 h 471"/>
                <a:gd name="T106" fmla="*/ 104 w 925"/>
                <a:gd name="T107" fmla="*/ 23 h 471"/>
                <a:gd name="T108" fmla="*/ 140 w 925"/>
                <a:gd name="T109" fmla="*/ 18 h 471"/>
                <a:gd name="T110" fmla="*/ 175 w 925"/>
                <a:gd name="T111" fmla="*/ 15 h 471"/>
                <a:gd name="T112" fmla="*/ 208 w 925"/>
                <a:gd name="T113" fmla="*/ 12 h 471"/>
                <a:gd name="T114" fmla="*/ 238 w 925"/>
                <a:gd name="T115" fmla="*/ 8 h 471"/>
                <a:gd name="T116" fmla="*/ 266 w 925"/>
                <a:gd name="T117" fmla="*/ 5 h 471"/>
                <a:gd name="T118" fmla="*/ 289 w 925"/>
                <a:gd name="T119" fmla="*/ 3 h 471"/>
                <a:gd name="T120" fmla="*/ 306 w 925"/>
                <a:gd name="T121" fmla="*/ 2 h 471"/>
                <a:gd name="T122" fmla="*/ 318 w 925"/>
                <a:gd name="T123" fmla="*/ 0 h 471"/>
                <a:gd name="T124" fmla="*/ 349 w 925"/>
                <a:gd name="T12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5" h="471">
                  <a:moveTo>
                    <a:pt x="349" y="0"/>
                  </a:moveTo>
                  <a:lnTo>
                    <a:pt x="378" y="6"/>
                  </a:lnTo>
                  <a:lnTo>
                    <a:pt x="408" y="18"/>
                  </a:lnTo>
                  <a:lnTo>
                    <a:pt x="436" y="35"/>
                  </a:lnTo>
                  <a:lnTo>
                    <a:pt x="464" y="56"/>
                  </a:lnTo>
                  <a:lnTo>
                    <a:pt x="491" y="82"/>
                  </a:lnTo>
                  <a:lnTo>
                    <a:pt x="517" y="111"/>
                  </a:lnTo>
                  <a:lnTo>
                    <a:pt x="543" y="143"/>
                  </a:lnTo>
                  <a:lnTo>
                    <a:pt x="567" y="178"/>
                  </a:lnTo>
                  <a:lnTo>
                    <a:pt x="590" y="215"/>
                  </a:lnTo>
                  <a:lnTo>
                    <a:pt x="614" y="254"/>
                  </a:lnTo>
                  <a:lnTo>
                    <a:pt x="640" y="290"/>
                  </a:lnTo>
                  <a:lnTo>
                    <a:pt x="669" y="325"/>
                  </a:lnTo>
                  <a:lnTo>
                    <a:pt x="698" y="357"/>
                  </a:lnTo>
                  <a:lnTo>
                    <a:pt x="730" y="386"/>
                  </a:lnTo>
                  <a:lnTo>
                    <a:pt x="765" y="412"/>
                  </a:lnTo>
                  <a:lnTo>
                    <a:pt x="801" y="433"/>
                  </a:lnTo>
                  <a:lnTo>
                    <a:pt x="839" y="451"/>
                  </a:lnTo>
                  <a:lnTo>
                    <a:pt x="881" y="463"/>
                  </a:lnTo>
                  <a:lnTo>
                    <a:pt x="925" y="471"/>
                  </a:lnTo>
                  <a:lnTo>
                    <a:pt x="855" y="471"/>
                  </a:lnTo>
                  <a:lnTo>
                    <a:pt x="792" y="471"/>
                  </a:lnTo>
                  <a:lnTo>
                    <a:pt x="734" y="471"/>
                  </a:lnTo>
                  <a:lnTo>
                    <a:pt x="682" y="471"/>
                  </a:lnTo>
                  <a:lnTo>
                    <a:pt x="631" y="471"/>
                  </a:lnTo>
                  <a:lnTo>
                    <a:pt x="585" y="470"/>
                  </a:lnTo>
                  <a:lnTo>
                    <a:pt x="540" y="470"/>
                  </a:lnTo>
                  <a:lnTo>
                    <a:pt x="497" y="470"/>
                  </a:lnTo>
                  <a:lnTo>
                    <a:pt x="453" y="470"/>
                  </a:lnTo>
                  <a:lnTo>
                    <a:pt x="421" y="467"/>
                  </a:lnTo>
                  <a:lnTo>
                    <a:pt x="393" y="461"/>
                  </a:lnTo>
                  <a:lnTo>
                    <a:pt x="369" y="451"/>
                  </a:lnTo>
                  <a:lnTo>
                    <a:pt x="348" y="438"/>
                  </a:lnTo>
                  <a:lnTo>
                    <a:pt x="329" y="423"/>
                  </a:lnTo>
                  <a:lnTo>
                    <a:pt x="313" y="404"/>
                  </a:lnTo>
                  <a:lnTo>
                    <a:pt x="298" y="384"/>
                  </a:lnTo>
                  <a:lnTo>
                    <a:pt x="286" y="362"/>
                  </a:lnTo>
                  <a:lnTo>
                    <a:pt x="274" y="339"/>
                  </a:lnTo>
                  <a:lnTo>
                    <a:pt x="263" y="315"/>
                  </a:lnTo>
                  <a:lnTo>
                    <a:pt x="254" y="290"/>
                  </a:lnTo>
                  <a:lnTo>
                    <a:pt x="243" y="265"/>
                  </a:lnTo>
                  <a:lnTo>
                    <a:pt x="232" y="240"/>
                  </a:lnTo>
                  <a:lnTo>
                    <a:pt x="213" y="205"/>
                  </a:lnTo>
                  <a:lnTo>
                    <a:pt x="193" y="172"/>
                  </a:lnTo>
                  <a:lnTo>
                    <a:pt x="173" y="140"/>
                  </a:lnTo>
                  <a:lnTo>
                    <a:pt x="148" y="113"/>
                  </a:lnTo>
                  <a:lnTo>
                    <a:pt x="123" y="87"/>
                  </a:lnTo>
                  <a:lnTo>
                    <a:pt x="96" y="68"/>
                  </a:lnTo>
                  <a:lnTo>
                    <a:pt x="66" y="51"/>
                  </a:lnTo>
                  <a:lnTo>
                    <a:pt x="34" y="39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67" y="26"/>
                  </a:lnTo>
                  <a:lnTo>
                    <a:pt x="104" y="23"/>
                  </a:lnTo>
                  <a:lnTo>
                    <a:pt x="140" y="18"/>
                  </a:lnTo>
                  <a:lnTo>
                    <a:pt x="175" y="15"/>
                  </a:lnTo>
                  <a:lnTo>
                    <a:pt x="208" y="12"/>
                  </a:lnTo>
                  <a:lnTo>
                    <a:pt x="238" y="8"/>
                  </a:lnTo>
                  <a:lnTo>
                    <a:pt x="266" y="5"/>
                  </a:lnTo>
                  <a:lnTo>
                    <a:pt x="289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51984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2" r:id="rId2"/>
    <p:sldLayoutId id="2147483714" r:id="rId3"/>
    <p:sldLayoutId id="2147483715" r:id="rId4"/>
    <p:sldLayoutId id="2147483692" r:id="rId5"/>
    <p:sldLayoutId id="2147483701" r:id="rId6"/>
    <p:sldLayoutId id="2147483693" r:id="rId7"/>
    <p:sldLayoutId id="2147483707" r:id="rId8"/>
    <p:sldLayoutId id="2147483704" r:id="rId9"/>
    <p:sldLayoutId id="2147483706" r:id="rId10"/>
    <p:sldLayoutId id="2147483711" r:id="rId11"/>
    <p:sldLayoutId id="2147483695" r:id="rId12"/>
    <p:sldLayoutId id="2147483708" r:id="rId13"/>
    <p:sldLayoutId id="2147483703" r:id="rId14"/>
    <p:sldLayoutId id="2147483698" r:id="rId15"/>
    <p:sldLayoutId id="2147483709" r:id="rId16"/>
    <p:sldLayoutId id="2147483705" r:id="rId17"/>
    <p:sldLayoutId id="2147483808" r:id="rId18"/>
    <p:sldLayoutId id="2147483710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71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rgbClr val="E2007A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1800" kern="1200">
          <a:solidFill>
            <a:srgbClr val="7071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1800" kern="1200">
          <a:solidFill>
            <a:srgbClr val="7071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6AFA-950F-419C-A455-49852172C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04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1D974-49D2-4539-8534-4B21AC1FD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59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F97D5-FB1B-443D-8B22-E5D4F0993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51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BA194-D024-42A3-8500-F9B935DBB6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293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712800" y="365127"/>
            <a:ext cx="66457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2800" y="1825627"/>
            <a:ext cx="7886700" cy="366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8" name="pole tekstowe 27"/>
          <p:cNvSpPr txBox="1"/>
          <p:nvPr userDrawn="1"/>
        </p:nvSpPr>
        <p:spPr>
          <a:xfrm>
            <a:off x="628650" y="6525344"/>
            <a:ext cx="1783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E2007A"/>
                </a:solidFill>
              </a:rPr>
              <a:t>Kraków, </a:t>
            </a:r>
            <a:fld id="{AD81EC0F-094B-4C97-9EFE-437DF3C9C71D}" type="datetime1">
              <a:rPr lang="pl-PL" sz="1200" smtClean="0">
                <a:solidFill>
                  <a:srgbClr val="E2007A"/>
                </a:solidFill>
              </a:rPr>
              <a:pPr/>
              <a:t>2017-02-28</a:t>
            </a:fld>
            <a:endParaRPr lang="pl-PL" sz="1200" dirty="0">
              <a:solidFill>
                <a:srgbClr val="E2007A"/>
              </a:solidFill>
            </a:endParaRPr>
          </a:p>
        </p:txBody>
      </p:sp>
      <p:sp>
        <p:nvSpPr>
          <p:cNvPr id="29" name="pole tekstowe 28"/>
          <p:cNvSpPr txBox="1"/>
          <p:nvPr userDrawn="1"/>
        </p:nvSpPr>
        <p:spPr>
          <a:xfrm>
            <a:off x="2555776" y="6525344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E2007A"/>
                </a:solidFill>
              </a:rPr>
              <a:t>Umieszczenie majątku IT w TD zamiast w CUW IT</a:t>
            </a:r>
            <a:endParaRPr lang="pl-PL" sz="1200" dirty="0">
              <a:solidFill>
                <a:srgbClr val="E2007A"/>
              </a:solidFill>
            </a:endParaRPr>
          </a:p>
        </p:txBody>
      </p:sp>
      <p:sp>
        <p:nvSpPr>
          <p:cNvPr id="30" name="pole tekstowe 29"/>
          <p:cNvSpPr txBox="1"/>
          <p:nvPr userDrawn="1"/>
        </p:nvSpPr>
        <p:spPr>
          <a:xfrm>
            <a:off x="5364088" y="6525344"/>
            <a:ext cx="3624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>
                <a:solidFill>
                  <a:srgbClr val="E2007A"/>
                </a:solidFill>
              </a:rPr>
              <a:t>?</a:t>
            </a:r>
            <a:endParaRPr lang="pl-PL" sz="1200" dirty="0">
              <a:solidFill>
                <a:srgbClr val="E2007A"/>
              </a:solidFill>
            </a:endParaRPr>
          </a:p>
        </p:txBody>
      </p:sp>
      <p:sp>
        <p:nvSpPr>
          <p:cNvPr id="31" name="Prostokąt 30"/>
          <p:cNvSpPr/>
          <p:nvPr userDrawn="1"/>
        </p:nvSpPr>
        <p:spPr>
          <a:xfrm flipV="1">
            <a:off x="712800" y="6429600"/>
            <a:ext cx="8178105" cy="45719"/>
          </a:xfrm>
          <a:prstGeom prst="rect">
            <a:avLst/>
          </a:prstGeom>
          <a:solidFill>
            <a:srgbClr val="E20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FFFFFF"/>
              </a:solidFill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7380288" y="306388"/>
            <a:ext cx="1433512" cy="674687"/>
            <a:chOff x="7380288" y="306388"/>
            <a:chExt cx="1433512" cy="674687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8067675" y="906463"/>
              <a:ext cx="65087" cy="73025"/>
            </a:xfrm>
            <a:custGeom>
              <a:avLst/>
              <a:gdLst>
                <a:gd name="T0" fmla="*/ 30 w 162"/>
                <a:gd name="T1" fmla="*/ 23 h 184"/>
                <a:gd name="T2" fmla="*/ 30 w 162"/>
                <a:gd name="T3" fmla="*/ 161 h 184"/>
                <a:gd name="T4" fmla="*/ 76 w 162"/>
                <a:gd name="T5" fmla="*/ 161 h 184"/>
                <a:gd name="T6" fmla="*/ 91 w 162"/>
                <a:gd name="T7" fmla="*/ 160 h 184"/>
                <a:gd name="T8" fmla="*/ 103 w 162"/>
                <a:gd name="T9" fmla="*/ 155 h 184"/>
                <a:gd name="T10" fmla="*/ 109 w 162"/>
                <a:gd name="T11" fmla="*/ 153 h 184"/>
                <a:gd name="T12" fmla="*/ 113 w 162"/>
                <a:gd name="T13" fmla="*/ 150 h 184"/>
                <a:gd name="T14" fmla="*/ 117 w 162"/>
                <a:gd name="T15" fmla="*/ 145 h 184"/>
                <a:gd name="T16" fmla="*/ 121 w 162"/>
                <a:gd name="T17" fmla="*/ 141 h 184"/>
                <a:gd name="T18" fmla="*/ 125 w 162"/>
                <a:gd name="T19" fmla="*/ 132 h 184"/>
                <a:gd name="T20" fmla="*/ 128 w 162"/>
                <a:gd name="T21" fmla="*/ 121 h 184"/>
                <a:gd name="T22" fmla="*/ 130 w 162"/>
                <a:gd name="T23" fmla="*/ 108 h 184"/>
                <a:gd name="T24" fmla="*/ 132 w 162"/>
                <a:gd name="T25" fmla="*/ 94 h 184"/>
                <a:gd name="T26" fmla="*/ 130 w 162"/>
                <a:gd name="T27" fmla="*/ 78 h 184"/>
                <a:gd name="T28" fmla="*/ 127 w 162"/>
                <a:gd name="T29" fmla="*/ 62 h 184"/>
                <a:gd name="T30" fmla="*/ 123 w 162"/>
                <a:gd name="T31" fmla="*/ 49 h 184"/>
                <a:gd name="T32" fmla="*/ 117 w 162"/>
                <a:gd name="T33" fmla="*/ 38 h 184"/>
                <a:gd name="T34" fmla="*/ 113 w 162"/>
                <a:gd name="T35" fmla="*/ 34 h 184"/>
                <a:gd name="T36" fmla="*/ 107 w 162"/>
                <a:gd name="T37" fmla="*/ 29 h 184"/>
                <a:gd name="T38" fmla="*/ 101 w 162"/>
                <a:gd name="T39" fmla="*/ 27 h 184"/>
                <a:gd name="T40" fmla="*/ 89 w 162"/>
                <a:gd name="T41" fmla="*/ 24 h 184"/>
                <a:gd name="T42" fmla="*/ 75 w 162"/>
                <a:gd name="T43" fmla="*/ 23 h 184"/>
                <a:gd name="T44" fmla="*/ 30 w 162"/>
                <a:gd name="T45" fmla="*/ 23 h 184"/>
                <a:gd name="T46" fmla="*/ 0 w 162"/>
                <a:gd name="T47" fmla="*/ 0 h 184"/>
                <a:gd name="T48" fmla="*/ 70 w 162"/>
                <a:gd name="T49" fmla="*/ 0 h 184"/>
                <a:gd name="T50" fmla="*/ 83 w 162"/>
                <a:gd name="T51" fmla="*/ 0 h 184"/>
                <a:gd name="T52" fmla="*/ 95 w 162"/>
                <a:gd name="T53" fmla="*/ 1 h 184"/>
                <a:gd name="T54" fmla="*/ 113 w 162"/>
                <a:gd name="T55" fmla="*/ 4 h 184"/>
                <a:gd name="T56" fmla="*/ 121 w 162"/>
                <a:gd name="T57" fmla="*/ 6 h 184"/>
                <a:gd name="T58" fmla="*/ 127 w 162"/>
                <a:gd name="T59" fmla="*/ 11 h 184"/>
                <a:gd name="T60" fmla="*/ 134 w 162"/>
                <a:gd name="T61" fmla="*/ 15 h 184"/>
                <a:gd name="T62" fmla="*/ 139 w 162"/>
                <a:gd name="T63" fmla="*/ 21 h 184"/>
                <a:gd name="T64" fmla="*/ 150 w 162"/>
                <a:gd name="T65" fmla="*/ 34 h 184"/>
                <a:gd name="T66" fmla="*/ 157 w 162"/>
                <a:gd name="T67" fmla="*/ 50 h 184"/>
                <a:gd name="T68" fmla="*/ 161 w 162"/>
                <a:gd name="T69" fmla="*/ 68 h 184"/>
                <a:gd name="T70" fmla="*/ 162 w 162"/>
                <a:gd name="T71" fmla="*/ 90 h 184"/>
                <a:gd name="T72" fmla="*/ 161 w 162"/>
                <a:gd name="T73" fmla="*/ 109 h 184"/>
                <a:gd name="T74" fmla="*/ 159 w 162"/>
                <a:gd name="T75" fmla="*/ 127 h 184"/>
                <a:gd name="T76" fmla="*/ 153 w 162"/>
                <a:gd name="T77" fmla="*/ 142 h 184"/>
                <a:gd name="T78" fmla="*/ 147 w 162"/>
                <a:gd name="T79" fmla="*/ 155 h 184"/>
                <a:gd name="T80" fmla="*/ 138 w 162"/>
                <a:gd name="T81" fmla="*/ 166 h 184"/>
                <a:gd name="T82" fmla="*/ 127 w 162"/>
                <a:gd name="T83" fmla="*/ 174 h 184"/>
                <a:gd name="T84" fmla="*/ 123 w 162"/>
                <a:gd name="T85" fmla="*/ 176 h 184"/>
                <a:gd name="T86" fmla="*/ 117 w 162"/>
                <a:gd name="T87" fmla="*/ 178 h 184"/>
                <a:gd name="T88" fmla="*/ 112 w 162"/>
                <a:gd name="T89" fmla="*/ 181 h 184"/>
                <a:gd name="T90" fmla="*/ 106 w 162"/>
                <a:gd name="T91" fmla="*/ 182 h 184"/>
                <a:gd name="T92" fmla="*/ 100 w 162"/>
                <a:gd name="T93" fmla="*/ 183 h 184"/>
                <a:gd name="T94" fmla="*/ 92 w 162"/>
                <a:gd name="T95" fmla="*/ 184 h 184"/>
                <a:gd name="T96" fmla="*/ 72 w 162"/>
                <a:gd name="T97" fmla="*/ 184 h 184"/>
                <a:gd name="T98" fmla="*/ 0 w 162"/>
                <a:gd name="T99" fmla="*/ 184 h 184"/>
                <a:gd name="T100" fmla="*/ 0 w 162"/>
                <a:gd name="T10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4">
                  <a:moveTo>
                    <a:pt x="30" y="23"/>
                  </a:moveTo>
                  <a:lnTo>
                    <a:pt x="30" y="161"/>
                  </a:lnTo>
                  <a:lnTo>
                    <a:pt x="76" y="161"/>
                  </a:lnTo>
                  <a:lnTo>
                    <a:pt x="91" y="160"/>
                  </a:lnTo>
                  <a:lnTo>
                    <a:pt x="103" y="155"/>
                  </a:lnTo>
                  <a:lnTo>
                    <a:pt x="109" y="153"/>
                  </a:lnTo>
                  <a:lnTo>
                    <a:pt x="113" y="150"/>
                  </a:lnTo>
                  <a:lnTo>
                    <a:pt x="117" y="145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8" y="121"/>
                  </a:lnTo>
                  <a:lnTo>
                    <a:pt x="130" y="108"/>
                  </a:lnTo>
                  <a:lnTo>
                    <a:pt x="132" y="94"/>
                  </a:lnTo>
                  <a:lnTo>
                    <a:pt x="130" y="78"/>
                  </a:lnTo>
                  <a:lnTo>
                    <a:pt x="127" y="62"/>
                  </a:lnTo>
                  <a:lnTo>
                    <a:pt x="123" y="49"/>
                  </a:lnTo>
                  <a:lnTo>
                    <a:pt x="117" y="38"/>
                  </a:lnTo>
                  <a:lnTo>
                    <a:pt x="113" y="34"/>
                  </a:lnTo>
                  <a:lnTo>
                    <a:pt x="107" y="29"/>
                  </a:lnTo>
                  <a:lnTo>
                    <a:pt x="101" y="27"/>
                  </a:lnTo>
                  <a:lnTo>
                    <a:pt x="89" y="24"/>
                  </a:lnTo>
                  <a:lnTo>
                    <a:pt x="75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113" y="4"/>
                  </a:lnTo>
                  <a:lnTo>
                    <a:pt x="121" y="6"/>
                  </a:lnTo>
                  <a:lnTo>
                    <a:pt x="127" y="11"/>
                  </a:lnTo>
                  <a:lnTo>
                    <a:pt x="134" y="15"/>
                  </a:lnTo>
                  <a:lnTo>
                    <a:pt x="139" y="21"/>
                  </a:lnTo>
                  <a:lnTo>
                    <a:pt x="150" y="34"/>
                  </a:lnTo>
                  <a:lnTo>
                    <a:pt x="157" y="50"/>
                  </a:lnTo>
                  <a:lnTo>
                    <a:pt x="161" y="68"/>
                  </a:lnTo>
                  <a:lnTo>
                    <a:pt x="162" y="90"/>
                  </a:lnTo>
                  <a:lnTo>
                    <a:pt x="161" y="109"/>
                  </a:lnTo>
                  <a:lnTo>
                    <a:pt x="159" y="127"/>
                  </a:lnTo>
                  <a:lnTo>
                    <a:pt x="153" y="142"/>
                  </a:lnTo>
                  <a:lnTo>
                    <a:pt x="147" y="155"/>
                  </a:lnTo>
                  <a:lnTo>
                    <a:pt x="138" y="166"/>
                  </a:lnTo>
                  <a:lnTo>
                    <a:pt x="127" y="174"/>
                  </a:lnTo>
                  <a:lnTo>
                    <a:pt x="123" y="176"/>
                  </a:lnTo>
                  <a:lnTo>
                    <a:pt x="117" y="178"/>
                  </a:lnTo>
                  <a:lnTo>
                    <a:pt x="112" y="181"/>
                  </a:lnTo>
                  <a:lnTo>
                    <a:pt x="106" y="182"/>
                  </a:lnTo>
                  <a:lnTo>
                    <a:pt x="100" y="183"/>
                  </a:lnTo>
                  <a:lnTo>
                    <a:pt x="92" y="184"/>
                  </a:lnTo>
                  <a:lnTo>
                    <a:pt x="72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8131175" y="906463"/>
              <a:ext cx="71437" cy="73025"/>
            </a:xfrm>
            <a:custGeom>
              <a:avLst/>
              <a:gdLst>
                <a:gd name="T0" fmla="*/ 0 w 177"/>
                <a:gd name="T1" fmla="*/ 0 h 184"/>
                <a:gd name="T2" fmla="*/ 35 w 177"/>
                <a:gd name="T3" fmla="*/ 0 h 184"/>
                <a:gd name="T4" fmla="*/ 90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4 w 177"/>
                <a:gd name="T11" fmla="*/ 109 h 184"/>
                <a:gd name="T12" fmla="*/ 104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5" y="0"/>
                  </a:lnTo>
                  <a:lnTo>
                    <a:pt x="90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4" y="109"/>
                  </a:lnTo>
                  <a:lnTo>
                    <a:pt x="104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8202613" y="906463"/>
              <a:ext cx="61912" cy="73025"/>
            </a:xfrm>
            <a:custGeom>
              <a:avLst/>
              <a:gdLst>
                <a:gd name="T0" fmla="*/ 146 w 155"/>
                <a:gd name="T1" fmla="*/ 0 h 184"/>
                <a:gd name="T2" fmla="*/ 71 w 155"/>
                <a:gd name="T3" fmla="*/ 23 h 184"/>
                <a:gd name="T4" fmla="*/ 52 w 155"/>
                <a:gd name="T5" fmla="*/ 24 h 184"/>
                <a:gd name="T6" fmla="*/ 41 w 155"/>
                <a:gd name="T7" fmla="*/ 28 h 184"/>
                <a:gd name="T8" fmla="*/ 36 w 155"/>
                <a:gd name="T9" fmla="*/ 34 h 184"/>
                <a:gd name="T10" fmla="*/ 33 w 155"/>
                <a:gd name="T11" fmla="*/ 41 h 184"/>
                <a:gd name="T12" fmla="*/ 30 w 155"/>
                <a:gd name="T13" fmla="*/ 51 h 184"/>
                <a:gd name="T14" fmla="*/ 35 w 155"/>
                <a:gd name="T15" fmla="*/ 67 h 184"/>
                <a:gd name="T16" fmla="*/ 48 w 155"/>
                <a:gd name="T17" fmla="*/ 74 h 184"/>
                <a:gd name="T18" fmla="*/ 71 w 155"/>
                <a:gd name="T19" fmla="*/ 76 h 184"/>
                <a:gd name="T20" fmla="*/ 103 w 155"/>
                <a:gd name="T21" fmla="*/ 78 h 184"/>
                <a:gd name="T22" fmla="*/ 118 w 155"/>
                <a:gd name="T23" fmla="*/ 79 h 184"/>
                <a:gd name="T24" fmla="*/ 129 w 155"/>
                <a:gd name="T25" fmla="*/ 82 h 184"/>
                <a:gd name="T26" fmla="*/ 138 w 155"/>
                <a:gd name="T27" fmla="*/ 87 h 184"/>
                <a:gd name="T28" fmla="*/ 151 w 155"/>
                <a:gd name="T29" fmla="*/ 106 h 184"/>
                <a:gd name="T30" fmla="*/ 155 w 155"/>
                <a:gd name="T31" fmla="*/ 131 h 184"/>
                <a:gd name="T32" fmla="*/ 149 w 155"/>
                <a:gd name="T33" fmla="*/ 160 h 184"/>
                <a:gd name="T34" fmla="*/ 129 w 155"/>
                <a:gd name="T35" fmla="*/ 177 h 184"/>
                <a:gd name="T36" fmla="*/ 116 w 155"/>
                <a:gd name="T37" fmla="*/ 182 h 184"/>
                <a:gd name="T38" fmla="*/ 105 w 155"/>
                <a:gd name="T39" fmla="*/ 183 h 184"/>
                <a:gd name="T40" fmla="*/ 91 w 155"/>
                <a:gd name="T41" fmla="*/ 184 h 184"/>
                <a:gd name="T42" fmla="*/ 6 w 155"/>
                <a:gd name="T43" fmla="*/ 184 h 184"/>
                <a:gd name="T44" fmla="*/ 85 w 155"/>
                <a:gd name="T45" fmla="*/ 161 h 184"/>
                <a:gd name="T46" fmla="*/ 108 w 155"/>
                <a:gd name="T47" fmla="*/ 158 h 184"/>
                <a:gd name="T48" fmla="*/ 120 w 155"/>
                <a:gd name="T49" fmla="*/ 149 h 184"/>
                <a:gd name="T50" fmla="*/ 125 w 155"/>
                <a:gd name="T51" fmla="*/ 132 h 184"/>
                <a:gd name="T52" fmla="*/ 122 w 155"/>
                <a:gd name="T53" fmla="*/ 119 h 184"/>
                <a:gd name="T54" fmla="*/ 117 w 155"/>
                <a:gd name="T55" fmla="*/ 110 h 184"/>
                <a:gd name="T56" fmla="*/ 108 w 155"/>
                <a:gd name="T57" fmla="*/ 105 h 184"/>
                <a:gd name="T58" fmla="*/ 98 w 155"/>
                <a:gd name="T59" fmla="*/ 104 h 184"/>
                <a:gd name="T60" fmla="*/ 80 w 155"/>
                <a:gd name="T61" fmla="*/ 103 h 184"/>
                <a:gd name="T62" fmla="*/ 49 w 155"/>
                <a:gd name="T63" fmla="*/ 103 h 184"/>
                <a:gd name="T64" fmla="*/ 26 w 155"/>
                <a:gd name="T65" fmla="*/ 98 h 184"/>
                <a:gd name="T66" fmla="*/ 13 w 155"/>
                <a:gd name="T67" fmla="*/ 90 h 184"/>
                <a:gd name="T68" fmla="*/ 4 w 155"/>
                <a:gd name="T69" fmla="*/ 78 h 184"/>
                <a:gd name="T70" fmla="*/ 0 w 155"/>
                <a:gd name="T71" fmla="*/ 56 h 184"/>
                <a:gd name="T72" fmla="*/ 6 w 155"/>
                <a:gd name="T73" fmla="*/ 27 h 184"/>
                <a:gd name="T74" fmla="*/ 26 w 155"/>
                <a:gd name="T75" fmla="*/ 7 h 184"/>
                <a:gd name="T76" fmla="*/ 45 w 155"/>
                <a:gd name="T77" fmla="*/ 2 h 184"/>
                <a:gd name="T78" fmla="*/ 71 w 155"/>
                <a:gd name="T7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184">
                  <a:moveTo>
                    <a:pt x="71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7" y="26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3" y="41"/>
                  </a:lnTo>
                  <a:lnTo>
                    <a:pt x="31" y="46"/>
                  </a:lnTo>
                  <a:lnTo>
                    <a:pt x="30" y="51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40" y="71"/>
                  </a:lnTo>
                  <a:lnTo>
                    <a:pt x="48" y="74"/>
                  </a:lnTo>
                  <a:lnTo>
                    <a:pt x="58" y="76"/>
                  </a:lnTo>
                  <a:lnTo>
                    <a:pt x="71" y="76"/>
                  </a:lnTo>
                  <a:lnTo>
                    <a:pt x="82" y="76"/>
                  </a:lnTo>
                  <a:lnTo>
                    <a:pt x="103" y="78"/>
                  </a:lnTo>
                  <a:lnTo>
                    <a:pt x="111" y="78"/>
                  </a:lnTo>
                  <a:lnTo>
                    <a:pt x="118" y="79"/>
                  </a:lnTo>
                  <a:lnTo>
                    <a:pt x="125" y="81"/>
                  </a:lnTo>
                  <a:lnTo>
                    <a:pt x="129" y="82"/>
                  </a:lnTo>
                  <a:lnTo>
                    <a:pt x="133" y="85"/>
                  </a:lnTo>
                  <a:lnTo>
                    <a:pt x="138" y="87"/>
                  </a:lnTo>
                  <a:lnTo>
                    <a:pt x="145" y="96"/>
                  </a:lnTo>
                  <a:lnTo>
                    <a:pt x="151" y="106"/>
                  </a:lnTo>
                  <a:lnTo>
                    <a:pt x="154" y="118"/>
                  </a:lnTo>
                  <a:lnTo>
                    <a:pt x="155" y="131"/>
                  </a:lnTo>
                  <a:lnTo>
                    <a:pt x="154" y="147"/>
                  </a:lnTo>
                  <a:lnTo>
                    <a:pt x="149" y="160"/>
                  </a:lnTo>
                  <a:lnTo>
                    <a:pt x="140" y="170"/>
                  </a:lnTo>
                  <a:lnTo>
                    <a:pt x="129" y="177"/>
                  </a:lnTo>
                  <a:lnTo>
                    <a:pt x="120" y="181"/>
                  </a:lnTo>
                  <a:lnTo>
                    <a:pt x="116" y="182"/>
                  </a:lnTo>
                  <a:lnTo>
                    <a:pt x="111" y="183"/>
                  </a:lnTo>
                  <a:lnTo>
                    <a:pt x="105" y="183"/>
                  </a:lnTo>
                  <a:lnTo>
                    <a:pt x="98" y="184"/>
                  </a:lnTo>
                  <a:lnTo>
                    <a:pt x="91" y="184"/>
                  </a:lnTo>
                  <a:lnTo>
                    <a:pt x="82" y="184"/>
                  </a:lnTo>
                  <a:lnTo>
                    <a:pt x="6" y="184"/>
                  </a:lnTo>
                  <a:lnTo>
                    <a:pt x="6" y="161"/>
                  </a:lnTo>
                  <a:lnTo>
                    <a:pt x="85" y="161"/>
                  </a:lnTo>
                  <a:lnTo>
                    <a:pt x="98" y="160"/>
                  </a:lnTo>
                  <a:lnTo>
                    <a:pt x="108" y="158"/>
                  </a:lnTo>
                  <a:lnTo>
                    <a:pt x="116" y="154"/>
                  </a:lnTo>
                  <a:lnTo>
                    <a:pt x="120" y="149"/>
                  </a:lnTo>
                  <a:lnTo>
                    <a:pt x="123" y="141"/>
                  </a:lnTo>
                  <a:lnTo>
                    <a:pt x="125" y="132"/>
                  </a:lnTo>
                  <a:lnTo>
                    <a:pt x="123" y="126"/>
                  </a:lnTo>
                  <a:lnTo>
                    <a:pt x="122" y="119"/>
                  </a:lnTo>
                  <a:lnTo>
                    <a:pt x="120" y="115"/>
                  </a:lnTo>
                  <a:lnTo>
                    <a:pt x="117" y="110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91" y="104"/>
                  </a:lnTo>
                  <a:lnTo>
                    <a:pt x="80" y="103"/>
                  </a:lnTo>
                  <a:lnTo>
                    <a:pt x="65" y="103"/>
                  </a:lnTo>
                  <a:lnTo>
                    <a:pt x="49" y="103"/>
                  </a:lnTo>
                  <a:lnTo>
                    <a:pt x="37" y="101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3" y="90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5" y="16"/>
                  </a:lnTo>
                  <a:lnTo>
                    <a:pt x="26" y="7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8269288" y="906463"/>
              <a:ext cx="61912" cy="73025"/>
            </a:xfrm>
            <a:custGeom>
              <a:avLst/>
              <a:gdLst>
                <a:gd name="T0" fmla="*/ 0 w 157"/>
                <a:gd name="T1" fmla="*/ 0 h 184"/>
                <a:gd name="T2" fmla="*/ 157 w 157"/>
                <a:gd name="T3" fmla="*/ 0 h 184"/>
                <a:gd name="T4" fmla="*/ 157 w 157"/>
                <a:gd name="T5" fmla="*/ 23 h 184"/>
                <a:gd name="T6" fmla="*/ 93 w 157"/>
                <a:gd name="T7" fmla="*/ 23 h 184"/>
                <a:gd name="T8" fmla="*/ 93 w 157"/>
                <a:gd name="T9" fmla="*/ 184 h 184"/>
                <a:gd name="T10" fmla="*/ 64 w 157"/>
                <a:gd name="T11" fmla="*/ 184 h 184"/>
                <a:gd name="T12" fmla="*/ 64 w 157"/>
                <a:gd name="T13" fmla="*/ 23 h 184"/>
                <a:gd name="T14" fmla="*/ 0 w 157"/>
                <a:gd name="T15" fmla="*/ 23 h 184"/>
                <a:gd name="T16" fmla="*/ 0 w 157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84">
                  <a:moveTo>
                    <a:pt x="0" y="0"/>
                  </a:moveTo>
                  <a:lnTo>
                    <a:pt x="157" y="0"/>
                  </a:lnTo>
                  <a:lnTo>
                    <a:pt x="157" y="23"/>
                  </a:lnTo>
                  <a:lnTo>
                    <a:pt x="93" y="23"/>
                  </a:lnTo>
                  <a:lnTo>
                    <a:pt x="93" y="184"/>
                  </a:lnTo>
                  <a:lnTo>
                    <a:pt x="64" y="18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 userDrawn="1"/>
          </p:nvSpPr>
          <p:spPr bwMode="auto">
            <a:xfrm>
              <a:off x="8339138" y="906463"/>
              <a:ext cx="61912" cy="73025"/>
            </a:xfrm>
            <a:custGeom>
              <a:avLst/>
              <a:gdLst>
                <a:gd name="T0" fmla="*/ 30 w 156"/>
                <a:gd name="T1" fmla="*/ 83 h 184"/>
                <a:gd name="T2" fmla="*/ 94 w 156"/>
                <a:gd name="T3" fmla="*/ 82 h 184"/>
                <a:gd name="T4" fmla="*/ 107 w 156"/>
                <a:gd name="T5" fmla="*/ 80 h 184"/>
                <a:gd name="T6" fmla="*/ 113 w 156"/>
                <a:gd name="T7" fmla="*/ 76 h 184"/>
                <a:gd name="T8" fmla="*/ 124 w 156"/>
                <a:gd name="T9" fmla="*/ 52 h 184"/>
                <a:gd name="T10" fmla="*/ 123 w 156"/>
                <a:gd name="T11" fmla="*/ 41 h 184"/>
                <a:gd name="T12" fmla="*/ 119 w 156"/>
                <a:gd name="T13" fmla="*/ 33 h 184"/>
                <a:gd name="T14" fmla="*/ 111 w 156"/>
                <a:gd name="T15" fmla="*/ 27 h 184"/>
                <a:gd name="T16" fmla="*/ 101 w 156"/>
                <a:gd name="T17" fmla="*/ 24 h 184"/>
                <a:gd name="T18" fmla="*/ 83 w 156"/>
                <a:gd name="T19" fmla="*/ 23 h 184"/>
                <a:gd name="T20" fmla="*/ 0 w 156"/>
                <a:gd name="T21" fmla="*/ 0 h 184"/>
                <a:gd name="T22" fmla="*/ 102 w 156"/>
                <a:gd name="T23" fmla="*/ 1 h 184"/>
                <a:gd name="T24" fmla="*/ 127 w 156"/>
                <a:gd name="T25" fmla="*/ 5 h 184"/>
                <a:gd name="T26" fmla="*/ 142 w 156"/>
                <a:gd name="T27" fmla="*/ 15 h 184"/>
                <a:gd name="T28" fmla="*/ 150 w 156"/>
                <a:gd name="T29" fmla="*/ 28 h 184"/>
                <a:gd name="T30" fmla="*/ 155 w 156"/>
                <a:gd name="T31" fmla="*/ 51 h 184"/>
                <a:gd name="T32" fmla="*/ 150 w 156"/>
                <a:gd name="T33" fmla="*/ 72 h 184"/>
                <a:gd name="T34" fmla="*/ 144 w 156"/>
                <a:gd name="T35" fmla="*/ 84 h 184"/>
                <a:gd name="T36" fmla="*/ 134 w 156"/>
                <a:gd name="T37" fmla="*/ 92 h 184"/>
                <a:gd name="T38" fmla="*/ 124 w 156"/>
                <a:gd name="T39" fmla="*/ 97 h 184"/>
                <a:gd name="T40" fmla="*/ 125 w 156"/>
                <a:gd name="T41" fmla="*/ 104 h 184"/>
                <a:gd name="T42" fmla="*/ 137 w 156"/>
                <a:gd name="T43" fmla="*/ 113 h 184"/>
                <a:gd name="T44" fmla="*/ 145 w 156"/>
                <a:gd name="T45" fmla="*/ 124 h 184"/>
                <a:gd name="T46" fmla="*/ 148 w 156"/>
                <a:gd name="T47" fmla="*/ 135 h 184"/>
                <a:gd name="T48" fmla="*/ 150 w 156"/>
                <a:gd name="T49" fmla="*/ 156 h 184"/>
                <a:gd name="T50" fmla="*/ 152 w 156"/>
                <a:gd name="T51" fmla="*/ 168 h 184"/>
                <a:gd name="T52" fmla="*/ 153 w 156"/>
                <a:gd name="T53" fmla="*/ 176 h 184"/>
                <a:gd name="T54" fmla="*/ 154 w 156"/>
                <a:gd name="T55" fmla="*/ 179 h 184"/>
                <a:gd name="T56" fmla="*/ 156 w 156"/>
                <a:gd name="T57" fmla="*/ 184 h 184"/>
                <a:gd name="T58" fmla="*/ 124 w 156"/>
                <a:gd name="T59" fmla="*/ 182 h 184"/>
                <a:gd name="T60" fmla="*/ 124 w 156"/>
                <a:gd name="T61" fmla="*/ 179 h 184"/>
                <a:gd name="T62" fmla="*/ 122 w 156"/>
                <a:gd name="T63" fmla="*/ 166 h 184"/>
                <a:gd name="T64" fmla="*/ 120 w 156"/>
                <a:gd name="T65" fmla="*/ 144 h 184"/>
                <a:gd name="T66" fmla="*/ 113 w 156"/>
                <a:gd name="T67" fmla="*/ 127 h 184"/>
                <a:gd name="T68" fmla="*/ 106 w 156"/>
                <a:gd name="T69" fmla="*/ 117 h 184"/>
                <a:gd name="T70" fmla="*/ 87 w 156"/>
                <a:gd name="T71" fmla="*/ 108 h 184"/>
                <a:gd name="T72" fmla="*/ 59 w 156"/>
                <a:gd name="T73" fmla="*/ 106 h 184"/>
                <a:gd name="T74" fmla="*/ 30 w 156"/>
                <a:gd name="T75" fmla="*/ 184 h 184"/>
                <a:gd name="T76" fmla="*/ 0 w 156"/>
                <a:gd name="T7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84">
                  <a:moveTo>
                    <a:pt x="30" y="23"/>
                  </a:moveTo>
                  <a:lnTo>
                    <a:pt x="30" y="83"/>
                  </a:lnTo>
                  <a:lnTo>
                    <a:pt x="83" y="83"/>
                  </a:lnTo>
                  <a:lnTo>
                    <a:pt x="94" y="82"/>
                  </a:lnTo>
                  <a:lnTo>
                    <a:pt x="102" y="81"/>
                  </a:lnTo>
                  <a:lnTo>
                    <a:pt x="107" y="80"/>
                  </a:lnTo>
                  <a:lnTo>
                    <a:pt x="111" y="79"/>
                  </a:lnTo>
                  <a:lnTo>
                    <a:pt x="113" y="76"/>
                  </a:lnTo>
                  <a:lnTo>
                    <a:pt x="121" y="67"/>
                  </a:lnTo>
                  <a:lnTo>
                    <a:pt x="124" y="52"/>
                  </a:lnTo>
                  <a:lnTo>
                    <a:pt x="123" y="47"/>
                  </a:lnTo>
                  <a:lnTo>
                    <a:pt x="123" y="41"/>
                  </a:lnTo>
                  <a:lnTo>
                    <a:pt x="121" y="37"/>
                  </a:lnTo>
                  <a:lnTo>
                    <a:pt x="119" y="33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7" y="25"/>
                  </a:lnTo>
                  <a:lnTo>
                    <a:pt x="101" y="24"/>
                  </a:lnTo>
                  <a:lnTo>
                    <a:pt x="94" y="24"/>
                  </a:lnTo>
                  <a:lnTo>
                    <a:pt x="83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02" y="1"/>
                  </a:lnTo>
                  <a:lnTo>
                    <a:pt x="117" y="2"/>
                  </a:lnTo>
                  <a:lnTo>
                    <a:pt x="127" y="5"/>
                  </a:lnTo>
                  <a:lnTo>
                    <a:pt x="136" y="11"/>
                  </a:lnTo>
                  <a:lnTo>
                    <a:pt x="142" y="15"/>
                  </a:lnTo>
                  <a:lnTo>
                    <a:pt x="146" y="21"/>
                  </a:lnTo>
                  <a:lnTo>
                    <a:pt x="150" y="28"/>
                  </a:lnTo>
                  <a:lnTo>
                    <a:pt x="154" y="39"/>
                  </a:lnTo>
                  <a:lnTo>
                    <a:pt x="155" y="51"/>
                  </a:lnTo>
                  <a:lnTo>
                    <a:pt x="154" y="62"/>
                  </a:lnTo>
                  <a:lnTo>
                    <a:pt x="150" y="72"/>
                  </a:lnTo>
                  <a:lnTo>
                    <a:pt x="148" y="79"/>
                  </a:lnTo>
                  <a:lnTo>
                    <a:pt x="144" y="84"/>
                  </a:lnTo>
                  <a:lnTo>
                    <a:pt x="138" y="89"/>
                  </a:lnTo>
                  <a:lnTo>
                    <a:pt x="134" y="92"/>
                  </a:lnTo>
                  <a:lnTo>
                    <a:pt x="130" y="95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25" y="104"/>
                  </a:lnTo>
                  <a:lnTo>
                    <a:pt x="132" y="108"/>
                  </a:lnTo>
                  <a:lnTo>
                    <a:pt x="137" y="113"/>
                  </a:lnTo>
                  <a:lnTo>
                    <a:pt x="142" y="119"/>
                  </a:lnTo>
                  <a:lnTo>
                    <a:pt x="145" y="124"/>
                  </a:lnTo>
                  <a:lnTo>
                    <a:pt x="146" y="128"/>
                  </a:lnTo>
                  <a:lnTo>
                    <a:pt x="148" y="135"/>
                  </a:lnTo>
                  <a:lnTo>
                    <a:pt x="149" y="144"/>
                  </a:lnTo>
                  <a:lnTo>
                    <a:pt x="150" y="156"/>
                  </a:lnTo>
                  <a:lnTo>
                    <a:pt x="152" y="163"/>
                  </a:lnTo>
                  <a:lnTo>
                    <a:pt x="152" y="168"/>
                  </a:lnTo>
                  <a:lnTo>
                    <a:pt x="152" y="173"/>
                  </a:lnTo>
                  <a:lnTo>
                    <a:pt x="153" y="176"/>
                  </a:lnTo>
                  <a:lnTo>
                    <a:pt x="153" y="178"/>
                  </a:lnTo>
                  <a:lnTo>
                    <a:pt x="154" y="179"/>
                  </a:lnTo>
                  <a:lnTo>
                    <a:pt x="155" y="182"/>
                  </a:lnTo>
                  <a:lnTo>
                    <a:pt x="156" y="184"/>
                  </a:lnTo>
                  <a:lnTo>
                    <a:pt x="125" y="184"/>
                  </a:lnTo>
                  <a:lnTo>
                    <a:pt x="124" y="182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3" y="176"/>
                  </a:lnTo>
                  <a:lnTo>
                    <a:pt x="122" y="166"/>
                  </a:lnTo>
                  <a:lnTo>
                    <a:pt x="122" y="158"/>
                  </a:lnTo>
                  <a:lnTo>
                    <a:pt x="120" y="144"/>
                  </a:lnTo>
                  <a:lnTo>
                    <a:pt x="117" y="133"/>
                  </a:lnTo>
                  <a:lnTo>
                    <a:pt x="113" y="127"/>
                  </a:lnTo>
                  <a:lnTo>
                    <a:pt x="110" y="121"/>
                  </a:lnTo>
                  <a:lnTo>
                    <a:pt x="106" y="117"/>
                  </a:lnTo>
                  <a:lnTo>
                    <a:pt x="97" y="112"/>
                  </a:lnTo>
                  <a:lnTo>
                    <a:pt x="87" y="108"/>
                  </a:lnTo>
                  <a:lnTo>
                    <a:pt x="74" y="107"/>
                  </a:lnTo>
                  <a:lnTo>
                    <a:pt x="59" y="106"/>
                  </a:lnTo>
                  <a:lnTo>
                    <a:pt x="30" y="106"/>
                  </a:lnTo>
                  <a:lnTo>
                    <a:pt x="30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8402638" y="906463"/>
              <a:ext cx="69850" cy="73025"/>
            </a:xfrm>
            <a:custGeom>
              <a:avLst/>
              <a:gdLst>
                <a:gd name="T0" fmla="*/ 0 w 177"/>
                <a:gd name="T1" fmla="*/ 0 h 184"/>
                <a:gd name="T2" fmla="*/ 34 w 177"/>
                <a:gd name="T3" fmla="*/ 0 h 184"/>
                <a:gd name="T4" fmla="*/ 89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3 w 177"/>
                <a:gd name="T11" fmla="*/ 109 h 184"/>
                <a:gd name="T12" fmla="*/ 103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4" y="0"/>
                  </a:lnTo>
                  <a:lnTo>
                    <a:pt x="89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3" y="109"/>
                  </a:lnTo>
                  <a:lnTo>
                    <a:pt x="103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8482013" y="906463"/>
              <a:ext cx="60325" cy="73025"/>
            </a:xfrm>
            <a:custGeom>
              <a:avLst/>
              <a:gdLst>
                <a:gd name="T0" fmla="*/ 30 w 155"/>
                <a:gd name="T1" fmla="*/ 161 h 184"/>
                <a:gd name="T2" fmla="*/ 102 w 155"/>
                <a:gd name="T3" fmla="*/ 159 h 184"/>
                <a:gd name="T4" fmla="*/ 121 w 155"/>
                <a:gd name="T5" fmla="*/ 143 h 184"/>
                <a:gd name="T6" fmla="*/ 121 w 155"/>
                <a:gd name="T7" fmla="*/ 117 h 184"/>
                <a:gd name="T8" fmla="*/ 104 w 155"/>
                <a:gd name="T9" fmla="*/ 103 h 184"/>
                <a:gd name="T10" fmla="*/ 30 w 155"/>
                <a:gd name="T11" fmla="*/ 101 h 184"/>
                <a:gd name="T12" fmla="*/ 30 w 155"/>
                <a:gd name="T13" fmla="*/ 78 h 184"/>
                <a:gd name="T14" fmla="*/ 93 w 155"/>
                <a:gd name="T15" fmla="*/ 78 h 184"/>
                <a:gd name="T16" fmla="*/ 102 w 155"/>
                <a:gd name="T17" fmla="*/ 76 h 184"/>
                <a:gd name="T18" fmla="*/ 112 w 155"/>
                <a:gd name="T19" fmla="*/ 72 h 184"/>
                <a:gd name="T20" fmla="*/ 121 w 155"/>
                <a:gd name="T21" fmla="*/ 50 h 184"/>
                <a:gd name="T22" fmla="*/ 120 w 155"/>
                <a:gd name="T23" fmla="*/ 38 h 184"/>
                <a:gd name="T24" fmla="*/ 113 w 155"/>
                <a:gd name="T25" fmla="*/ 29 h 184"/>
                <a:gd name="T26" fmla="*/ 104 w 155"/>
                <a:gd name="T27" fmla="*/ 25 h 184"/>
                <a:gd name="T28" fmla="*/ 95 w 155"/>
                <a:gd name="T29" fmla="*/ 24 h 184"/>
                <a:gd name="T30" fmla="*/ 30 w 155"/>
                <a:gd name="T31" fmla="*/ 23 h 184"/>
                <a:gd name="T32" fmla="*/ 88 w 155"/>
                <a:gd name="T33" fmla="*/ 0 h 184"/>
                <a:gd name="T34" fmla="*/ 114 w 155"/>
                <a:gd name="T35" fmla="*/ 1 h 184"/>
                <a:gd name="T36" fmla="*/ 126 w 155"/>
                <a:gd name="T37" fmla="*/ 4 h 184"/>
                <a:gd name="T38" fmla="*/ 135 w 155"/>
                <a:gd name="T39" fmla="*/ 11 h 184"/>
                <a:gd name="T40" fmla="*/ 143 w 155"/>
                <a:gd name="T41" fmla="*/ 18 h 184"/>
                <a:gd name="T42" fmla="*/ 148 w 155"/>
                <a:gd name="T43" fmla="*/ 29 h 184"/>
                <a:gd name="T44" fmla="*/ 152 w 155"/>
                <a:gd name="T45" fmla="*/ 47 h 184"/>
                <a:gd name="T46" fmla="*/ 145 w 155"/>
                <a:gd name="T47" fmla="*/ 72 h 184"/>
                <a:gd name="T48" fmla="*/ 123 w 155"/>
                <a:gd name="T49" fmla="*/ 90 h 184"/>
                <a:gd name="T50" fmla="*/ 147 w 155"/>
                <a:gd name="T51" fmla="*/ 105 h 184"/>
                <a:gd name="T52" fmla="*/ 155 w 155"/>
                <a:gd name="T53" fmla="*/ 131 h 184"/>
                <a:gd name="T54" fmla="*/ 149 w 155"/>
                <a:gd name="T55" fmla="*/ 156 h 184"/>
                <a:gd name="T56" fmla="*/ 139 w 155"/>
                <a:gd name="T57" fmla="*/ 170 h 184"/>
                <a:gd name="T58" fmla="*/ 124 w 155"/>
                <a:gd name="T59" fmla="*/ 178 h 184"/>
                <a:gd name="T60" fmla="*/ 99 w 155"/>
                <a:gd name="T61" fmla="*/ 183 h 184"/>
                <a:gd name="T62" fmla="*/ 0 w 155"/>
                <a:gd name="T6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184">
                  <a:moveTo>
                    <a:pt x="30" y="101"/>
                  </a:moveTo>
                  <a:lnTo>
                    <a:pt x="30" y="161"/>
                  </a:lnTo>
                  <a:lnTo>
                    <a:pt x="86" y="161"/>
                  </a:lnTo>
                  <a:lnTo>
                    <a:pt x="102" y="159"/>
                  </a:lnTo>
                  <a:lnTo>
                    <a:pt x="114" y="153"/>
                  </a:lnTo>
                  <a:lnTo>
                    <a:pt x="121" y="143"/>
                  </a:lnTo>
                  <a:lnTo>
                    <a:pt x="123" y="130"/>
                  </a:lnTo>
                  <a:lnTo>
                    <a:pt x="121" y="117"/>
                  </a:lnTo>
                  <a:lnTo>
                    <a:pt x="115" y="107"/>
                  </a:lnTo>
                  <a:lnTo>
                    <a:pt x="104" y="103"/>
                  </a:lnTo>
                  <a:lnTo>
                    <a:pt x="88" y="101"/>
                  </a:lnTo>
                  <a:lnTo>
                    <a:pt x="30" y="101"/>
                  </a:lnTo>
                  <a:close/>
                  <a:moveTo>
                    <a:pt x="30" y="23"/>
                  </a:moveTo>
                  <a:lnTo>
                    <a:pt x="30" y="78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9" y="76"/>
                  </a:lnTo>
                  <a:lnTo>
                    <a:pt x="102" y="76"/>
                  </a:lnTo>
                  <a:lnTo>
                    <a:pt x="108" y="74"/>
                  </a:lnTo>
                  <a:lnTo>
                    <a:pt x="112" y="72"/>
                  </a:lnTo>
                  <a:lnTo>
                    <a:pt x="119" y="63"/>
                  </a:lnTo>
                  <a:lnTo>
                    <a:pt x="121" y="50"/>
                  </a:lnTo>
                  <a:lnTo>
                    <a:pt x="121" y="45"/>
                  </a:lnTo>
                  <a:lnTo>
                    <a:pt x="120" y="38"/>
                  </a:lnTo>
                  <a:lnTo>
                    <a:pt x="116" y="34"/>
                  </a:lnTo>
                  <a:lnTo>
                    <a:pt x="113" y="29"/>
                  </a:lnTo>
                  <a:lnTo>
                    <a:pt x="110" y="26"/>
                  </a:lnTo>
                  <a:lnTo>
                    <a:pt x="104" y="25"/>
                  </a:lnTo>
                  <a:lnTo>
                    <a:pt x="100" y="24"/>
                  </a:lnTo>
                  <a:lnTo>
                    <a:pt x="95" y="24"/>
                  </a:lnTo>
                  <a:lnTo>
                    <a:pt x="88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107" y="1"/>
                  </a:lnTo>
                  <a:lnTo>
                    <a:pt x="114" y="1"/>
                  </a:lnTo>
                  <a:lnTo>
                    <a:pt x="121" y="3"/>
                  </a:lnTo>
                  <a:lnTo>
                    <a:pt x="126" y="4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9" y="14"/>
                  </a:lnTo>
                  <a:lnTo>
                    <a:pt x="143" y="18"/>
                  </a:lnTo>
                  <a:lnTo>
                    <a:pt x="146" y="24"/>
                  </a:lnTo>
                  <a:lnTo>
                    <a:pt x="148" y="29"/>
                  </a:lnTo>
                  <a:lnTo>
                    <a:pt x="150" y="38"/>
                  </a:lnTo>
                  <a:lnTo>
                    <a:pt x="152" y="47"/>
                  </a:lnTo>
                  <a:lnTo>
                    <a:pt x="150" y="60"/>
                  </a:lnTo>
                  <a:lnTo>
                    <a:pt x="145" y="72"/>
                  </a:lnTo>
                  <a:lnTo>
                    <a:pt x="136" y="82"/>
                  </a:lnTo>
                  <a:lnTo>
                    <a:pt x="123" y="90"/>
                  </a:lnTo>
                  <a:lnTo>
                    <a:pt x="137" y="96"/>
                  </a:lnTo>
                  <a:lnTo>
                    <a:pt x="147" y="105"/>
                  </a:lnTo>
                  <a:lnTo>
                    <a:pt x="153" y="117"/>
                  </a:lnTo>
                  <a:lnTo>
                    <a:pt x="155" y="131"/>
                  </a:lnTo>
                  <a:lnTo>
                    <a:pt x="153" y="144"/>
                  </a:lnTo>
                  <a:lnTo>
                    <a:pt x="149" y="156"/>
                  </a:lnTo>
                  <a:lnTo>
                    <a:pt x="145" y="163"/>
                  </a:lnTo>
                  <a:lnTo>
                    <a:pt x="139" y="170"/>
                  </a:lnTo>
                  <a:lnTo>
                    <a:pt x="133" y="174"/>
                  </a:lnTo>
                  <a:lnTo>
                    <a:pt x="124" y="178"/>
                  </a:lnTo>
                  <a:lnTo>
                    <a:pt x="113" y="182"/>
                  </a:lnTo>
                  <a:lnTo>
                    <a:pt x="99" y="183"/>
                  </a:lnTo>
                  <a:lnTo>
                    <a:pt x="8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8553450" y="906463"/>
              <a:ext cx="61912" cy="74612"/>
            </a:xfrm>
            <a:custGeom>
              <a:avLst/>
              <a:gdLst>
                <a:gd name="T0" fmla="*/ 0 w 157"/>
                <a:gd name="T1" fmla="*/ 0 h 186"/>
                <a:gd name="T2" fmla="*/ 30 w 157"/>
                <a:gd name="T3" fmla="*/ 0 h 186"/>
                <a:gd name="T4" fmla="*/ 30 w 157"/>
                <a:gd name="T5" fmla="*/ 109 h 186"/>
                <a:gd name="T6" fmla="*/ 31 w 157"/>
                <a:gd name="T7" fmla="*/ 124 h 186"/>
                <a:gd name="T8" fmla="*/ 32 w 157"/>
                <a:gd name="T9" fmla="*/ 135 h 186"/>
                <a:gd name="T10" fmla="*/ 34 w 157"/>
                <a:gd name="T11" fmla="*/ 140 h 186"/>
                <a:gd name="T12" fmla="*/ 36 w 157"/>
                <a:gd name="T13" fmla="*/ 144 h 186"/>
                <a:gd name="T14" fmla="*/ 40 w 157"/>
                <a:gd name="T15" fmla="*/ 149 h 186"/>
                <a:gd name="T16" fmla="*/ 48 w 157"/>
                <a:gd name="T17" fmla="*/ 156 h 186"/>
                <a:gd name="T18" fmla="*/ 61 w 157"/>
                <a:gd name="T19" fmla="*/ 162 h 186"/>
                <a:gd name="T20" fmla="*/ 79 w 157"/>
                <a:gd name="T21" fmla="*/ 163 h 186"/>
                <a:gd name="T22" fmla="*/ 93 w 157"/>
                <a:gd name="T23" fmla="*/ 162 h 186"/>
                <a:gd name="T24" fmla="*/ 105 w 157"/>
                <a:gd name="T25" fmla="*/ 159 h 186"/>
                <a:gd name="T26" fmla="*/ 111 w 157"/>
                <a:gd name="T27" fmla="*/ 155 h 186"/>
                <a:gd name="T28" fmla="*/ 115 w 157"/>
                <a:gd name="T29" fmla="*/ 152 h 186"/>
                <a:gd name="T30" fmla="*/ 120 w 157"/>
                <a:gd name="T31" fmla="*/ 149 h 186"/>
                <a:gd name="T32" fmla="*/ 122 w 157"/>
                <a:gd name="T33" fmla="*/ 144 h 186"/>
                <a:gd name="T34" fmla="*/ 124 w 157"/>
                <a:gd name="T35" fmla="*/ 142 h 186"/>
                <a:gd name="T36" fmla="*/ 125 w 157"/>
                <a:gd name="T37" fmla="*/ 139 h 186"/>
                <a:gd name="T38" fmla="*/ 126 w 157"/>
                <a:gd name="T39" fmla="*/ 136 h 186"/>
                <a:gd name="T40" fmla="*/ 126 w 157"/>
                <a:gd name="T41" fmla="*/ 131 h 186"/>
                <a:gd name="T42" fmla="*/ 127 w 157"/>
                <a:gd name="T43" fmla="*/ 127 h 186"/>
                <a:gd name="T44" fmla="*/ 127 w 157"/>
                <a:gd name="T45" fmla="*/ 121 h 186"/>
                <a:gd name="T46" fmla="*/ 127 w 157"/>
                <a:gd name="T47" fmla="*/ 115 h 186"/>
                <a:gd name="T48" fmla="*/ 127 w 157"/>
                <a:gd name="T49" fmla="*/ 107 h 186"/>
                <a:gd name="T50" fmla="*/ 127 w 157"/>
                <a:gd name="T51" fmla="*/ 0 h 186"/>
                <a:gd name="T52" fmla="*/ 157 w 157"/>
                <a:gd name="T53" fmla="*/ 0 h 186"/>
                <a:gd name="T54" fmla="*/ 157 w 157"/>
                <a:gd name="T55" fmla="*/ 107 h 186"/>
                <a:gd name="T56" fmla="*/ 157 w 157"/>
                <a:gd name="T57" fmla="*/ 119 h 186"/>
                <a:gd name="T58" fmla="*/ 157 w 157"/>
                <a:gd name="T59" fmla="*/ 129 h 186"/>
                <a:gd name="T60" fmla="*/ 156 w 157"/>
                <a:gd name="T61" fmla="*/ 138 h 186"/>
                <a:gd name="T62" fmla="*/ 153 w 157"/>
                <a:gd name="T63" fmla="*/ 145 h 186"/>
                <a:gd name="T64" fmla="*/ 151 w 157"/>
                <a:gd name="T65" fmla="*/ 151 h 186"/>
                <a:gd name="T66" fmla="*/ 149 w 157"/>
                <a:gd name="T67" fmla="*/ 156 h 186"/>
                <a:gd name="T68" fmla="*/ 145 w 157"/>
                <a:gd name="T69" fmla="*/ 162 h 186"/>
                <a:gd name="T70" fmla="*/ 140 w 157"/>
                <a:gd name="T71" fmla="*/ 166 h 186"/>
                <a:gd name="T72" fmla="*/ 128 w 157"/>
                <a:gd name="T73" fmla="*/ 175 h 186"/>
                <a:gd name="T74" fmla="*/ 113 w 157"/>
                <a:gd name="T75" fmla="*/ 182 h 186"/>
                <a:gd name="T76" fmla="*/ 95 w 157"/>
                <a:gd name="T77" fmla="*/ 185 h 186"/>
                <a:gd name="T78" fmla="*/ 75 w 157"/>
                <a:gd name="T79" fmla="*/ 186 h 186"/>
                <a:gd name="T80" fmla="*/ 54 w 157"/>
                <a:gd name="T81" fmla="*/ 185 h 186"/>
                <a:gd name="T82" fmla="*/ 36 w 157"/>
                <a:gd name="T83" fmla="*/ 181 h 186"/>
                <a:gd name="T84" fmla="*/ 23 w 157"/>
                <a:gd name="T85" fmla="*/ 172 h 186"/>
                <a:gd name="T86" fmla="*/ 12 w 157"/>
                <a:gd name="T87" fmla="*/ 160 h 186"/>
                <a:gd name="T88" fmla="*/ 9 w 157"/>
                <a:gd name="T89" fmla="*/ 155 h 186"/>
                <a:gd name="T90" fmla="*/ 7 w 157"/>
                <a:gd name="T91" fmla="*/ 150 h 186"/>
                <a:gd name="T92" fmla="*/ 5 w 157"/>
                <a:gd name="T93" fmla="*/ 145 h 186"/>
                <a:gd name="T94" fmla="*/ 3 w 157"/>
                <a:gd name="T95" fmla="*/ 140 h 186"/>
                <a:gd name="T96" fmla="*/ 2 w 157"/>
                <a:gd name="T97" fmla="*/ 133 h 186"/>
                <a:gd name="T98" fmla="*/ 1 w 157"/>
                <a:gd name="T99" fmla="*/ 126 h 186"/>
                <a:gd name="T100" fmla="*/ 1 w 157"/>
                <a:gd name="T101" fmla="*/ 118 h 186"/>
                <a:gd name="T102" fmla="*/ 0 w 157"/>
                <a:gd name="T103" fmla="*/ 109 h 186"/>
                <a:gd name="T104" fmla="*/ 0 w 157"/>
                <a:gd name="T10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86">
                  <a:moveTo>
                    <a:pt x="0" y="0"/>
                  </a:moveTo>
                  <a:lnTo>
                    <a:pt x="30" y="0"/>
                  </a:lnTo>
                  <a:lnTo>
                    <a:pt x="30" y="109"/>
                  </a:lnTo>
                  <a:lnTo>
                    <a:pt x="31" y="124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6" y="144"/>
                  </a:lnTo>
                  <a:lnTo>
                    <a:pt x="40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9" y="163"/>
                  </a:lnTo>
                  <a:lnTo>
                    <a:pt x="93" y="162"/>
                  </a:lnTo>
                  <a:lnTo>
                    <a:pt x="105" y="159"/>
                  </a:lnTo>
                  <a:lnTo>
                    <a:pt x="111" y="155"/>
                  </a:lnTo>
                  <a:lnTo>
                    <a:pt x="115" y="152"/>
                  </a:lnTo>
                  <a:lnTo>
                    <a:pt x="120" y="149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5" y="139"/>
                  </a:lnTo>
                  <a:lnTo>
                    <a:pt x="126" y="136"/>
                  </a:lnTo>
                  <a:lnTo>
                    <a:pt x="126" y="131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27" y="115"/>
                  </a:lnTo>
                  <a:lnTo>
                    <a:pt x="127" y="107"/>
                  </a:lnTo>
                  <a:lnTo>
                    <a:pt x="127" y="0"/>
                  </a:lnTo>
                  <a:lnTo>
                    <a:pt x="157" y="0"/>
                  </a:lnTo>
                  <a:lnTo>
                    <a:pt x="157" y="107"/>
                  </a:lnTo>
                  <a:lnTo>
                    <a:pt x="157" y="119"/>
                  </a:lnTo>
                  <a:lnTo>
                    <a:pt x="157" y="129"/>
                  </a:lnTo>
                  <a:lnTo>
                    <a:pt x="156" y="138"/>
                  </a:lnTo>
                  <a:lnTo>
                    <a:pt x="153" y="145"/>
                  </a:lnTo>
                  <a:lnTo>
                    <a:pt x="151" y="151"/>
                  </a:lnTo>
                  <a:lnTo>
                    <a:pt x="149" y="156"/>
                  </a:lnTo>
                  <a:lnTo>
                    <a:pt x="145" y="162"/>
                  </a:lnTo>
                  <a:lnTo>
                    <a:pt x="140" y="166"/>
                  </a:lnTo>
                  <a:lnTo>
                    <a:pt x="128" y="175"/>
                  </a:lnTo>
                  <a:lnTo>
                    <a:pt x="113" y="182"/>
                  </a:lnTo>
                  <a:lnTo>
                    <a:pt x="95" y="185"/>
                  </a:lnTo>
                  <a:lnTo>
                    <a:pt x="75" y="186"/>
                  </a:lnTo>
                  <a:lnTo>
                    <a:pt x="54" y="185"/>
                  </a:lnTo>
                  <a:lnTo>
                    <a:pt x="36" y="181"/>
                  </a:lnTo>
                  <a:lnTo>
                    <a:pt x="23" y="172"/>
                  </a:lnTo>
                  <a:lnTo>
                    <a:pt x="12" y="160"/>
                  </a:lnTo>
                  <a:lnTo>
                    <a:pt x="9" y="155"/>
                  </a:lnTo>
                  <a:lnTo>
                    <a:pt x="7" y="150"/>
                  </a:lnTo>
                  <a:lnTo>
                    <a:pt x="5" y="145"/>
                  </a:lnTo>
                  <a:lnTo>
                    <a:pt x="3" y="140"/>
                  </a:lnTo>
                  <a:lnTo>
                    <a:pt x="2" y="133"/>
                  </a:lnTo>
                  <a:lnTo>
                    <a:pt x="1" y="126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626475" y="906463"/>
              <a:ext cx="58737" cy="73025"/>
            </a:xfrm>
            <a:custGeom>
              <a:avLst/>
              <a:gdLst>
                <a:gd name="T0" fmla="*/ 89 w 148"/>
                <a:gd name="T1" fmla="*/ 0 h 184"/>
                <a:gd name="T2" fmla="*/ 148 w 148"/>
                <a:gd name="T3" fmla="*/ 0 h 184"/>
                <a:gd name="T4" fmla="*/ 148 w 148"/>
                <a:gd name="T5" fmla="*/ 23 h 184"/>
                <a:gd name="T6" fmla="*/ 91 w 148"/>
                <a:gd name="T7" fmla="*/ 23 h 184"/>
                <a:gd name="T8" fmla="*/ 82 w 148"/>
                <a:gd name="T9" fmla="*/ 24 h 184"/>
                <a:gd name="T10" fmla="*/ 75 w 148"/>
                <a:gd name="T11" fmla="*/ 24 h 184"/>
                <a:gd name="T12" fmla="*/ 68 w 148"/>
                <a:gd name="T13" fmla="*/ 25 h 184"/>
                <a:gd name="T14" fmla="*/ 63 w 148"/>
                <a:gd name="T15" fmla="*/ 26 h 184"/>
                <a:gd name="T16" fmla="*/ 57 w 148"/>
                <a:gd name="T17" fmla="*/ 28 h 184"/>
                <a:gd name="T18" fmla="*/ 53 w 148"/>
                <a:gd name="T19" fmla="*/ 30 h 184"/>
                <a:gd name="T20" fmla="*/ 49 w 148"/>
                <a:gd name="T21" fmla="*/ 34 h 184"/>
                <a:gd name="T22" fmla="*/ 46 w 148"/>
                <a:gd name="T23" fmla="*/ 38 h 184"/>
                <a:gd name="T24" fmla="*/ 40 w 148"/>
                <a:gd name="T25" fmla="*/ 48 h 184"/>
                <a:gd name="T26" fmla="*/ 35 w 148"/>
                <a:gd name="T27" fmla="*/ 61 h 184"/>
                <a:gd name="T28" fmla="*/ 32 w 148"/>
                <a:gd name="T29" fmla="*/ 78 h 184"/>
                <a:gd name="T30" fmla="*/ 31 w 148"/>
                <a:gd name="T31" fmla="*/ 94 h 184"/>
                <a:gd name="T32" fmla="*/ 32 w 148"/>
                <a:gd name="T33" fmla="*/ 110 h 184"/>
                <a:gd name="T34" fmla="*/ 35 w 148"/>
                <a:gd name="T35" fmla="*/ 125 h 184"/>
                <a:gd name="T36" fmla="*/ 41 w 148"/>
                <a:gd name="T37" fmla="*/ 137 h 184"/>
                <a:gd name="T38" fmla="*/ 48 w 148"/>
                <a:gd name="T39" fmla="*/ 147 h 184"/>
                <a:gd name="T40" fmla="*/ 52 w 148"/>
                <a:gd name="T41" fmla="*/ 151 h 184"/>
                <a:gd name="T42" fmla="*/ 56 w 148"/>
                <a:gd name="T43" fmla="*/ 153 h 184"/>
                <a:gd name="T44" fmla="*/ 60 w 148"/>
                <a:gd name="T45" fmla="*/ 155 h 184"/>
                <a:gd name="T46" fmla="*/ 65 w 148"/>
                <a:gd name="T47" fmla="*/ 158 h 184"/>
                <a:gd name="T48" fmla="*/ 70 w 148"/>
                <a:gd name="T49" fmla="*/ 159 h 184"/>
                <a:gd name="T50" fmla="*/ 77 w 148"/>
                <a:gd name="T51" fmla="*/ 160 h 184"/>
                <a:gd name="T52" fmla="*/ 84 w 148"/>
                <a:gd name="T53" fmla="*/ 160 h 184"/>
                <a:gd name="T54" fmla="*/ 93 w 148"/>
                <a:gd name="T55" fmla="*/ 161 h 184"/>
                <a:gd name="T56" fmla="*/ 148 w 148"/>
                <a:gd name="T57" fmla="*/ 161 h 184"/>
                <a:gd name="T58" fmla="*/ 148 w 148"/>
                <a:gd name="T59" fmla="*/ 184 h 184"/>
                <a:gd name="T60" fmla="*/ 91 w 148"/>
                <a:gd name="T61" fmla="*/ 184 h 184"/>
                <a:gd name="T62" fmla="*/ 68 w 148"/>
                <a:gd name="T63" fmla="*/ 183 h 184"/>
                <a:gd name="T64" fmla="*/ 49 w 148"/>
                <a:gd name="T65" fmla="*/ 179 h 184"/>
                <a:gd name="T66" fmla="*/ 42 w 148"/>
                <a:gd name="T67" fmla="*/ 176 h 184"/>
                <a:gd name="T68" fmla="*/ 35 w 148"/>
                <a:gd name="T69" fmla="*/ 173 h 184"/>
                <a:gd name="T70" fmla="*/ 30 w 148"/>
                <a:gd name="T71" fmla="*/ 168 h 184"/>
                <a:gd name="T72" fmla="*/ 23 w 148"/>
                <a:gd name="T73" fmla="*/ 163 h 184"/>
                <a:gd name="T74" fmla="*/ 13 w 148"/>
                <a:gd name="T75" fmla="*/ 150 h 184"/>
                <a:gd name="T76" fmla="*/ 7 w 148"/>
                <a:gd name="T77" fmla="*/ 132 h 184"/>
                <a:gd name="T78" fmla="*/ 1 w 148"/>
                <a:gd name="T79" fmla="*/ 114 h 184"/>
                <a:gd name="T80" fmla="*/ 0 w 148"/>
                <a:gd name="T81" fmla="*/ 93 h 184"/>
                <a:gd name="T82" fmla="*/ 2 w 148"/>
                <a:gd name="T83" fmla="*/ 68 h 184"/>
                <a:gd name="T84" fmla="*/ 9 w 148"/>
                <a:gd name="T85" fmla="*/ 46 h 184"/>
                <a:gd name="T86" fmla="*/ 20 w 148"/>
                <a:gd name="T87" fmla="*/ 26 h 184"/>
                <a:gd name="T88" fmla="*/ 26 w 148"/>
                <a:gd name="T89" fmla="*/ 18 h 184"/>
                <a:gd name="T90" fmla="*/ 33 w 148"/>
                <a:gd name="T91" fmla="*/ 13 h 184"/>
                <a:gd name="T92" fmla="*/ 44 w 148"/>
                <a:gd name="T93" fmla="*/ 6 h 184"/>
                <a:gd name="T94" fmla="*/ 56 w 148"/>
                <a:gd name="T95" fmla="*/ 3 h 184"/>
                <a:gd name="T96" fmla="*/ 71 w 148"/>
                <a:gd name="T97" fmla="*/ 1 h 184"/>
                <a:gd name="T98" fmla="*/ 89 w 148"/>
                <a:gd name="T9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84">
                  <a:moveTo>
                    <a:pt x="89" y="0"/>
                  </a:moveTo>
                  <a:lnTo>
                    <a:pt x="148" y="0"/>
                  </a:lnTo>
                  <a:lnTo>
                    <a:pt x="148" y="23"/>
                  </a:lnTo>
                  <a:lnTo>
                    <a:pt x="91" y="23"/>
                  </a:lnTo>
                  <a:lnTo>
                    <a:pt x="82" y="24"/>
                  </a:lnTo>
                  <a:lnTo>
                    <a:pt x="75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8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6" y="38"/>
                  </a:lnTo>
                  <a:lnTo>
                    <a:pt x="40" y="48"/>
                  </a:lnTo>
                  <a:lnTo>
                    <a:pt x="35" y="61"/>
                  </a:lnTo>
                  <a:lnTo>
                    <a:pt x="32" y="78"/>
                  </a:lnTo>
                  <a:lnTo>
                    <a:pt x="31" y="94"/>
                  </a:lnTo>
                  <a:lnTo>
                    <a:pt x="32" y="110"/>
                  </a:lnTo>
                  <a:lnTo>
                    <a:pt x="35" y="125"/>
                  </a:lnTo>
                  <a:lnTo>
                    <a:pt x="41" y="137"/>
                  </a:lnTo>
                  <a:lnTo>
                    <a:pt x="48" y="147"/>
                  </a:lnTo>
                  <a:lnTo>
                    <a:pt x="52" y="151"/>
                  </a:lnTo>
                  <a:lnTo>
                    <a:pt x="56" y="153"/>
                  </a:lnTo>
                  <a:lnTo>
                    <a:pt x="60" y="155"/>
                  </a:lnTo>
                  <a:lnTo>
                    <a:pt x="65" y="158"/>
                  </a:lnTo>
                  <a:lnTo>
                    <a:pt x="70" y="159"/>
                  </a:lnTo>
                  <a:lnTo>
                    <a:pt x="77" y="160"/>
                  </a:lnTo>
                  <a:lnTo>
                    <a:pt x="84" y="160"/>
                  </a:lnTo>
                  <a:lnTo>
                    <a:pt x="93" y="161"/>
                  </a:lnTo>
                  <a:lnTo>
                    <a:pt x="148" y="161"/>
                  </a:lnTo>
                  <a:lnTo>
                    <a:pt x="148" y="184"/>
                  </a:lnTo>
                  <a:lnTo>
                    <a:pt x="91" y="184"/>
                  </a:lnTo>
                  <a:lnTo>
                    <a:pt x="68" y="183"/>
                  </a:lnTo>
                  <a:lnTo>
                    <a:pt x="49" y="179"/>
                  </a:lnTo>
                  <a:lnTo>
                    <a:pt x="42" y="176"/>
                  </a:lnTo>
                  <a:lnTo>
                    <a:pt x="35" y="173"/>
                  </a:lnTo>
                  <a:lnTo>
                    <a:pt x="30" y="168"/>
                  </a:lnTo>
                  <a:lnTo>
                    <a:pt x="23" y="163"/>
                  </a:lnTo>
                  <a:lnTo>
                    <a:pt x="13" y="150"/>
                  </a:lnTo>
                  <a:lnTo>
                    <a:pt x="7" y="132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2" y="68"/>
                  </a:lnTo>
                  <a:lnTo>
                    <a:pt x="9" y="46"/>
                  </a:lnTo>
                  <a:lnTo>
                    <a:pt x="20" y="26"/>
                  </a:lnTo>
                  <a:lnTo>
                    <a:pt x="26" y="18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6" y="3"/>
                  </a:lnTo>
                  <a:lnTo>
                    <a:pt x="71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8689975" y="906463"/>
              <a:ext cx="44450" cy="73025"/>
            </a:xfrm>
            <a:custGeom>
              <a:avLst/>
              <a:gdLst>
                <a:gd name="T0" fmla="*/ 86 w 115"/>
                <a:gd name="T1" fmla="*/ 0 h 184"/>
                <a:gd name="T2" fmla="*/ 115 w 115"/>
                <a:gd name="T3" fmla="*/ 0 h 184"/>
                <a:gd name="T4" fmla="*/ 115 w 115"/>
                <a:gd name="T5" fmla="*/ 107 h 184"/>
                <a:gd name="T6" fmla="*/ 115 w 115"/>
                <a:gd name="T7" fmla="*/ 120 h 184"/>
                <a:gd name="T8" fmla="*/ 115 w 115"/>
                <a:gd name="T9" fmla="*/ 130 h 184"/>
                <a:gd name="T10" fmla="*/ 114 w 115"/>
                <a:gd name="T11" fmla="*/ 140 h 184"/>
                <a:gd name="T12" fmla="*/ 112 w 115"/>
                <a:gd name="T13" fmla="*/ 147 h 184"/>
                <a:gd name="T14" fmla="*/ 109 w 115"/>
                <a:gd name="T15" fmla="*/ 153 h 184"/>
                <a:gd name="T16" fmla="*/ 107 w 115"/>
                <a:gd name="T17" fmla="*/ 159 h 184"/>
                <a:gd name="T18" fmla="*/ 104 w 115"/>
                <a:gd name="T19" fmla="*/ 163 h 184"/>
                <a:gd name="T20" fmla="*/ 99 w 115"/>
                <a:gd name="T21" fmla="*/ 167 h 184"/>
                <a:gd name="T22" fmla="*/ 94 w 115"/>
                <a:gd name="T23" fmla="*/ 172 h 184"/>
                <a:gd name="T24" fmla="*/ 89 w 115"/>
                <a:gd name="T25" fmla="*/ 175 h 184"/>
                <a:gd name="T26" fmla="*/ 82 w 115"/>
                <a:gd name="T27" fmla="*/ 178 h 184"/>
                <a:gd name="T28" fmla="*/ 75 w 115"/>
                <a:gd name="T29" fmla="*/ 181 h 184"/>
                <a:gd name="T30" fmla="*/ 68 w 115"/>
                <a:gd name="T31" fmla="*/ 182 h 184"/>
                <a:gd name="T32" fmla="*/ 59 w 115"/>
                <a:gd name="T33" fmla="*/ 183 h 184"/>
                <a:gd name="T34" fmla="*/ 48 w 115"/>
                <a:gd name="T35" fmla="*/ 184 h 184"/>
                <a:gd name="T36" fmla="*/ 35 w 115"/>
                <a:gd name="T37" fmla="*/ 184 h 184"/>
                <a:gd name="T38" fmla="*/ 0 w 115"/>
                <a:gd name="T39" fmla="*/ 184 h 184"/>
                <a:gd name="T40" fmla="*/ 0 w 115"/>
                <a:gd name="T41" fmla="*/ 161 h 184"/>
                <a:gd name="T42" fmla="*/ 35 w 115"/>
                <a:gd name="T43" fmla="*/ 161 h 184"/>
                <a:gd name="T44" fmla="*/ 50 w 115"/>
                <a:gd name="T45" fmla="*/ 160 h 184"/>
                <a:gd name="T46" fmla="*/ 62 w 115"/>
                <a:gd name="T47" fmla="*/ 159 h 184"/>
                <a:gd name="T48" fmla="*/ 69 w 115"/>
                <a:gd name="T49" fmla="*/ 158 h 184"/>
                <a:gd name="T50" fmla="*/ 73 w 115"/>
                <a:gd name="T51" fmla="*/ 154 h 184"/>
                <a:gd name="T52" fmla="*/ 78 w 115"/>
                <a:gd name="T53" fmla="*/ 151 h 184"/>
                <a:gd name="T54" fmla="*/ 81 w 115"/>
                <a:gd name="T55" fmla="*/ 148 h 184"/>
                <a:gd name="T56" fmla="*/ 83 w 115"/>
                <a:gd name="T57" fmla="*/ 142 h 184"/>
                <a:gd name="T58" fmla="*/ 84 w 115"/>
                <a:gd name="T59" fmla="*/ 136 h 184"/>
                <a:gd name="T60" fmla="*/ 85 w 115"/>
                <a:gd name="T61" fmla="*/ 124 h 184"/>
                <a:gd name="T62" fmla="*/ 86 w 115"/>
                <a:gd name="T63" fmla="*/ 107 h 184"/>
                <a:gd name="T64" fmla="*/ 86 w 115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84">
                  <a:moveTo>
                    <a:pt x="86" y="0"/>
                  </a:moveTo>
                  <a:lnTo>
                    <a:pt x="115" y="0"/>
                  </a:lnTo>
                  <a:lnTo>
                    <a:pt x="115" y="107"/>
                  </a:lnTo>
                  <a:lnTo>
                    <a:pt x="115" y="120"/>
                  </a:lnTo>
                  <a:lnTo>
                    <a:pt x="115" y="130"/>
                  </a:lnTo>
                  <a:lnTo>
                    <a:pt x="114" y="140"/>
                  </a:lnTo>
                  <a:lnTo>
                    <a:pt x="112" y="147"/>
                  </a:lnTo>
                  <a:lnTo>
                    <a:pt x="109" y="153"/>
                  </a:lnTo>
                  <a:lnTo>
                    <a:pt x="107" y="159"/>
                  </a:lnTo>
                  <a:lnTo>
                    <a:pt x="104" y="163"/>
                  </a:lnTo>
                  <a:lnTo>
                    <a:pt x="99" y="167"/>
                  </a:lnTo>
                  <a:lnTo>
                    <a:pt x="94" y="172"/>
                  </a:lnTo>
                  <a:lnTo>
                    <a:pt x="89" y="175"/>
                  </a:lnTo>
                  <a:lnTo>
                    <a:pt x="82" y="178"/>
                  </a:lnTo>
                  <a:lnTo>
                    <a:pt x="75" y="181"/>
                  </a:lnTo>
                  <a:lnTo>
                    <a:pt x="68" y="182"/>
                  </a:lnTo>
                  <a:lnTo>
                    <a:pt x="59" y="183"/>
                  </a:lnTo>
                  <a:lnTo>
                    <a:pt x="48" y="184"/>
                  </a:lnTo>
                  <a:lnTo>
                    <a:pt x="35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35" y="161"/>
                  </a:lnTo>
                  <a:lnTo>
                    <a:pt x="50" y="160"/>
                  </a:lnTo>
                  <a:lnTo>
                    <a:pt x="62" y="159"/>
                  </a:lnTo>
                  <a:lnTo>
                    <a:pt x="69" y="158"/>
                  </a:lnTo>
                  <a:lnTo>
                    <a:pt x="73" y="154"/>
                  </a:lnTo>
                  <a:lnTo>
                    <a:pt x="78" y="151"/>
                  </a:lnTo>
                  <a:lnTo>
                    <a:pt x="81" y="148"/>
                  </a:lnTo>
                  <a:lnTo>
                    <a:pt x="83" y="142"/>
                  </a:lnTo>
                  <a:lnTo>
                    <a:pt x="84" y="136"/>
                  </a:lnTo>
                  <a:lnTo>
                    <a:pt x="85" y="124"/>
                  </a:lnTo>
                  <a:lnTo>
                    <a:pt x="86" y="10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 userDrawn="1"/>
          </p:nvSpPr>
          <p:spPr bwMode="auto">
            <a:xfrm>
              <a:off x="8739188" y="906463"/>
              <a:ext cx="74612" cy="73025"/>
            </a:xfrm>
            <a:custGeom>
              <a:avLst/>
              <a:gdLst>
                <a:gd name="T0" fmla="*/ 95 w 188"/>
                <a:gd name="T1" fmla="*/ 22 h 184"/>
                <a:gd name="T2" fmla="*/ 59 w 188"/>
                <a:gd name="T3" fmla="*/ 113 h 184"/>
                <a:gd name="T4" fmla="*/ 128 w 188"/>
                <a:gd name="T5" fmla="*/ 113 h 184"/>
                <a:gd name="T6" fmla="*/ 95 w 188"/>
                <a:gd name="T7" fmla="*/ 22 h 184"/>
                <a:gd name="T8" fmla="*/ 76 w 188"/>
                <a:gd name="T9" fmla="*/ 0 h 184"/>
                <a:gd name="T10" fmla="*/ 115 w 188"/>
                <a:gd name="T11" fmla="*/ 0 h 184"/>
                <a:gd name="T12" fmla="*/ 188 w 188"/>
                <a:gd name="T13" fmla="*/ 184 h 184"/>
                <a:gd name="T14" fmla="*/ 156 w 188"/>
                <a:gd name="T15" fmla="*/ 184 h 184"/>
                <a:gd name="T16" fmla="*/ 138 w 188"/>
                <a:gd name="T17" fmla="*/ 136 h 184"/>
                <a:gd name="T18" fmla="*/ 50 w 188"/>
                <a:gd name="T19" fmla="*/ 136 h 184"/>
                <a:gd name="T20" fmla="*/ 32 w 188"/>
                <a:gd name="T21" fmla="*/ 184 h 184"/>
                <a:gd name="T22" fmla="*/ 0 w 188"/>
                <a:gd name="T23" fmla="*/ 184 h 184"/>
                <a:gd name="T24" fmla="*/ 76 w 18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4">
                  <a:moveTo>
                    <a:pt x="95" y="22"/>
                  </a:moveTo>
                  <a:lnTo>
                    <a:pt x="59" y="113"/>
                  </a:lnTo>
                  <a:lnTo>
                    <a:pt x="128" y="113"/>
                  </a:lnTo>
                  <a:lnTo>
                    <a:pt x="95" y="22"/>
                  </a:lnTo>
                  <a:close/>
                  <a:moveTo>
                    <a:pt x="76" y="0"/>
                  </a:moveTo>
                  <a:lnTo>
                    <a:pt x="115" y="0"/>
                  </a:lnTo>
                  <a:lnTo>
                    <a:pt x="188" y="184"/>
                  </a:lnTo>
                  <a:lnTo>
                    <a:pt x="156" y="184"/>
                  </a:lnTo>
                  <a:lnTo>
                    <a:pt x="138" y="136"/>
                  </a:lnTo>
                  <a:lnTo>
                    <a:pt x="50" y="136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7843838" y="695325"/>
              <a:ext cx="144462" cy="168275"/>
            </a:xfrm>
            <a:custGeom>
              <a:avLst/>
              <a:gdLst>
                <a:gd name="T0" fmla="*/ 0 w 367"/>
                <a:gd name="T1" fmla="*/ 0 h 425"/>
                <a:gd name="T2" fmla="*/ 367 w 367"/>
                <a:gd name="T3" fmla="*/ 0 h 425"/>
                <a:gd name="T4" fmla="*/ 367 w 367"/>
                <a:gd name="T5" fmla="*/ 76 h 425"/>
                <a:gd name="T6" fmla="*/ 227 w 367"/>
                <a:gd name="T7" fmla="*/ 76 h 425"/>
                <a:gd name="T8" fmla="*/ 227 w 367"/>
                <a:gd name="T9" fmla="*/ 425 h 425"/>
                <a:gd name="T10" fmla="*/ 137 w 367"/>
                <a:gd name="T11" fmla="*/ 425 h 425"/>
                <a:gd name="T12" fmla="*/ 137 w 367"/>
                <a:gd name="T13" fmla="*/ 76 h 425"/>
                <a:gd name="T14" fmla="*/ 0 w 367"/>
                <a:gd name="T15" fmla="*/ 76 h 425"/>
                <a:gd name="T16" fmla="*/ 0 w 367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425">
                  <a:moveTo>
                    <a:pt x="0" y="0"/>
                  </a:moveTo>
                  <a:lnTo>
                    <a:pt x="367" y="0"/>
                  </a:lnTo>
                  <a:lnTo>
                    <a:pt x="367" y="76"/>
                  </a:lnTo>
                  <a:lnTo>
                    <a:pt x="227" y="76"/>
                  </a:lnTo>
                  <a:lnTo>
                    <a:pt x="227" y="425"/>
                  </a:lnTo>
                  <a:lnTo>
                    <a:pt x="137" y="425"/>
                  </a:lnTo>
                  <a:lnTo>
                    <a:pt x="137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7953375" y="695325"/>
              <a:ext cx="180975" cy="168275"/>
            </a:xfrm>
            <a:custGeom>
              <a:avLst/>
              <a:gdLst>
                <a:gd name="T0" fmla="*/ 228 w 456"/>
                <a:gd name="T1" fmla="*/ 102 h 425"/>
                <a:gd name="T2" fmla="*/ 168 w 456"/>
                <a:gd name="T3" fmla="*/ 251 h 425"/>
                <a:gd name="T4" fmla="*/ 289 w 456"/>
                <a:gd name="T5" fmla="*/ 251 h 425"/>
                <a:gd name="T6" fmla="*/ 228 w 456"/>
                <a:gd name="T7" fmla="*/ 102 h 425"/>
                <a:gd name="T8" fmla="*/ 177 w 456"/>
                <a:gd name="T9" fmla="*/ 0 h 425"/>
                <a:gd name="T10" fmla="*/ 281 w 456"/>
                <a:gd name="T11" fmla="*/ 0 h 425"/>
                <a:gd name="T12" fmla="*/ 456 w 456"/>
                <a:gd name="T13" fmla="*/ 425 h 425"/>
                <a:gd name="T14" fmla="*/ 351 w 456"/>
                <a:gd name="T15" fmla="*/ 425 h 425"/>
                <a:gd name="T16" fmla="*/ 309 w 456"/>
                <a:gd name="T17" fmla="*/ 327 h 425"/>
                <a:gd name="T18" fmla="*/ 147 w 456"/>
                <a:gd name="T19" fmla="*/ 327 h 425"/>
                <a:gd name="T20" fmla="*/ 106 w 456"/>
                <a:gd name="T21" fmla="*/ 425 h 425"/>
                <a:gd name="T22" fmla="*/ 0 w 456"/>
                <a:gd name="T23" fmla="*/ 425 h 425"/>
                <a:gd name="T24" fmla="*/ 177 w 456"/>
                <a:gd name="T2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425">
                  <a:moveTo>
                    <a:pt x="228" y="102"/>
                  </a:moveTo>
                  <a:lnTo>
                    <a:pt x="168" y="251"/>
                  </a:lnTo>
                  <a:lnTo>
                    <a:pt x="289" y="251"/>
                  </a:lnTo>
                  <a:lnTo>
                    <a:pt x="228" y="102"/>
                  </a:lnTo>
                  <a:close/>
                  <a:moveTo>
                    <a:pt x="177" y="0"/>
                  </a:moveTo>
                  <a:lnTo>
                    <a:pt x="281" y="0"/>
                  </a:lnTo>
                  <a:lnTo>
                    <a:pt x="456" y="425"/>
                  </a:lnTo>
                  <a:lnTo>
                    <a:pt x="351" y="425"/>
                  </a:lnTo>
                  <a:lnTo>
                    <a:pt x="309" y="327"/>
                  </a:lnTo>
                  <a:lnTo>
                    <a:pt x="147" y="327"/>
                  </a:lnTo>
                  <a:lnTo>
                    <a:pt x="106" y="425"/>
                  </a:lnTo>
                  <a:lnTo>
                    <a:pt x="0" y="4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135938" y="695325"/>
              <a:ext cx="147637" cy="169862"/>
            </a:xfrm>
            <a:custGeom>
              <a:avLst/>
              <a:gdLst>
                <a:gd name="T0" fmla="*/ 0 w 371"/>
                <a:gd name="T1" fmla="*/ 0 h 429"/>
                <a:gd name="T2" fmla="*/ 91 w 371"/>
                <a:gd name="T3" fmla="*/ 0 h 429"/>
                <a:gd name="T4" fmla="*/ 91 w 371"/>
                <a:gd name="T5" fmla="*/ 256 h 429"/>
                <a:gd name="T6" fmla="*/ 91 w 371"/>
                <a:gd name="T7" fmla="*/ 275 h 429"/>
                <a:gd name="T8" fmla="*/ 93 w 371"/>
                <a:gd name="T9" fmla="*/ 291 h 429"/>
                <a:gd name="T10" fmla="*/ 96 w 371"/>
                <a:gd name="T11" fmla="*/ 304 h 429"/>
                <a:gd name="T12" fmla="*/ 103 w 371"/>
                <a:gd name="T13" fmla="*/ 320 h 429"/>
                <a:gd name="T14" fmla="*/ 114 w 371"/>
                <a:gd name="T15" fmla="*/ 333 h 429"/>
                <a:gd name="T16" fmla="*/ 128 w 371"/>
                <a:gd name="T17" fmla="*/ 343 h 429"/>
                <a:gd name="T18" fmla="*/ 147 w 371"/>
                <a:gd name="T19" fmla="*/ 351 h 429"/>
                <a:gd name="T20" fmla="*/ 166 w 371"/>
                <a:gd name="T21" fmla="*/ 356 h 429"/>
                <a:gd name="T22" fmla="*/ 187 w 371"/>
                <a:gd name="T23" fmla="*/ 357 h 429"/>
                <a:gd name="T24" fmla="*/ 207 w 371"/>
                <a:gd name="T25" fmla="*/ 356 h 429"/>
                <a:gd name="T26" fmla="*/ 225 w 371"/>
                <a:gd name="T27" fmla="*/ 353 h 429"/>
                <a:gd name="T28" fmla="*/ 242 w 371"/>
                <a:gd name="T29" fmla="*/ 346 h 429"/>
                <a:gd name="T30" fmla="*/ 255 w 371"/>
                <a:gd name="T31" fmla="*/ 339 h 429"/>
                <a:gd name="T32" fmla="*/ 265 w 371"/>
                <a:gd name="T33" fmla="*/ 329 h 429"/>
                <a:gd name="T34" fmla="*/ 273 w 371"/>
                <a:gd name="T35" fmla="*/ 317 h 429"/>
                <a:gd name="T36" fmla="*/ 276 w 371"/>
                <a:gd name="T37" fmla="*/ 306 h 429"/>
                <a:gd name="T38" fmla="*/ 279 w 371"/>
                <a:gd name="T39" fmla="*/ 293 h 429"/>
                <a:gd name="T40" fmla="*/ 280 w 371"/>
                <a:gd name="T41" fmla="*/ 276 h 429"/>
                <a:gd name="T42" fmla="*/ 280 w 371"/>
                <a:gd name="T43" fmla="*/ 256 h 429"/>
                <a:gd name="T44" fmla="*/ 280 w 371"/>
                <a:gd name="T45" fmla="*/ 0 h 429"/>
                <a:gd name="T46" fmla="*/ 371 w 371"/>
                <a:gd name="T47" fmla="*/ 0 h 429"/>
                <a:gd name="T48" fmla="*/ 371 w 371"/>
                <a:gd name="T49" fmla="*/ 251 h 429"/>
                <a:gd name="T50" fmla="*/ 370 w 371"/>
                <a:gd name="T51" fmla="*/ 283 h 429"/>
                <a:gd name="T52" fmla="*/ 367 w 371"/>
                <a:gd name="T53" fmla="*/ 311 h 429"/>
                <a:gd name="T54" fmla="*/ 360 w 371"/>
                <a:gd name="T55" fmla="*/ 334 h 429"/>
                <a:gd name="T56" fmla="*/ 351 w 371"/>
                <a:gd name="T57" fmla="*/ 355 h 429"/>
                <a:gd name="T58" fmla="*/ 339 w 371"/>
                <a:gd name="T59" fmla="*/ 373 h 429"/>
                <a:gd name="T60" fmla="*/ 325 w 371"/>
                <a:gd name="T61" fmla="*/ 387 h 429"/>
                <a:gd name="T62" fmla="*/ 308 w 371"/>
                <a:gd name="T63" fmla="*/ 400 h 429"/>
                <a:gd name="T64" fmla="*/ 288 w 371"/>
                <a:gd name="T65" fmla="*/ 411 h 429"/>
                <a:gd name="T66" fmla="*/ 266 w 371"/>
                <a:gd name="T67" fmla="*/ 419 h 429"/>
                <a:gd name="T68" fmla="*/ 242 w 371"/>
                <a:gd name="T69" fmla="*/ 424 h 429"/>
                <a:gd name="T70" fmla="*/ 214 w 371"/>
                <a:gd name="T71" fmla="*/ 428 h 429"/>
                <a:gd name="T72" fmla="*/ 186 w 371"/>
                <a:gd name="T73" fmla="*/ 429 h 429"/>
                <a:gd name="T74" fmla="*/ 148 w 371"/>
                <a:gd name="T75" fmla="*/ 428 h 429"/>
                <a:gd name="T76" fmla="*/ 114 w 371"/>
                <a:gd name="T77" fmla="*/ 422 h 429"/>
                <a:gd name="T78" fmla="*/ 84 w 371"/>
                <a:gd name="T79" fmla="*/ 412 h 429"/>
                <a:gd name="T80" fmla="*/ 59 w 371"/>
                <a:gd name="T81" fmla="*/ 399 h 429"/>
                <a:gd name="T82" fmla="*/ 39 w 371"/>
                <a:gd name="T83" fmla="*/ 383 h 429"/>
                <a:gd name="T84" fmla="*/ 21 w 371"/>
                <a:gd name="T85" fmla="*/ 360 h 429"/>
                <a:gd name="T86" fmla="*/ 13 w 371"/>
                <a:gd name="T87" fmla="*/ 348 h 429"/>
                <a:gd name="T88" fmla="*/ 9 w 371"/>
                <a:gd name="T89" fmla="*/ 333 h 429"/>
                <a:gd name="T90" fmla="*/ 4 w 371"/>
                <a:gd name="T91" fmla="*/ 318 h 429"/>
                <a:gd name="T92" fmla="*/ 2 w 371"/>
                <a:gd name="T93" fmla="*/ 300 h 429"/>
                <a:gd name="T94" fmla="*/ 1 w 371"/>
                <a:gd name="T95" fmla="*/ 280 h 429"/>
                <a:gd name="T96" fmla="*/ 0 w 371"/>
                <a:gd name="T97" fmla="*/ 258 h 429"/>
                <a:gd name="T98" fmla="*/ 0 w 371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1" h="429">
                  <a:moveTo>
                    <a:pt x="0" y="0"/>
                  </a:moveTo>
                  <a:lnTo>
                    <a:pt x="91" y="0"/>
                  </a:lnTo>
                  <a:lnTo>
                    <a:pt x="91" y="256"/>
                  </a:lnTo>
                  <a:lnTo>
                    <a:pt x="91" y="275"/>
                  </a:lnTo>
                  <a:lnTo>
                    <a:pt x="93" y="291"/>
                  </a:lnTo>
                  <a:lnTo>
                    <a:pt x="96" y="304"/>
                  </a:lnTo>
                  <a:lnTo>
                    <a:pt x="103" y="320"/>
                  </a:lnTo>
                  <a:lnTo>
                    <a:pt x="114" y="333"/>
                  </a:lnTo>
                  <a:lnTo>
                    <a:pt x="128" y="343"/>
                  </a:lnTo>
                  <a:lnTo>
                    <a:pt x="147" y="351"/>
                  </a:lnTo>
                  <a:lnTo>
                    <a:pt x="166" y="356"/>
                  </a:lnTo>
                  <a:lnTo>
                    <a:pt x="187" y="357"/>
                  </a:lnTo>
                  <a:lnTo>
                    <a:pt x="207" y="356"/>
                  </a:lnTo>
                  <a:lnTo>
                    <a:pt x="225" y="353"/>
                  </a:lnTo>
                  <a:lnTo>
                    <a:pt x="242" y="346"/>
                  </a:lnTo>
                  <a:lnTo>
                    <a:pt x="255" y="339"/>
                  </a:lnTo>
                  <a:lnTo>
                    <a:pt x="265" y="329"/>
                  </a:lnTo>
                  <a:lnTo>
                    <a:pt x="273" y="317"/>
                  </a:lnTo>
                  <a:lnTo>
                    <a:pt x="276" y="306"/>
                  </a:lnTo>
                  <a:lnTo>
                    <a:pt x="279" y="293"/>
                  </a:lnTo>
                  <a:lnTo>
                    <a:pt x="280" y="276"/>
                  </a:lnTo>
                  <a:lnTo>
                    <a:pt x="280" y="256"/>
                  </a:lnTo>
                  <a:lnTo>
                    <a:pt x="280" y="0"/>
                  </a:lnTo>
                  <a:lnTo>
                    <a:pt x="371" y="0"/>
                  </a:lnTo>
                  <a:lnTo>
                    <a:pt x="371" y="251"/>
                  </a:lnTo>
                  <a:lnTo>
                    <a:pt x="370" y="283"/>
                  </a:lnTo>
                  <a:lnTo>
                    <a:pt x="367" y="311"/>
                  </a:lnTo>
                  <a:lnTo>
                    <a:pt x="360" y="334"/>
                  </a:lnTo>
                  <a:lnTo>
                    <a:pt x="351" y="355"/>
                  </a:lnTo>
                  <a:lnTo>
                    <a:pt x="339" y="373"/>
                  </a:lnTo>
                  <a:lnTo>
                    <a:pt x="325" y="387"/>
                  </a:lnTo>
                  <a:lnTo>
                    <a:pt x="308" y="400"/>
                  </a:lnTo>
                  <a:lnTo>
                    <a:pt x="288" y="411"/>
                  </a:lnTo>
                  <a:lnTo>
                    <a:pt x="266" y="419"/>
                  </a:lnTo>
                  <a:lnTo>
                    <a:pt x="242" y="424"/>
                  </a:lnTo>
                  <a:lnTo>
                    <a:pt x="214" y="428"/>
                  </a:lnTo>
                  <a:lnTo>
                    <a:pt x="186" y="429"/>
                  </a:lnTo>
                  <a:lnTo>
                    <a:pt x="148" y="428"/>
                  </a:lnTo>
                  <a:lnTo>
                    <a:pt x="114" y="422"/>
                  </a:lnTo>
                  <a:lnTo>
                    <a:pt x="84" y="412"/>
                  </a:lnTo>
                  <a:lnTo>
                    <a:pt x="59" y="399"/>
                  </a:lnTo>
                  <a:lnTo>
                    <a:pt x="39" y="383"/>
                  </a:lnTo>
                  <a:lnTo>
                    <a:pt x="21" y="360"/>
                  </a:lnTo>
                  <a:lnTo>
                    <a:pt x="13" y="348"/>
                  </a:lnTo>
                  <a:lnTo>
                    <a:pt x="9" y="333"/>
                  </a:lnTo>
                  <a:lnTo>
                    <a:pt x="4" y="318"/>
                  </a:lnTo>
                  <a:lnTo>
                    <a:pt x="2" y="300"/>
                  </a:lnTo>
                  <a:lnTo>
                    <a:pt x="1" y="280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8307388" y="695325"/>
              <a:ext cx="155575" cy="168275"/>
            </a:xfrm>
            <a:custGeom>
              <a:avLst/>
              <a:gdLst>
                <a:gd name="T0" fmla="*/ 90 w 388"/>
                <a:gd name="T1" fmla="*/ 189 h 425"/>
                <a:gd name="T2" fmla="*/ 237 w 388"/>
                <a:gd name="T3" fmla="*/ 188 h 425"/>
                <a:gd name="T4" fmla="*/ 263 w 388"/>
                <a:gd name="T5" fmla="*/ 178 h 425"/>
                <a:gd name="T6" fmla="*/ 280 w 388"/>
                <a:gd name="T7" fmla="*/ 150 h 425"/>
                <a:gd name="T8" fmla="*/ 280 w 388"/>
                <a:gd name="T9" fmla="*/ 112 h 425"/>
                <a:gd name="T10" fmla="*/ 265 w 388"/>
                <a:gd name="T11" fmla="*/ 87 h 425"/>
                <a:gd name="T12" fmla="*/ 237 w 388"/>
                <a:gd name="T13" fmla="*/ 77 h 425"/>
                <a:gd name="T14" fmla="*/ 90 w 388"/>
                <a:gd name="T15" fmla="*/ 76 h 425"/>
                <a:gd name="T16" fmla="*/ 208 w 388"/>
                <a:gd name="T17" fmla="*/ 0 h 425"/>
                <a:gd name="T18" fmla="*/ 265 w 388"/>
                <a:gd name="T19" fmla="*/ 3 h 425"/>
                <a:gd name="T20" fmla="*/ 305 w 388"/>
                <a:gd name="T21" fmla="*/ 10 h 425"/>
                <a:gd name="T22" fmla="*/ 336 w 388"/>
                <a:gd name="T23" fmla="*/ 26 h 425"/>
                <a:gd name="T24" fmla="*/ 361 w 388"/>
                <a:gd name="T25" fmla="*/ 50 h 425"/>
                <a:gd name="T26" fmla="*/ 379 w 388"/>
                <a:gd name="T27" fmla="*/ 91 h 425"/>
                <a:gd name="T28" fmla="*/ 381 w 388"/>
                <a:gd name="T29" fmla="*/ 149 h 425"/>
                <a:gd name="T30" fmla="*/ 362 w 388"/>
                <a:gd name="T31" fmla="*/ 199 h 425"/>
                <a:gd name="T32" fmla="*/ 326 w 388"/>
                <a:gd name="T33" fmla="*/ 233 h 425"/>
                <a:gd name="T34" fmla="*/ 325 w 388"/>
                <a:gd name="T35" fmla="*/ 252 h 425"/>
                <a:gd name="T36" fmla="*/ 358 w 388"/>
                <a:gd name="T37" fmla="*/ 283 h 425"/>
                <a:gd name="T38" fmla="*/ 375 w 388"/>
                <a:gd name="T39" fmla="*/ 330 h 425"/>
                <a:gd name="T40" fmla="*/ 379 w 388"/>
                <a:gd name="T41" fmla="*/ 375 h 425"/>
                <a:gd name="T42" fmla="*/ 382 w 388"/>
                <a:gd name="T43" fmla="*/ 395 h 425"/>
                <a:gd name="T44" fmla="*/ 384 w 388"/>
                <a:gd name="T45" fmla="*/ 409 h 425"/>
                <a:gd name="T46" fmla="*/ 388 w 388"/>
                <a:gd name="T47" fmla="*/ 425 h 425"/>
                <a:gd name="T48" fmla="*/ 286 w 388"/>
                <a:gd name="T49" fmla="*/ 421 h 425"/>
                <a:gd name="T50" fmla="*/ 284 w 388"/>
                <a:gd name="T51" fmla="*/ 414 h 425"/>
                <a:gd name="T52" fmla="*/ 282 w 388"/>
                <a:gd name="T53" fmla="*/ 402 h 425"/>
                <a:gd name="T54" fmla="*/ 279 w 388"/>
                <a:gd name="T55" fmla="*/ 365 h 425"/>
                <a:gd name="T56" fmla="*/ 268 w 388"/>
                <a:gd name="T57" fmla="*/ 317 h 425"/>
                <a:gd name="T58" fmla="*/ 248 w 388"/>
                <a:gd name="T59" fmla="*/ 286 h 425"/>
                <a:gd name="T60" fmla="*/ 214 w 388"/>
                <a:gd name="T61" fmla="*/ 269 h 425"/>
                <a:gd name="T62" fmla="*/ 163 w 388"/>
                <a:gd name="T63" fmla="*/ 264 h 425"/>
                <a:gd name="T64" fmla="*/ 90 w 388"/>
                <a:gd name="T65" fmla="*/ 425 h 425"/>
                <a:gd name="T66" fmla="*/ 0 w 388"/>
                <a:gd name="T6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425">
                  <a:moveTo>
                    <a:pt x="90" y="76"/>
                  </a:moveTo>
                  <a:lnTo>
                    <a:pt x="90" y="189"/>
                  </a:lnTo>
                  <a:lnTo>
                    <a:pt x="217" y="189"/>
                  </a:lnTo>
                  <a:lnTo>
                    <a:pt x="237" y="188"/>
                  </a:lnTo>
                  <a:lnTo>
                    <a:pt x="252" y="183"/>
                  </a:lnTo>
                  <a:lnTo>
                    <a:pt x="263" y="178"/>
                  </a:lnTo>
                  <a:lnTo>
                    <a:pt x="274" y="166"/>
                  </a:lnTo>
                  <a:lnTo>
                    <a:pt x="280" y="150"/>
                  </a:lnTo>
                  <a:lnTo>
                    <a:pt x="282" y="130"/>
                  </a:lnTo>
                  <a:lnTo>
                    <a:pt x="280" y="112"/>
                  </a:lnTo>
                  <a:lnTo>
                    <a:pt x="274" y="98"/>
                  </a:lnTo>
                  <a:lnTo>
                    <a:pt x="265" y="87"/>
                  </a:lnTo>
                  <a:lnTo>
                    <a:pt x="251" y="79"/>
                  </a:lnTo>
                  <a:lnTo>
                    <a:pt x="237" y="77"/>
                  </a:lnTo>
                  <a:lnTo>
                    <a:pt x="217" y="76"/>
                  </a:lnTo>
                  <a:lnTo>
                    <a:pt x="90" y="76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38" y="1"/>
                  </a:lnTo>
                  <a:lnTo>
                    <a:pt x="265" y="3"/>
                  </a:lnTo>
                  <a:lnTo>
                    <a:pt x="286" y="6"/>
                  </a:lnTo>
                  <a:lnTo>
                    <a:pt x="305" y="10"/>
                  </a:lnTo>
                  <a:lnTo>
                    <a:pt x="321" y="17"/>
                  </a:lnTo>
                  <a:lnTo>
                    <a:pt x="336" y="26"/>
                  </a:lnTo>
                  <a:lnTo>
                    <a:pt x="349" y="36"/>
                  </a:lnTo>
                  <a:lnTo>
                    <a:pt x="361" y="50"/>
                  </a:lnTo>
                  <a:lnTo>
                    <a:pt x="370" y="65"/>
                  </a:lnTo>
                  <a:lnTo>
                    <a:pt x="379" y="91"/>
                  </a:lnTo>
                  <a:lnTo>
                    <a:pt x="383" y="119"/>
                  </a:lnTo>
                  <a:lnTo>
                    <a:pt x="381" y="149"/>
                  </a:lnTo>
                  <a:lnTo>
                    <a:pt x="373" y="176"/>
                  </a:lnTo>
                  <a:lnTo>
                    <a:pt x="362" y="199"/>
                  </a:lnTo>
                  <a:lnTo>
                    <a:pt x="347" y="217"/>
                  </a:lnTo>
                  <a:lnTo>
                    <a:pt x="326" y="233"/>
                  </a:lnTo>
                  <a:lnTo>
                    <a:pt x="302" y="244"/>
                  </a:lnTo>
                  <a:lnTo>
                    <a:pt x="325" y="252"/>
                  </a:lnTo>
                  <a:lnTo>
                    <a:pt x="343" y="265"/>
                  </a:lnTo>
                  <a:lnTo>
                    <a:pt x="358" y="283"/>
                  </a:lnTo>
                  <a:lnTo>
                    <a:pt x="369" y="304"/>
                  </a:lnTo>
                  <a:lnTo>
                    <a:pt x="375" y="330"/>
                  </a:lnTo>
                  <a:lnTo>
                    <a:pt x="378" y="362"/>
                  </a:lnTo>
                  <a:lnTo>
                    <a:pt x="379" y="375"/>
                  </a:lnTo>
                  <a:lnTo>
                    <a:pt x="381" y="386"/>
                  </a:lnTo>
                  <a:lnTo>
                    <a:pt x="382" y="395"/>
                  </a:lnTo>
                  <a:lnTo>
                    <a:pt x="383" y="402"/>
                  </a:lnTo>
                  <a:lnTo>
                    <a:pt x="384" y="409"/>
                  </a:lnTo>
                  <a:lnTo>
                    <a:pt x="385" y="414"/>
                  </a:lnTo>
                  <a:lnTo>
                    <a:pt x="388" y="425"/>
                  </a:lnTo>
                  <a:lnTo>
                    <a:pt x="288" y="425"/>
                  </a:lnTo>
                  <a:lnTo>
                    <a:pt x="286" y="421"/>
                  </a:lnTo>
                  <a:lnTo>
                    <a:pt x="285" y="418"/>
                  </a:lnTo>
                  <a:lnTo>
                    <a:pt x="284" y="414"/>
                  </a:lnTo>
                  <a:lnTo>
                    <a:pt x="283" y="409"/>
                  </a:lnTo>
                  <a:lnTo>
                    <a:pt x="282" y="402"/>
                  </a:lnTo>
                  <a:lnTo>
                    <a:pt x="280" y="383"/>
                  </a:lnTo>
                  <a:lnTo>
                    <a:pt x="279" y="365"/>
                  </a:lnTo>
                  <a:lnTo>
                    <a:pt x="274" y="339"/>
                  </a:lnTo>
                  <a:lnTo>
                    <a:pt x="268" y="317"/>
                  </a:lnTo>
                  <a:lnTo>
                    <a:pt x="260" y="299"/>
                  </a:lnTo>
                  <a:lnTo>
                    <a:pt x="248" y="286"/>
                  </a:lnTo>
                  <a:lnTo>
                    <a:pt x="233" y="275"/>
                  </a:lnTo>
                  <a:lnTo>
                    <a:pt x="214" y="269"/>
                  </a:lnTo>
                  <a:lnTo>
                    <a:pt x="191" y="265"/>
                  </a:lnTo>
                  <a:lnTo>
                    <a:pt x="163" y="264"/>
                  </a:lnTo>
                  <a:lnTo>
                    <a:pt x="90" y="264"/>
                  </a:lnTo>
                  <a:lnTo>
                    <a:pt x="90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8477250" y="693738"/>
              <a:ext cx="166687" cy="171450"/>
            </a:xfrm>
            <a:custGeom>
              <a:avLst/>
              <a:gdLst>
                <a:gd name="T0" fmla="*/ 190 w 419"/>
                <a:gd name="T1" fmla="*/ 72 h 432"/>
                <a:gd name="T2" fmla="*/ 155 w 419"/>
                <a:gd name="T3" fmla="*/ 83 h 432"/>
                <a:gd name="T4" fmla="*/ 129 w 419"/>
                <a:gd name="T5" fmla="*/ 102 h 432"/>
                <a:gd name="T6" fmla="*/ 110 w 419"/>
                <a:gd name="T7" fmla="*/ 133 h 432"/>
                <a:gd name="T8" fmla="*/ 100 w 419"/>
                <a:gd name="T9" fmla="*/ 183 h 432"/>
                <a:gd name="T10" fmla="*/ 100 w 419"/>
                <a:gd name="T11" fmla="*/ 250 h 432"/>
                <a:gd name="T12" fmla="*/ 113 w 419"/>
                <a:gd name="T13" fmla="*/ 305 h 432"/>
                <a:gd name="T14" fmla="*/ 141 w 419"/>
                <a:gd name="T15" fmla="*/ 341 h 432"/>
                <a:gd name="T16" fmla="*/ 182 w 419"/>
                <a:gd name="T17" fmla="*/ 358 h 432"/>
                <a:gd name="T18" fmla="*/ 236 w 419"/>
                <a:gd name="T19" fmla="*/ 358 h 432"/>
                <a:gd name="T20" fmla="*/ 278 w 419"/>
                <a:gd name="T21" fmla="*/ 341 h 432"/>
                <a:gd name="T22" fmla="*/ 305 w 419"/>
                <a:gd name="T23" fmla="*/ 306 h 432"/>
                <a:gd name="T24" fmla="*/ 318 w 419"/>
                <a:gd name="T25" fmla="*/ 251 h 432"/>
                <a:gd name="T26" fmla="*/ 318 w 419"/>
                <a:gd name="T27" fmla="*/ 181 h 432"/>
                <a:gd name="T28" fmla="*/ 305 w 419"/>
                <a:gd name="T29" fmla="*/ 126 h 432"/>
                <a:gd name="T30" fmla="*/ 279 w 419"/>
                <a:gd name="T31" fmla="*/ 91 h 432"/>
                <a:gd name="T32" fmla="*/ 236 w 419"/>
                <a:gd name="T33" fmla="*/ 73 h 432"/>
                <a:gd name="T34" fmla="*/ 209 w 419"/>
                <a:gd name="T35" fmla="*/ 0 h 432"/>
                <a:gd name="T36" fmla="*/ 280 w 419"/>
                <a:gd name="T37" fmla="*/ 8 h 432"/>
                <a:gd name="T38" fmla="*/ 337 w 419"/>
                <a:gd name="T39" fmla="*/ 30 h 432"/>
                <a:gd name="T40" fmla="*/ 378 w 419"/>
                <a:gd name="T41" fmla="*/ 66 h 432"/>
                <a:gd name="T42" fmla="*/ 400 w 419"/>
                <a:gd name="T43" fmla="*/ 107 h 432"/>
                <a:gd name="T44" fmla="*/ 415 w 419"/>
                <a:gd name="T45" fmla="*/ 160 h 432"/>
                <a:gd name="T46" fmla="*/ 419 w 419"/>
                <a:gd name="T47" fmla="*/ 222 h 432"/>
                <a:gd name="T48" fmla="*/ 411 w 419"/>
                <a:gd name="T49" fmla="*/ 291 h 432"/>
                <a:gd name="T50" fmla="*/ 389 w 419"/>
                <a:gd name="T51" fmla="*/ 349 h 432"/>
                <a:gd name="T52" fmla="*/ 353 w 419"/>
                <a:gd name="T53" fmla="*/ 392 h 432"/>
                <a:gd name="T54" fmla="*/ 316 w 419"/>
                <a:gd name="T55" fmla="*/ 413 h 432"/>
                <a:gd name="T56" fmla="*/ 270 w 419"/>
                <a:gd name="T57" fmla="*/ 427 h 432"/>
                <a:gd name="T58" fmla="*/ 215 w 419"/>
                <a:gd name="T59" fmla="*/ 432 h 432"/>
                <a:gd name="T60" fmla="*/ 140 w 419"/>
                <a:gd name="T61" fmla="*/ 423 h 432"/>
                <a:gd name="T62" fmla="*/ 79 w 419"/>
                <a:gd name="T63" fmla="*/ 398 h 432"/>
                <a:gd name="T64" fmla="*/ 37 w 419"/>
                <a:gd name="T65" fmla="*/ 357 h 432"/>
                <a:gd name="T66" fmla="*/ 13 w 419"/>
                <a:gd name="T67" fmla="*/ 309 h 432"/>
                <a:gd name="T68" fmla="*/ 1 w 419"/>
                <a:gd name="T69" fmla="*/ 251 h 432"/>
                <a:gd name="T70" fmla="*/ 1 w 419"/>
                <a:gd name="T71" fmla="*/ 179 h 432"/>
                <a:gd name="T72" fmla="*/ 16 w 419"/>
                <a:gd name="T73" fmla="*/ 112 h 432"/>
                <a:gd name="T74" fmla="*/ 44 w 419"/>
                <a:gd name="T75" fmla="*/ 60 h 432"/>
                <a:gd name="T76" fmla="*/ 82 w 419"/>
                <a:gd name="T77" fmla="*/ 30 h 432"/>
                <a:gd name="T78" fmla="*/ 127 w 419"/>
                <a:gd name="T79" fmla="*/ 11 h 432"/>
                <a:gd name="T80" fmla="*/ 180 w 419"/>
                <a:gd name="T81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32">
                  <a:moveTo>
                    <a:pt x="210" y="71"/>
                  </a:moveTo>
                  <a:lnTo>
                    <a:pt x="190" y="72"/>
                  </a:lnTo>
                  <a:lnTo>
                    <a:pt x="171" y="77"/>
                  </a:lnTo>
                  <a:lnTo>
                    <a:pt x="155" y="83"/>
                  </a:lnTo>
                  <a:lnTo>
                    <a:pt x="141" y="91"/>
                  </a:lnTo>
                  <a:lnTo>
                    <a:pt x="129" y="102"/>
                  </a:lnTo>
                  <a:lnTo>
                    <a:pt x="119" y="114"/>
                  </a:lnTo>
                  <a:lnTo>
                    <a:pt x="110" y="133"/>
                  </a:lnTo>
                  <a:lnTo>
                    <a:pt x="104" y="156"/>
                  </a:lnTo>
                  <a:lnTo>
                    <a:pt x="100" y="183"/>
                  </a:lnTo>
                  <a:lnTo>
                    <a:pt x="99" y="215"/>
                  </a:lnTo>
                  <a:lnTo>
                    <a:pt x="100" y="250"/>
                  </a:lnTo>
                  <a:lnTo>
                    <a:pt x="106" y="280"/>
                  </a:lnTo>
                  <a:lnTo>
                    <a:pt x="113" y="305"/>
                  </a:lnTo>
                  <a:lnTo>
                    <a:pt x="125" y="325"/>
                  </a:lnTo>
                  <a:lnTo>
                    <a:pt x="141" y="341"/>
                  </a:lnTo>
                  <a:lnTo>
                    <a:pt x="159" y="352"/>
                  </a:lnTo>
                  <a:lnTo>
                    <a:pt x="182" y="358"/>
                  </a:lnTo>
                  <a:lnTo>
                    <a:pt x="210" y="360"/>
                  </a:lnTo>
                  <a:lnTo>
                    <a:pt x="236" y="358"/>
                  </a:lnTo>
                  <a:lnTo>
                    <a:pt x="259" y="352"/>
                  </a:lnTo>
                  <a:lnTo>
                    <a:pt x="278" y="341"/>
                  </a:lnTo>
                  <a:lnTo>
                    <a:pt x="293" y="325"/>
                  </a:lnTo>
                  <a:lnTo>
                    <a:pt x="305" y="306"/>
                  </a:lnTo>
                  <a:lnTo>
                    <a:pt x="313" y="280"/>
                  </a:lnTo>
                  <a:lnTo>
                    <a:pt x="318" y="251"/>
                  </a:lnTo>
                  <a:lnTo>
                    <a:pt x="319" y="216"/>
                  </a:lnTo>
                  <a:lnTo>
                    <a:pt x="318" y="181"/>
                  </a:lnTo>
                  <a:lnTo>
                    <a:pt x="313" y="151"/>
                  </a:lnTo>
                  <a:lnTo>
                    <a:pt x="305" y="126"/>
                  </a:lnTo>
                  <a:lnTo>
                    <a:pt x="293" y="106"/>
                  </a:lnTo>
                  <a:lnTo>
                    <a:pt x="279" y="91"/>
                  </a:lnTo>
                  <a:lnTo>
                    <a:pt x="259" y="80"/>
                  </a:lnTo>
                  <a:lnTo>
                    <a:pt x="236" y="73"/>
                  </a:lnTo>
                  <a:lnTo>
                    <a:pt x="210" y="71"/>
                  </a:lnTo>
                  <a:close/>
                  <a:moveTo>
                    <a:pt x="209" y="0"/>
                  </a:moveTo>
                  <a:lnTo>
                    <a:pt x="246" y="2"/>
                  </a:lnTo>
                  <a:lnTo>
                    <a:pt x="280" y="8"/>
                  </a:lnTo>
                  <a:lnTo>
                    <a:pt x="311" y="18"/>
                  </a:lnTo>
                  <a:lnTo>
                    <a:pt x="337" y="30"/>
                  </a:lnTo>
                  <a:lnTo>
                    <a:pt x="360" y="46"/>
                  </a:lnTo>
                  <a:lnTo>
                    <a:pt x="378" y="66"/>
                  </a:lnTo>
                  <a:lnTo>
                    <a:pt x="390" y="84"/>
                  </a:lnTo>
                  <a:lnTo>
                    <a:pt x="400" y="107"/>
                  </a:lnTo>
                  <a:lnTo>
                    <a:pt x="408" y="133"/>
                  </a:lnTo>
                  <a:lnTo>
                    <a:pt x="415" y="160"/>
                  </a:lnTo>
                  <a:lnTo>
                    <a:pt x="418" y="190"/>
                  </a:lnTo>
                  <a:lnTo>
                    <a:pt x="419" y="222"/>
                  </a:lnTo>
                  <a:lnTo>
                    <a:pt x="417" y="259"/>
                  </a:lnTo>
                  <a:lnTo>
                    <a:pt x="411" y="291"/>
                  </a:lnTo>
                  <a:lnTo>
                    <a:pt x="402" y="322"/>
                  </a:lnTo>
                  <a:lnTo>
                    <a:pt x="389" y="349"/>
                  </a:lnTo>
                  <a:lnTo>
                    <a:pt x="373" y="372"/>
                  </a:lnTo>
                  <a:lnTo>
                    <a:pt x="353" y="392"/>
                  </a:lnTo>
                  <a:lnTo>
                    <a:pt x="336" y="403"/>
                  </a:lnTo>
                  <a:lnTo>
                    <a:pt x="316" y="413"/>
                  </a:lnTo>
                  <a:lnTo>
                    <a:pt x="294" y="421"/>
                  </a:lnTo>
                  <a:lnTo>
                    <a:pt x="270" y="427"/>
                  </a:lnTo>
                  <a:lnTo>
                    <a:pt x="244" y="431"/>
                  </a:lnTo>
                  <a:lnTo>
                    <a:pt x="215" y="432"/>
                  </a:lnTo>
                  <a:lnTo>
                    <a:pt x="176" y="429"/>
                  </a:lnTo>
                  <a:lnTo>
                    <a:pt x="140" y="423"/>
                  </a:lnTo>
                  <a:lnTo>
                    <a:pt x="108" y="412"/>
                  </a:lnTo>
                  <a:lnTo>
                    <a:pt x="79" y="398"/>
                  </a:lnTo>
                  <a:lnTo>
                    <a:pt x="55" y="379"/>
                  </a:lnTo>
                  <a:lnTo>
                    <a:pt x="37" y="357"/>
                  </a:lnTo>
                  <a:lnTo>
                    <a:pt x="23" y="334"/>
                  </a:lnTo>
                  <a:lnTo>
                    <a:pt x="13" y="309"/>
                  </a:lnTo>
                  <a:lnTo>
                    <a:pt x="5" y="282"/>
                  </a:lnTo>
                  <a:lnTo>
                    <a:pt x="1" y="251"/>
                  </a:lnTo>
                  <a:lnTo>
                    <a:pt x="0" y="218"/>
                  </a:lnTo>
                  <a:lnTo>
                    <a:pt x="1" y="179"/>
                  </a:lnTo>
                  <a:lnTo>
                    <a:pt x="6" y="144"/>
                  </a:lnTo>
                  <a:lnTo>
                    <a:pt x="16" y="112"/>
                  </a:lnTo>
                  <a:lnTo>
                    <a:pt x="28" y="83"/>
                  </a:lnTo>
                  <a:lnTo>
                    <a:pt x="44" y="60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2" y="19"/>
                  </a:lnTo>
                  <a:lnTo>
                    <a:pt x="127" y="11"/>
                  </a:lnTo>
                  <a:lnTo>
                    <a:pt x="152" y="4"/>
                  </a:lnTo>
                  <a:lnTo>
                    <a:pt x="180" y="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8666163" y="695325"/>
              <a:ext cx="147637" cy="168275"/>
            </a:xfrm>
            <a:custGeom>
              <a:avLst/>
              <a:gdLst>
                <a:gd name="T0" fmla="*/ 0 w 371"/>
                <a:gd name="T1" fmla="*/ 0 h 425"/>
                <a:gd name="T2" fmla="*/ 116 w 371"/>
                <a:gd name="T3" fmla="*/ 0 h 425"/>
                <a:gd name="T4" fmla="*/ 286 w 371"/>
                <a:gd name="T5" fmla="*/ 317 h 425"/>
                <a:gd name="T6" fmla="*/ 286 w 371"/>
                <a:gd name="T7" fmla="*/ 0 h 425"/>
                <a:gd name="T8" fmla="*/ 371 w 371"/>
                <a:gd name="T9" fmla="*/ 0 h 425"/>
                <a:gd name="T10" fmla="*/ 371 w 371"/>
                <a:gd name="T11" fmla="*/ 425 h 425"/>
                <a:gd name="T12" fmla="*/ 260 w 371"/>
                <a:gd name="T13" fmla="*/ 425 h 425"/>
                <a:gd name="T14" fmla="*/ 85 w 371"/>
                <a:gd name="T15" fmla="*/ 114 h 425"/>
                <a:gd name="T16" fmla="*/ 85 w 371"/>
                <a:gd name="T17" fmla="*/ 425 h 425"/>
                <a:gd name="T18" fmla="*/ 0 w 371"/>
                <a:gd name="T19" fmla="*/ 425 h 425"/>
                <a:gd name="T20" fmla="*/ 0 w 371"/>
                <a:gd name="T21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425">
                  <a:moveTo>
                    <a:pt x="0" y="0"/>
                  </a:moveTo>
                  <a:lnTo>
                    <a:pt x="116" y="0"/>
                  </a:lnTo>
                  <a:lnTo>
                    <a:pt x="286" y="317"/>
                  </a:lnTo>
                  <a:lnTo>
                    <a:pt x="286" y="0"/>
                  </a:lnTo>
                  <a:lnTo>
                    <a:pt x="371" y="0"/>
                  </a:lnTo>
                  <a:lnTo>
                    <a:pt x="371" y="425"/>
                  </a:lnTo>
                  <a:lnTo>
                    <a:pt x="260" y="425"/>
                  </a:lnTo>
                  <a:lnTo>
                    <a:pt x="85" y="114"/>
                  </a:lnTo>
                  <a:lnTo>
                    <a:pt x="85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7546975" y="306388"/>
              <a:ext cx="239712" cy="239712"/>
            </a:xfrm>
            <a:custGeom>
              <a:avLst/>
              <a:gdLst>
                <a:gd name="T0" fmla="*/ 604 w 604"/>
                <a:gd name="T1" fmla="*/ 0 h 604"/>
                <a:gd name="T2" fmla="*/ 604 w 604"/>
                <a:gd name="T3" fmla="*/ 24 h 604"/>
                <a:gd name="T4" fmla="*/ 604 w 604"/>
                <a:gd name="T5" fmla="*/ 50 h 604"/>
                <a:gd name="T6" fmla="*/ 604 w 604"/>
                <a:gd name="T7" fmla="*/ 80 h 604"/>
                <a:gd name="T8" fmla="*/ 604 w 604"/>
                <a:gd name="T9" fmla="*/ 109 h 604"/>
                <a:gd name="T10" fmla="*/ 604 w 604"/>
                <a:gd name="T11" fmla="*/ 135 h 604"/>
                <a:gd name="T12" fmla="*/ 604 w 604"/>
                <a:gd name="T13" fmla="*/ 159 h 604"/>
                <a:gd name="T14" fmla="*/ 604 w 604"/>
                <a:gd name="T15" fmla="*/ 178 h 604"/>
                <a:gd name="T16" fmla="*/ 604 w 604"/>
                <a:gd name="T17" fmla="*/ 190 h 604"/>
                <a:gd name="T18" fmla="*/ 600 w 604"/>
                <a:gd name="T19" fmla="*/ 212 h 604"/>
                <a:gd name="T20" fmla="*/ 591 w 604"/>
                <a:gd name="T21" fmla="*/ 233 h 604"/>
                <a:gd name="T22" fmla="*/ 576 w 604"/>
                <a:gd name="T23" fmla="*/ 253 h 604"/>
                <a:gd name="T24" fmla="*/ 558 w 604"/>
                <a:gd name="T25" fmla="*/ 273 h 604"/>
                <a:gd name="T26" fmla="*/ 535 w 604"/>
                <a:gd name="T27" fmla="*/ 291 h 604"/>
                <a:gd name="T28" fmla="*/ 507 w 604"/>
                <a:gd name="T29" fmla="*/ 308 h 604"/>
                <a:gd name="T30" fmla="*/ 478 w 604"/>
                <a:gd name="T31" fmla="*/ 325 h 604"/>
                <a:gd name="T32" fmla="*/ 445 w 604"/>
                <a:gd name="T33" fmla="*/ 342 h 604"/>
                <a:gd name="T34" fmla="*/ 410 w 604"/>
                <a:gd name="T35" fmla="*/ 357 h 604"/>
                <a:gd name="T36" fmla="*/ 373 w 604"/>
                <a:gd name="T37" fmla="*/ 373 h 604"/>
                <a:gd name="T38" fmla="*/ 335 w 604"/>
                <a:gd name="T39" fmla="*/ 388 h 604"/>
                <a:gd name="T40" fmla="*/ 302 w 604"/>
                <a:gd name="T41" fmla="*/ 402 h 604"/>
                <a:gd name="T42" fmla="*/ 265 w 604"/>
                <a:gd name="T43" fmla="*/ 417 h 604"/>
                <a:gd name="T44" fmla="*/ 228 w 604"/>
                <a:gd name="T45" fmla="*/ 434 h 604"/>
                <a:gd name="T46" fmla="*/ 190 w 604"/>
                <a:gd name="T47" fmla="*/ 452 h 604"/>
                <a:gd name="T48" fmla="*/ 153 w 604"/>
                <a:gd name="T49" fmla="*/ 472 h 604"/>
                <a:gd name="T50" fmla="*/ 116 w 604"/>
                <a:gd name="T51" fmla="*/ 494 h 604"/>
                <a:gd name="T52" fmla="*/ 83 w 604"/>
                <a:gd name="T53" fmla="*/ 518 h 604"/>
                <a:gd name="T54" fmla="*/ 51 w 604"/>
                <a:gd name="T55" fmla="*/ 544 h 604"/>
                <a:gd name="T56" fmla="*/ 23 w 604"/>
                <a:gd name="T57" fmla="*/ 573 h 604"/>
                <a:gd name="T58" fmla="*/ 0 w 604"/>
                <a:gd name="T59" fmla="*/ 604 h 604"/>
                <a:gd name="T60" fmla="*/ 20 w 604"/>
                <a:gd name="T61" fmla="*/ 544 h 604"/>
                <a:gd name="T62" fmla="*/ 40 w 604"/>
                <a:gd name="T63" fmla="*/ 482 h 604"/>
                <a:gd name="T64" fmla="*/ 61 w 604"/>
                <a:gd name="T65" fmla="*/ 421 h 604"/>
                <a:gd name="T66" fmla="*/ 79 w 604"/>
                <a:gd name="T67" fmla="*/ 362 h 604"/>
                <a:gd name="T68" fmla="*/ 90 w 604"/>
                <a:gd name="T69" fmla="*/ 336 h 604"/>
                <a:gd name="T70" fmla="*/ 106 w 604"/>
                <a:gd name="T71" fmla="*/ 312 h 604"/>
                <a:gd name="T72" fmla="*/ 124 w 604"/>
                <a:gd name="T73" fmla="*/ 291 h 604"/>
                <a:gd name="T74" fmla="*/ 147 w 604"/>
                <a:gd name="T75" fmla="*/ 272 h 604"/>
                <a:gd name="T76" fmla="*/ 175 w 604"/>
                <a:gd name="T77" fmla="*/ 253 h 604"/>
                <a:gd name="T78" fmla="*/ 205 w 604"/>
                <a:gd name="T79" fmla="*/ 236 h 604"/>
                <a:gd name="T80" fmla="*/ 240 w 604"/>
                <a:gd name="T81" fmla="*/ 219 h 604"/>
                <a:gd name="T82" fmla="*/ 277 w 604"/>
                <a:gd name="T83" fmla="*/ 202 h 604"/>
                <a:gd name="T84" fmla="*/ 319 w 604"/>
                <a:gd name="T85" fmla="*/ 185 h 604"/>
                <a:gd name="T86" fmla="*/ 354 w 604"/>
                <a:gd name="T87" fmla="*/ 171 h 604"/>
                <a:gd name="T88" fmla="*/ 390 w 604"/>
                <a:gd name="T89" fmla="*/ 157 h 604"/>
                <a:gd name="T90" fmla="*/ 424 w 604"/>
                <a:gd name="T91" fmla="*/ 142 h 604"/>
                <a:gd name="T92" fmla="*/ 457 w 604"/>
                <a:gd name="T93" fmla="*/ 128 h 604"/>
                <a:gd name="T94" fmla="*/ 489 w 604"/>
                <a:gd name="T95" fmla="*/ 114 h 604"/>
                <a:gd name="T96" fmla="*/ 517 w 604"/>
                <a:gd name="T97" fmla="*/ 99 h 604"/>
                <a:gd name="T98" fmla="*/ 542 w 604"/>
                <a:gd name="T99" fmla="*/ 82 h 604"/>
                <a:gd name="T100" fmla="*/ 564 w 604"/>
                <a:gd name="T101" fmla="*/ 64 h 604"/>
                <a:gd name="T102" fmla="*/ 583 w 604"/>
                <a:gd name="T103" fmla="*/ 45 h 604"/>
                <a:gd name="T104" fmla="*/ 595 w 604"/>
                <a:gd name="T105" fmla="*/ 23 h 604"/>
                <a:gd name="T106" fmla="*/ 604 w 604"/>
                <a:gd name="T10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4" h="604">
                  <a:moveTo>
                    <a:pt x="604" y="0"/>
                  </a:moveTo>
                  <a:lnTo>
                    <a:pt x="604" y="24"/>
                  </a:lnTo>
                  <a:lnTo>
                    <a:pt x="604" y="50"/>
                  </a:lnTo>
                  <a:lnTo>
                    <a:pt x="604" y="80"/>
                  </a:lnTo>
                  <a:lnTo>
                    <a:pt x="604" y="109"/>
                  </a:lnTo>
                  <a:lnTo>
                    <a:pt x="604" y="135"/>
                  </a:lnTo>
                  <a:lnTo>
                    <a:pt x="604" y="159"/>
                  </a:lnTo>
                  <a:lnTo>
                    <a:pt x="604" y="178"/>
                  </a:lnTo>
                  <a:lnTo>
                    <a:pt x="604" y="190"/>
                  </a:lnTo>
                  <a:lnTo>
                    <a:pt x="600" y="212"/>
                  </a:lnTo>
                  <a:lnTo>
                    <a:pt x="591" y="233"/>
                  </a:lnTo>
                  <a:lnTo>
                    <a:pt x="576" y="253"/>
                  </a:lnTo>
                  <a:lnTo>
                    <a:pt x="558" y="273"/>
                  </a:lnTo>
                  <a:lnTo>
                    <a:pt x="535" y="291"/>
                  </a:lnTo>
                  <a:lnTo>
                    <a:pt x="507" y="308"/>
                  </a:lnTo>
                  <a:lnTo>
                    <a:pt x="478" y="325"/>
                  </a:lnTo>
                  <a:lnTo>
                    <a:pt x="445" y="342"/>
                  </a:lnTo>
                  <a:lnTo>
                    <a:pt x="410" y="357"/>
                  </a:lnTo>
                  <a:lnTo>
                    <a:pt x="373" y="373"/>
                  </a:lnTo>
                  <a:lnTo>
                    <a:pt x="335" y="388"/>
                  </a:lnTo>
                  <a:lnTo>
                    <a:pt x="302" y="402"/>
                  </a:lnTo>
                  <a:lnTo>
                    <a:pt x="265" y="417"/>
                  </a:lnTo>
                  <a:lnTo>
                    <a:pt x="228" y="434"/>
                  </a:lnTo>
                  <a:lnTo>
                    <a:pt x="190" y="452"/>
                  </a:lnTo>
                  <a:lnTo>
                    <a:pt x="153" y="472"/>
                  </a:lnTo>
                  <a:lnTo>
                    <a:pt x="116" y="494"/>
                  </a:lnTo>
                  <a:lnTo>
                    <a:pt x="83" y="518"/>
                  </a:lnTo>
                  <a:lnTo>
                    <a:pt x="51" y="544"/>
                  </a:lnTo>
                  <a:lnTo>
                    <a:pt x="23" y="573"/>
                  </a:lnTo>
                  <a:lnTo>
                    <a:pt x="0" y="604"/>
                  </a:lnTo>
                  <a:lnTo>
                    <a:pt x="20" y="544"/>
                  </a:lnTo>
                  <a:lnTo>
                    <a:pt x="40" y="482"/>
                  </a:lnTo>
                  <a:lnTo>
                    <a:pt x="61" y="421"/>
                  </a:lnTo>
                  <a:lnTo>
                    <a:pt x="79" y="362"/>
                  </a:lnTo>
                  <a:lnTo>
                    <a:pt x="90" y="336"/>
                  </a:lnTo>
                  <a:lnTo>
                    <a:pt x="106" y="312"/>
                  </a:lnTo>
                  <a:lnTo>
                    <a:pt x="124" y="291"/>
                  </a:lnTo>
                  <a:lnTo>
                    <a:pt x="147" y="272"/>
                  </a:lnTo>
                  <a:lnTo>
                    <a:pt x="175" y="253"/>
                  </a:lnTo>
                  <a:lnTo>
                    <a:pt x="205" y="236"/>
                  </a:lnTo>
                  <a:lnTo>
                    <a:pt x="240" y="219"/>
                  </a:lnTo>
                  <a:lnTo>
                    <a:pt x="277" y="202"/>
                  </a:lnTo>
                  <a:lnTo>
                    <a:pt x="319" y="185"/>
                  </a:lnTo>
                  <a:lnTo>
                    <a:pt x="354" y="171"/>
                  </a:lnTo>
                  <a:lnTo>
                    <a:pt x="390" y="157"/>
                  </a:lnTo>
                  <a:lnTo>
                    <a:pt x="424" y="142"/>
                  </a:lnTo>
                  <a:lnTo>
                    <a:pt x="457" y="128"/>
                  </a:lnTo>
                  <a:lnTo>
                    <a:pt x="489" y="114"/>
                  </a:lnTo>
                  <a:lnTo>
                    <a:pt x="517" y="99"/>
                  </a:lnTo>
                  <a:lnTo>
                    <a:pt x="542" y="82"/>
                  </a:lnTo>
                  <a:lnTo>
                    <a:pt x="564" y="64"/>
                  </a:lnTo>
                  <a:lnTo>
                    <a:pt x="583" y="45"/>
                  </a:lnTo>
                  <a:lnTo>
                    <a:pt x="595" y="2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7380288" y="482600"/>
              <a:ext cx="252412" cy="150812"/>
            </a:xfrm>
            <a:custGeom>
              <a:avLst/>
              <a:gdLst>
                <a:gd name="T0" fmla="*/ 234 w 637"/>
                <a:gd name="T1" fmla="*/ 0 h 379"/>
                <a:gd name="T2" fmla="*/ 258 w 637"/>
                <a:gd name="T3" fmla="*/ 1 h 379"/>
                <a:gd name="T4" fmla="*/ 279 w 637"/>
                <a:gd name="T5" fmla="*/ 6 h 379"/>
                <a:gd name="T6" fmla="*/ 299 w 637"/>
                <a:gd name="T7" fmla="*/ 16 h 379"/>
                <a:gd name="T8" fmla="*/ 318 w 637"/>
                <a:gd name="T9" fmla="*/ 30 h 379"/>
                <a:gd name="T10" fmla="*/ 335 w 637"/>
                <a:gd name="T11" fmla="*/ 49 h 379"/>
                <a:gd name="T12" fmla="*/ 351 w 637"/>
                <a:gd name="T13" fmla="*/ 70 h 379"/>
                <a:gd name="T14" fmla="*/ 367 w 637"/>
                <a:gd name="T15" fmla="*/ 94 h 379"/>
                <a:gd name="T16" fmla="*/ 383 w 637"/>
                <a:gd name="T17" fmla="*/ 120 h 379"/>
                <a:gd name="T18" fmla="*/ 399 w 637"/>
                <a:gd name="T19" fmla="*/ 148 h 379"/>
                <a:gd name="T20" fmla="*/ 415 w 637"/>
                <a:gd name="T21" fmla="*/ 176 h 379"/>
                <a:gd name="T22" fmla="*/ 432 w 637"/>
                <a:gd name="T23" fmla="*/ 207 h 379"/>
                <a:gd name="T24" fmla="*/ 451 w 637"/>
                <a:gd name="T25" fmla="*/ 236 h 379"/>
                <a:gd name="T26" fmla="*/ 472 w 637"/>
                <a:gd name="T27" fmla="*/ 265 h 379"/>
                <a:gd name="T28" fmla="*/ 493 w 637"/>
                <a:gd name="T29" fmla="*/ 291 h 379"/>
                <a:gd name="T30" fmla="*/ 517 w 637"/>
                <a:gd name="T31" fmla="*/ 315 h 379"/>
                <a:gd name="T32" fmla="*/ 543 w 637"/>
                <a:gd name="T33" fmla="*/ 337 h 379"/>
                <a:gd name="T34" fmla="*/ 572 w 637"/>
                <a:gd name="T35" fmla="*/ 355 h 379"/>
                <a:gd name="T36" fmla="*/ 603 w 637"/>
                <a:gd name="T37" fmla="*/ 369 h 379"/>
                <a:gd name="T38" fmla="*/ 637 w 637"/>
                <a:gd name="T39" fmla="*/ 379 h 379"/>
                <a:gd name="T40" fmla="*/ 588 w 637"/>
                <a:gd name="T41" fmla="*/ 378 h 379"/>
                <a:gd name="T42" fmla="*/ 546 w 637"/>
                <a:gd name="T43" fmla="*/ 378 h 379"/>
                <a:gd name="T44" fmla="*/ 509 w 637"/>
                <a:gd name="T45" fmla="*/ 378 h 379"/>
                <a:gd name="T46" fmla="*/ 477 w 637"/>
                <a:gd name="T47" fmla="*/ 378 h 379"/>
                <a:gd name="T48" fmla="*/ 448 w 637"/>
                <a:gd name="T49" fmla="*/ 378 h 379"/>
                <a:gd name="T50" fmla="*/ 420 w 637"/>
                <a:gd name="T51" fmla="*/ 378 h 379"/>
                <a:gd name="T52" fmla="*/ 392 w 637"/>
                <a:gd name="T53" fmla="*/ 378 h 379"/>
                <a:gd name="T54" fmla="*/ 363 w 637"/>
                <a:gd name="T55" fmla="*/ 378 h 379"/>
                <a:gd name="T56" fmla="*/ 333 w 637"/>
                <a:gd name="T57" fmla="*/ 378 h 379"/>
                <a:gd name="T58" fmla="*/ 303 w 637"/>
                <a:gd name="T59" fmla="*/ 375 h 379"/>
                <a:gd name="T60" fmla="*/ 278 w 637"/>
                <a:gd name="T61" fmla="*/ 369 h 379"/>
                <a:gd name="T62" fmla="*/ 255 w 637"/>
                <a:gd name="T63" fmla="*/ 359 h 379"/>
                <a:gd name="T64" fmla="*/ 235 w 637"/>
                <a:gd name="T65" fmla="*/ 346 h 379"/>
                <a:gd name="T66" fmla="*/ 217 w 637"/>
                <a:gd name="T67" fmla="*/ 329 h 379"/>
                <a:gd name="T68" fmla="*/ 200 w 637"/>
                <a:gd name="T69" fmla="*/ 311 h 379"/>
                <a:gd name="T70" fmla="*/ 186 w 637"/>
                <a:gd name="T71" fmla="*/ 290 h 379"/>
                <a:gd name="T72" fmla="*/ 172 w 637"/>
                <a:gd name="T73" fmla="*/ 266 h 379"/>
                <a:gd name="T74" fmla="*/ 159 w 637"/>
                <a:gd name="T75" fmla="*/ 241 h 379"/>
                <a:gd name="T76" fmla="*/ 145 w 637"/>
                <a:gd name="T77" fmla="*/ 213 h 379"/>
                <a:gd name="T78" fmla="*/ 131 w 637"/>
                <a:gd name="T79" fmla="*/ 185 h 379"/>
                <a:gd name="T80" fmla="*/ 119 w 637"/>
                <a:gd name="T81" fmla="*/ 157 h 379"/>
                <a:gd name="T82" fmla="*/ 106 w 637"/>
                <a:gd name="T83" fmla="*/ 131 h 379"/>
                <a:gd name="T84" fmla="*/ 93 w 637"/>
                <a:gd name="T85" fmla="*/ 107 h 379"/>
                <a:gd name="T86" fmla="*/ 80 w 637"/>
                <a:gd name="T87" fmla="*/ 84 h 379"/>
                <a:gd name="T88" fmla="*/ 67 w 637"/>
                <a:gd name="T89" fmla="*/ 64 h 379"/>
                <a:gd name="T90" fmla="*/ 51 w 637"/>
                <a:gd name="T91" fmla="*/ 48 h 379"/>
                <a:gd name="T92" fmla="*/ 36 w 637"/>
                <a:gd name="T93" fmla="*/ 36 h 379"/>
                <a:gd name="T94" fmla="*/ 19 w 637"/>
                <a:gd name="T95" fmla="*/ 28 h 379"/>
                <a:gd name="T96" fmla="*/ 0 w 637"/>
                <a:gd name="T97" fmla="*/ 25 h 379"/>
                <a:gd name="T98" fmla="*/ 32 w 637"/>
                <a:gd name="T99" fmla="*/ 22 h 379"/>
                <a:gd name="T100" fmla="*/ 64 w 637"/>
                <a:gd name="T101" fmla="*/ 18 h 379"/>
                <a:gd name="T102" fmla="*/ 96 w 637"/>
                <a:gd name="T103" fmla="*/ 15 h 379"/>
                <a:gd name="T104" fmla="*/ 127 w 637"/>
                <a:gd name="T105" fmla="*/ 12 h 379"/>
                <a:gd name="T106" fmla="*/ 157 w 637"/>
                <a:gd name="T107" fmla="*/ 8 h 379"/>
                <a:gd name="T108" fmla="*/ 183 w 637"/>
                <a:gd name="T109" fmla="*/ 6 h 379"/>
                <a:gd name="T110" fmla="*/ 206 w 637"/>
                <a:gd name="T111" fmla="*/ 3 h 379"/>
                <a:gd name="T112" fmla="*/ 223 w 637"/>
                <a:gd name="T113" fmla="*/ 2 h 379"/>
                <a:gd name="T114" fmla="*/ 234 w 637"/>
                <a:gd name="T11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7" h="379">
                  <a:moveTo>
                    <a:pt x="234" y="0"/>
                  </a:moveTo>
                  <a:lnTo>
                    <a:pt x="258" y="1"/>
                  </a:lnTo>
                  <a:lnTo>
                    <a:pt x="279" y="6"/>
                  </a:lnTo>
                  <a:lnTo>
                    <a:pt x="299" y="16"/>
                  </a:lnTo>
                  <a:lnTo>
                    <a:pt x="318" y="30"/>
                  </a:lnTo>
                  <a:lnTo>
                    <a:pt x="335" y="49"/>
                  </a:lnTo>
                  <a:lnTo>
                    <a:pt x="351" y="70"/>
                  </a:lnTo>
                  <a:lnTo>
                    <a:pt x="367" y="94"/>
                  </a:lnTo>
                  <a:lnTo>
                    <a:pt x="383" y="120"/>
                  </a:lnTo>
                  <a:lnTo>
                    <a:pt x="399" y="148"/>
                  </a:lnTo>
                  <a:lnTo>
                    <a:pt x="415" y="176"/>
                  </a:lnTo>
                  <a:lnTo>
                    <a:pt x="432" y="207"/>
                  </a:lnTo>
                  <a:lnTo>
                    <a:pt x="451" y="236"/>
                  </a:lnTo>
                  <a:lnTo>
                    <a:pt x="472" y="265"/>
                  </a:lnTo>
                  <a:lnTo>
                    <a:pt x="493" y="291"/>
                  </a:lnTo>
                  <a:lnTo>
                    <a:pt x="517" y="315"/>
                  </a:lnTo>
                  <a:lnTo>
                    <a:pt x="543" y="337"/>
                  </a:lnTo>
                  <a:lnTo>
                    <a:pt x="572" y="355"/>
                  </a:lnTo>
                  <a:lnTo>
                    <a:pt x="603" y="369"/>
                  </a:lnTo>
                  <a:lnTo>
                    <a:pt x="637" y="379"/>
                  </a:lnTo>
                  <a:lnTo>
                    <a:pt x="588" y="378"/>
                  </a:lnTo>
                  <a:lnTo>
                    <a:pt x="546" y="378"/>
                  </a:lnTo>
                  <a:lnTo>
                    <a:pt x="509" y="378"/>
                  </a:lnTo>
                  <a:lnTo>
                    <a:pt x="477" y="378"/>
                  </a:lnTo>
                  <a:lnTo>
                    <a:pt x="448" y="378"/>
                  </a:lnTo>
                  <a:lnTo>
                    <a:pt x="420" y="378"/>
                  </a:lnTo>
                  <a:lnTo>
                    <a:pt x="392" y="378"/>
                  </a:lnTo>
                  <a:lnTo>
                    <a:pt x="363" y="378"/>
                  </a:lnTo>
                  <a:lnTo>
                    <a:pt x="333" y="378"/>
                  </a:lnTo>
                  <a:lnTo>
                    <a:pt x="303" y="375"/>
                  </a:lnTo>
                  <a:lnTo>
                    <a:pt x="278" y="369"/>
                  </a:lnTo>
                  <a:lnTo>
                    <a:pt x="255" y="359"/>
                  </a:lnTo>
                  <a:lnTo>
                    <a:pt x="235" y="346"/>
                  </a:lnTo>
                  <a:lnTo>
                    <a:pt x="217" y="329"/>
                  </a:lnTo>
                  <a:lnTo>
                    <a:pt x="200" y="311"/>
                  </a:lnTo>
                  <a:lnTo>
                    <a:pt x="186" y="290"/>
                  </a:lnTo>
                  <a:lnTo>
                    <a:pt x="172" y="266"/>
                  </a:lnTo>
                  <a:lnTo>
                    <a:pt x="159" y="241"/>
                  </a:lnTo>
                  <a:lnTo>
                    <a:pt x="145" y="213"/>
                  </a:lnTo>
                  <a:lnTo>
                    <a:pt x="131" y="185"/>
                  </a:lnTo>
                  <a:lnTo>
                    <a:pt x="119" y="157"/>
                  </a:lnTo>
                  <a:lnTo>
                    <a:pt x="106" y="131"/>
                  </a:lnTo>
                  <a:lnTo>
                    <a:pt x="93" y="107"/>
                  </a:lnTo>
                  <a:lnTo>
                    <a:pt x="80" y="84"/>
                  </a:lnTo>
                  <a:lnTo>
                    <a:pt x="67" y="64"/>
                  </a:lnTo>
                  <a:lnTo>
                    <a:pt x="51" y="48"/>
                  </a:lnTo>
                  <a:lnTo>
                    <a:pt x="36" y="36"/>
                  </a:lnTo>
                  <a:lnTo>
                    <a:pt x="19" y="28"/>
                  </a:lnTo>
                  <a:lnTo>
                    <a:pt x="0" y="25"/>
                  </a:lnTo>
                  <a:lnTo>
                    <a:pt x="32" y="22"/>
                  </a:lnTo>
                  <a:lnTo>
                    <a:pt x="64" y="18"/>
                  </a:lnTo>
                  <a:lnTo>
                    <a:pt x="96" y="15"/>
                  </a:lnTo>
                  <a:lnTo>
                    <a:pt x="127" y="12"/>
                  </a:lnTo>
                  <a:lnTo>
                    <a:pt x="157" y="8"/>
                  </a:lnTo>
                  <a:lnTo>
                    <a:pt x="183" y="6"/>
                  </a:lnTo>
                  <a:lnTo>
                    <a:pt x="206" y="3"/>
                  </a:lnTo>
                  <a:lnTo>
                    <a:pt x="223" y="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7437438" y="555625"/>
              <a:ext cx="349250" cy="328612"/>
            </a:xfrm>
            <a:custGeom>
              <a:avLst/>
              <a:gdLst>
                <a:gd name="T0" fmla="*/ 878 w 879"/>
                <a:gd name="T1" fmla="*/ 27 h 828"/>
                <a:gd name="T2" fmla="*/ 878 w 879"/>
                <a:gd name="T3" fmla="*/ 93 h 828"/>
                <a:gd name="T4" fmla="*/ 878 w 879"/>
                <a:gd name="T5" fmla="*/ 164 h 828"/>
                <a:gd name="T6" fmla="*/ 879 w 879"/>
                <a:gd name="T7" fmla="*/ 228 h 828"/>
                <a:gd name="T8" fmla="*/ 878 w 879"/>
                <a:gd name="T9" fmla="*/ 276 h 828"/>
                <a:gd name="T10" fmla="*/ 875 w 879"/>
                <a:gd name="T11" fmla="*/ 317 h 828"/>
                <a:gd name="T12" fmla="*/ 854 w 879"/>
                <a:gd name="T13" fmla="*/ 366 h 828"/>
                <a:gd name="T14" fmla="*/ 813 w 879"/>
                <a:gd name="T15" fmla="*/ 409 h 828"/>
                <a:gd name="T16" fmla="*/ 757 w 879"/>
                <a:gd name="T17" fmla="*/ 448 h 828"/>
                <a:gd name="T18" fmla="*/ 691 w 879"/>
                <a:gd name="T19" fmla="*/ 482 h 828"/>
                <a:gd name="T20" fmla="*/ 617 w 879"/>
                <a:gd name="T21" fmla="*/ 512 h 828"/>
                <a:gd name="T22" fmla="*/ 539 w 879"/>
                <a:gd name="T23" fmla="*/ 542 h 828"/>
                <a:gd name="T24" fmla="*/ 457 w 879"/>
                <a:gd name="T25" fmla="*/ 570 h 828"/>
                <a:gd name="T26" fmla="*/ 368 w 879"/>
                <a:gd name="T27" fmla="*/ 601 h 828"/>
                <a:gd name="T28" fmla="*/ 280 w 879"/>
                <a:gd name="T29" fmla="*/ 635 h 828"/>
                <a:gd name="T30" fmla="*/ 196 w 879"/>
                <a:gd name="T31" fmla="*/ 672 h 828"/>
                <a:gd name="T32" fmla="*/ 118 w 879"/>
                <a:gd name="T33" fmla="*/ 716 h 828"/>
                <a:gd name="T34" fmla="*/ 51 w 879"/>
                <a:gd name="T35" fmla="*/ 767 h 828"/>
                <a:gd name="T36" fmla="*/ 0 w 879"/>
                <a:gd name="T37" fmla="*/ 828 h 828"/>
                <a:gd name="T38" fmla="*/ 84 w 879"/>
                <a:gd name="T39" fmla="*/ 570 h 828"/>
                <a:gd name="T40" fmla="*/ 137 w 879"/>
                <a:gd name="T41" fmla="*/ 408 h 828"/>
                <a:gd name="T42" fmla="*/ 176 w 879"/>
                <a:gd name="T43" fmla="*/ 353 h 828"/>
                <a:gd name="T44" fmla="*/ 228 w 879"/>
                <a:gd name="T45" fmla="*/ 311 h 828"/>
                <a:gd name="T46" fmla="*/ 294 w 879"/>
                <a:gd name="T47" fmla="*/ 277 h 828"/>
                <a:gd name="T48" fmla="*/ 370 w 879"/>
                <a:gd name="T49" fmla="*/ 247 h 828"/>
                <a:gd name="T50" fmla="*/ 454 w 879"/>
                <a:gd name="T51" fmla="*/ 222 h 828"/>
                <a:gd name="T52" fmla="*/ 543 w 879"/>
                <a:gd name="T53" fmla="*/ 197 h 828"/>
                <a:gd name="T54" fmla="*/ 642 w 879"/>
                <a:gd name="T55" fmla="*/ 167 h 828"/>
                <a:gd name="T56" fmla="*/ 725 w 879"/>
                <a:gd name="T57" fmla="*/ 139 h 828"/>
                <a:gd name="T58" fmla="*/ 791 w 879"/>
                <a:gd name="T59" fmla="*/ 108 h 828"/>
                <a:gd name="T60" fmla="*/ 839 w 879"/>
                <a:gd name="T61" fmla="*/ 72 h 828"/>
                <a:gd name="T62" fmla="*/ 870 w 879"/>
                <a:gd name="T63" fmla="*/ 27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9" h="828">
                  <a:moveTo>
                    <a:pt x="878" y="0"/>
                  </a:moveTo>
                  <a:lnTo>
                    <a:pt x="878" y="27"/>
                  </a:lnTo>
                  <a:lnTo>
                    <a:pt x="878" y="59"/>
                  </a:lnTo>
                  <a:lnTo>
                    <a:pt x="878" y="93"/>
                  </a:lnTo>
                  <a:lnTo>
                    <a:pt x="878" y="129"/>
                  </a:lnTo>
                  <a:lnTo>
                    <a:pt x="878" y="164"/>
                  </a:lnTo>
                  <a:lnTo>
                    <a:pt x="879" y="198"/>
                  </a:lnTo>
                  <a:lnTo>
                    <a:pt x="879" y="228"/>
                  </a:lnTo>
                  <a:lnTo>
                    <a:pt x="878" y="255"/>
                  </a:lnTo>
                  <a:lnTo>
                    <a:pt x="878" y="276"/>
                  </a:lnTo>
                  <a:lnTo>
                    <a:pt x="878" y="290"/>
                  </a:lnTo>
                  <a:lnTo>
                    <a:pt x="875" y="317"/>
                  </a:lnTo>
                  <a:lnTo>
                    <a:pt x="867" y="342"/>
                  </a:lnTo>
                  <a:lnTo>
                    <a:pt x="854" y="366"/>
                  </a:lnTo>
                  <a:lnTo>
                    <a:pt x="835" y="388"/>
                  </a:lnTo>
                  <a:lnTo>
                    <a:pt x="813" y="409"/>
                  </a:lnTo>
                  <a:lnTo>
                    <a:pt x="787" y="429"/>
                  </a:lnTo>
                  <a:lnTo>
                    <a:pt x="757" y="448"/>
                  </a:lnTo>
                  <a:lnTo>
                    <a:pt x="725" y="465"/>
                  </a:lnTo>
                  <a:lnTo>
                    <a:pt x="691" y="482"/>
                  </a:lnTo>
                  <a:lnTo>
                    <a:pt x="654" y="497"/>
                  </a:lnTo>
                  <a:lnTo>
                    <a:pt x="617" y="512"/>
                  </a:lnTo>
                  <a:lnTo>
                    <a:pt x="579" y="528"/>
                  </a:lnTo>
                  <a:lnTo>
                    <a:pt x="539" y="542"/>
                  </a:lnTo>
                  <a:lnTo>
                    <a:pt x="500" y="555"/>
                  </a:lnTo>
                  <a:lnTo>
                    <a:pt x="457" y="570"/>
                  </a:lnTo>
                  <a:lnTo>
                    <a:pt x="413" y="586"/>
                  </a:lnTo>
                  <a:lnTo>
                    <a:pt x="368" y="601"/>
                  </a:lnTo>
                  <a:lnTo>
                    <a:pt x="325" y="617"/>
                  </a:lnTo>
                  <a:lnTo>
                    <a:pt x="280" y="635"/>
                  </a:lnTo>
                  <a:lnTo>
                    <a:pt x="237" y="652"/>
                  </a:lnTo>
                  <a:lnTo>
                    <a:pt x="196" y="672"/>
                  </a:lnTo>
                  <a:lnTo>
                    <a:pt x="155" y="693"/>
                  </a:lnTo>
                  <a:lnTo>
                    <a:pt x="118" y="716"/>
                  </a:lnTo>
                  <a:lnTo>
                    <a:pt x="83" y="740"/>
                  </a:lnTo>
                  <a:lnTo>
                    <a:pt x="51" y="767"/>
                  </a:lnTo>
                  <a:lnTo>
                    <a:pt x="24" y="796"/>
                  </a:lnTo>
                  <a:lnTo>
                    <a:pt x="0" y="828"/>
                  </a:lnTo>
                  <a:lnTo>
                    <a:pt x="42" y="698"/>
                  </a:lnTo>
                  <a:lnTo>
                    <a:pt x="84" y="570"/>
                  </a:lnTo>
                  <a:lnTo>
                    <a:pt x="125" y="441"/>
                  </a:lnTo>
                  <a:lnTo>
                    <a:pt x="137" y="408"/>
                  </a:lnTo>
                  <a:lnTo>
                    <a:pt x="155" y="380"/>
                  </a:lnTo>
                  <a:lnTo>
                    <a:pt x="176" y="353"/>
                  </a:lnTo>
                  <a:lnTo>
                    <a:pt x="200" y="331"/>
                  </a:lnTo>
                  <a:lnTo>
                    <a:pt x="228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1"/>
                  </a:lnTo>
                  <a:lnTo>
                    <a:pt x="370" y="247"/>
                  </a:lnTo>
                  <a:lnTo>
                    <a:pt x="410" y="235"/>
                  </a:lnTo>
                  <a:lnTo>
                    <a:pt x="454" y="222"/>
                  </a:lnTo>
                  <a:lnTo>
                    <a:pt x="498" y="209"/>
                  </a:lnTo>
                  <a:lnTo>
                    <a:pt x="543" y="197"/>
                  </a:lnTo>
                  <a:lnTo>
                    <a:pt x="595" y="181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60" y="123"/>
                  </a:lnTo>
                  <a:lnTo>
                    <a:pt x="791" y="108"/>
                  </a:lnTo>
                  <a:lnTo>
                    <a:pt x="817" y="90"/>
                  </a:lnTo>
                  <a:lnTo>
                    <a:pt x="839" y="72"/>
                  </a:lnTo>
                  <a:lnTo>
                    <a:pt x="857" y="50"/>
                  </a:lnTo>
                  <a:lnTo>
                    <a:pt x="870" y="2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7694613" y="446088"/>
              <a:ext cx="366712" cy="187325"/>
            </a:xfrm>
            <a:custGeom>
              <a:avLst/>
              <a:gdLst>
                <a:gd name="T0" fmla="*/ 349 w 925"/>
                <a:gd name="T1" fmla="*/ 0 h 471"/>
                <a:gd name="T2" fmla="*/ 378 w 925"/>
                <a:gd name="T3" fmla="*/ 6 h 471"/>
                <a:gd name="T4" fmla="*/ 408 w 925"/>
                <a:gd name="T5" fmla="*/ 18 h 471"/>
                <a:gd name="T6" fmla="*/ 436 w 925"/>
                <a:gd name="T7" fmla="*/ 35 h 471"/>
                <a:gd name="T8" fmla="*/ 464 w 925"/>
                <a:gd name="T9" fmla="*/ 56 h 471"/>
                <a:gd name="T10" fmla="*/ 491 w 925"/>
                <a:gd name="T11" fmla="*/ 82 h 471"/>
                <a:gd name="T12" fmla="*/ 517 w 925"/>
                <a:gd name="T13" fmla="*/ 111 h 471"/>
                <a:gd name="T14" fmla="*/ 543 w 925"/>
                <a:gd name="T15" fmla="*/ 143 h 471"/>
                <a:gd name="T16" fmla="*/ 567 w 925"/>
                <a:gd name="T17" fmla="*/ 178 h 471"/>
                <a:gd name="T18" fmla="*/ 590 w 925"/>
                <a:gd name="T19" fmla="*/ 215 h 471"/>
                <a:gd name="T20" fmla="*/ 614 w 925"/>
                <a:gd name="T21" fmla="*/ 254 h 471"/>
                <a:gd name="T22" fmla="*/ 640 w 925"/>
                <a:gd name="T23" fmla="*/ 290 h 471"/>
                <a:gd name="T24" fmla="*/ 669 w 925"/>
                <a:gd name="T25" fmla="*/ 325 h 471"/>
                <a:gd name="T26" fmla="*/ 698 w 925"/>
                <a:gd name="T27" fmla="*/ 357 h 471"/>
                <a:gd name="T28" fmla="*/ 730 w 925"/>
                <a:gd name="T29" fmla="*/ 386 h 471"/>
                <a:gd name="T30" fmla="*/ 765 w 925"/>
                <a:gd name="T31" fmla="*/ 412 h 471"/>
                <a:gd name="T32" fmla="*/ 801 w 925"/>
                <a:gd name="T33" fmla="*/ 433 h 471"/>
                <a:gd name="T34" fmla="*/ 839 w 925"/>
                <a:gd name="T35" fmla="*/ 451 h 471"/>
                <a:gd name="T36" fmla="*/ 881 w 925"/>
                <a:gd name="T37" fmla="*/ 463 h 471"/>
                <a:gd name="T38" fmla="*/ 925 w 925"/>
                <a:gd name="T39" fmla="*/ 471 h 471"/>
                <a:gd name="T40" fmla="*/ 855 w 925"/>
                <a:gd name="T41" fmla="*/ 471 h 471"/>
                <a:gd name="T42" fmla="*/ 792 w 925"/>
                <a:gd name="T43" fmla="*/ 471 h 471"/>
                <a:gd name="T44" fmla="*/ 734 w 925"/>
                <a:gd name="T45" fmla="*/ 471 h 471"/>
                <a:gd name="T46" fmla="*/ 682 w 925"/>
                <a:gd name="T47" fmla="*/ 471 h 471"/>
                <a:gd name="T48" fmla="*/ 631 w 925"/>
                <a:gd name="T49" fmla="*/ 471 h 471"/>
                <a:gd name="T50" fmla="*/ 585 w 925"/>
                <a:gd name="T51" fmla="*/ 470 h 471"/>
                <a:gd name="T52" fmla="*/ 540 w 925"/>
                <a:gd name="T53" fmla="*/ 470 h 471"/>
                <a:gd name="T54" fmla="*/ 497 w 925"/>
                <a:gd name="T55" fmla="*/ 470 h 471"/>
                <a:gd name="T56" fmla="*/ 453 w 925"/>
                <a:gd name="T57" fmla="*/ 470 h 471"/>
                <a:gd name="T58" fmla="*/ 421 w 925"/>
                <a:gd name="T59" fmla="*/ 467 h 471"/>
                <a:gd name="T60" fmla="*/ 393 w 925"/>
                <a:gd name="T61" fmla="*/ 461 h 471"/>
                <a:gd name="T62" fmla="*/ 369 w 925"/>
                <a:gd name="T63" fmla="*/ 451 h 471"/>
                <a:gd name="T64" fmla="*/ 348 w 925"/>
                <a:gd name="T65" fmla="*/ 438 h 471"/>
                <a:gd name="T66" fmla="*/ 329 w 925"/>
                <a:gd name="T67" fmla="*/ 423 h 471"/>
                <a:gd name="T68" fmla="*/ 313 w 925"/>
                <a:gd name="T69" fmla="*/ 404 h 471"/>
                <a:gd name="T70" fmla="*/ 298 w 925"/>
                <a:gd name="T71" fmla="*/ 384 h 471"/>
                <a:gd name="T72" fmla="*/ 286 w 925"/>
                <a:gd name="T73" fmla="*/ 362 h 471"/>
                <a:gd name="T74" fmla="*/ 274 w 925"/>
                <a:gd name="T75" fmla="*/ 339 h 471"/>
                <a:gd name="T76" fmla="*/ 263 w 925"/>
                <a:gd name="T77" fmla="*/ 315 h 471"/>
                <a:gd name="T78" fmla="*/ 254 w 925"/>
                <a:gd name="T79" fmla="*/ 290 h 471"/>
                <a:gd name="T80" fmla="*/ 243 w 925"/>
                <a:gd name="T81" fmla="*/ 265 h 471"/>
                <a:gd name="T82" fmla="*/ 232 w 925"/>
                <a:gd name="T83" fmla="*/ 240 h 471"/>
                <a:gd name="T84" fmla="*/ 213 w 925"/>
                <a:gd name="T85" fmla="*/ 205 h 471"/>
                <a:gd name="T86" fmla="*/ 193 w 925"/>
                <a:gd name="T87" fmla="*/ 172 h 471"/>
                <a:gd name="T88" fmla="*/ 173 w 925"/>
                <a:gd name="T89" fmla="*/ 140 h 471"/>
                <a:gd name="T90" fmla="*/ 148 w 925"/>
                <a:gd name="T91" fmla="*/ 113 h 471"/>
                <a:gd name="T92" fmla="*/ 123 w 925"/>
                <a:gd name="T93" fmla="*/ 87 h 471"/>
                <a:gd name="T94" fmla="*/ 96 w 925"/>
                <a:gd name="T95" fmla="*/ 68 h 471"/>
                <a:gd name="T96" fmla="*/ 66 w 925"/>
                <a:gd name="T97" fmla="*/ 51 h 471"/>
                <a:gd name="T98" fmla="*/ 34 w 925"/>
                <a:gd name="T99" fmla="*/ 39 h 471"/>
                <a:gd name="T100" fmla="*/ 0 w 925"/>
                <a:gd name="T101" fmla="*/ 34 h 471"/>
                <a:gd name="T102" fmla="*/ 32 w 925"/>
                <a:gd name="T103" fmla="*/ 30 h 471"/>
                <a:gd name="T104" fmla="*/ 67 w 925"/>
                <a:gd name="T105" fmla="*/ 26 h 471"/>
                <a:gd name="T106" fmla="*/ 104 w 925"/>
                <a:gd name="T107" fmla="*/ 23 h 471"/>
                <a:gd name="T108" fmla="*/ 140 w 925"/>
                <a:gd name="T109" fmla="*/ 18 h 471"/>
                <a:gd name="T110" fmla="*/ 175 w 925"/>
                <a:gd name="T111" fmla="*/ 15 h 471"/>
                <a:gd name="T112" fmla="*/ 208 w 925"/>
                <a:gd name="T113" fmla="*/ 12 h 471"/>
                <a:gd name="T114" fmla="*/ 238 w 925"/>
                <a:gd name="T115" fmla="*/ 8 h 471"/>
                <a:gd name="T116" fmla="*/ 266 w 925"/>
                <a:gd name="T117" fmla="*/ 5 h 471"/>
                <a:gd name="T118" fmla="*/ 289 w 925"/>
                <a:gd name="T119" fmla="*/ 3 h 471"/>
                <a:gd name="T120" fmla="*/ 306 w 925"/>
                <a:gd name="T121" fmla="*/ 2 h 471"/>
                <a:gd name="T122" fmla="*/ 318 w 925"/>
                <a:gd name="T123" fmla="*/ 0 h 471"/>
                <a:gd name="T124" fmla="*/ 349 w 925"/>
                <a:gd name="T12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5" h="471">
                  <a:moveTo>
                    <a:pt x="349" y="0"/>
                  </a:moveTo>
                  <a:lnTo>
                    <a:pt x="378" y="6"/>
                  </a:lnTo>
                  <a:lnTo>
                    <a:pt x="408" y="18"/>
                  </a:lnTo>
                  <a:lnTo>
                    <a:pt x="436" y="35"/>
                  </a:lnTo>
                  <a:lnTo>
                    <a:pt x="464" y="56"/>
                  </a:lnTo>
                  <a:lnTo>
                    <a:pt x="491" y="82"/>
                  </a:lnTo>
                  <a:lnTo>
                    <a:pt x="517" y="111"/>
                  </a:lnTo>
                  <a:lnTo>
                    <a:pt x="543" y="143"/>
                  </a:lnTo>
                  <a:lnTo>
                    <a:pt x="567" y="178"/>
                  </a:lnTo>
                  <a:lnTo>
                    <a:pt x="590" y="215"/>
                  </a:lnTo>
                  <a:lnTo>
                    <a:pt x="614" y="254"/>
                  </a:lnTo>
                  <a:lnTo>
                    <a:pt x="640" y="290"/>
                  </a:lnTo>
                  <a:lnTo>
                    <a:pt x="669" y="325"/>
                  </a:lnTo>
                  <a:lnTo>
                    <a:pt x="698" y="357"/>
                  </a:lnTo>
                  <a:lnTo>
                    <a:pt x="730" y="386"/>
                  </a:lnTo>
                  <a:lnTo>
                    <a:pt x="765" y="412"/>
                  </a:lnTo>
                  <a:lnTo>
                    <a:pt x="801" y="433"/>
                  </a:lnTo>
                  <a:lnTo>
                    <a:pt x="839" y="451"/>
                  </a:lnTo>
                  <a:lnTo>
                    <a:pt x="881" y="463"/>
                  </a:lnTo>
                  <a:lnTo>
                    <a:pt x="925" y="471"/>
                  </a:lnTo>
                  <a:lnTo>
                    <a:pt x="855" y="471"/>
                  </a:lnTo>
                  <a:lnTo>
                    <a:pt x="792" y="471"/>
                  </a:lnTo>
                  <a:lnTo>
                    <a:pt x="734" y="471"/>
                  </a:lnTo>
                  <a:lnTo>
                    <a:pt x="682" y="471"/>
                  </a:lnTo>
                  <a:lnTo>
                    <a:pt x="631" y="471"/>
                  </a:lnTo>
                  <a:lnTo>
                    <a:pt x="585" y="470"/>
                  </a:lnTo>
                  <a:lnTo>
                    <a:pt x="540" y="470"/>
                  </a:lnTo>
                  <a:lnTo>
                    <a:pt x="497" y="470"/>
                  </a:lnTo>
                  <a:lnTo>
                    <a:pt x="453" y="470"/>
                  </a:lnTo>
                  <a:lnTo>
                    <a:pt x="421" y="467"/>
                  </a:lnTo>
                  <a:lnTo>
                    <a:pt x="393" y="461"/>
                  </a:lnTo>
                  <a:lnTo>
                    <a:pt x="369" y="451"/>
                  </a:lnTo>
                  <a:lnTo>
                    <a:pt x="348" y="438"/>
                  </a:lnTo>
                  <a:lnTo>
                    <a:pt x="329" y="423"/>
                  </a:lnTo>
                  <a:lnTo>
                    <a:pt x="313" y="404"/>
                  </a:lnTo>
                  <a:lnTo>
                    <a:pt x="298" y="384"/>
                  </a:lnTo>
                  <a:lnTo>
                    <a:pt x="286" y="362"/>
                  </a:lnTo>
                  <a:lnTo>
                    <a:pt x="274" y="339"/>
                  </a:lnTo>
                  <a:lnTo>
                    <a:pt x="263" y="315"/>
                  </a:lnTo>
                  <a:lnTo>
                    <a:pt x="254" y="290"/>
                  </a:lnTo>
                  <a:lnTo>
                    <a:pt x="243" y="265"/>
                  </a:lnTo>
                  <a:lnTo>
                    <a:pt x="232" y="240"/>
                  </a:lnTo>
                  <a:lnTo>
                    <a:pt x="213" y="205"/>
                  </a:lnTo>
                  <a:lnTo>
                    <a:pt x="193" y="172"/>
                  </a:lnTo>
                  <a:lnTo>
                    <a:pt x="173" y="140"/>
                  </a:lnTo>
                  <a:lnTo>
                    <a:pt x="148" y="113"/>
                  </a:lnTo>
                  <a:lnTo>
                    <a:pt x="123" y="87"/>
                  </a:lnTo>
                  <a:lnTo>
                    <a:pt x="96" y="68"/>
                  </a:lnTo>
                  <a:lnTo>
                    <a:pt x="66" y="51"/>
                  </a:lnTo>
                  <a:lnTo>
                    <a:pt x="34" y="39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67" y="26"/>
                  </a:lnTo>
                  <a:lnTo>
                    <a:pt x="104" y="23"/>
                  </a:lnTo>
                  <a:lnTo>
                    <a:pt x="140" y="18"/>
                  </a:lnTo>
                  <a:lnTo>
                    <a:pt x="175" y="15"/>
                  </a:lnTo>
                  <a:lnTo>
                    <a:pt x="208" y="12"/>
                  </a:lnTo>
                  <a:lnTo>
                    <a:pt x="238" y="8"/>
                  </a:lnTo>
                  <a:lnTo>
                    <a:pt x="266" y="5"/>
                  </a:lnTo>
                  <a:lnTo>
                    <a:pt x="289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54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71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rgbClr val="E2007A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1800" kern="1200">
          <a:solidFill>
            <a:srgbClr val="7071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1800" kern="1200">
          <a:solidFill>
            <a:srgbClr val="7071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712800" y="365127"/>
            <a:ext cx="66457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2800" y="1825627"/>
            <a:ext cx="7886700" cy="366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8" name="pole tekstowe 27"/>
          <p:cNvSpPr txBox="1"/>
          <p:nvPr userDrawn="1"/>
        </p:nvSpPr>
        <p:spPr>
          <a:xfrm>
            <a:off x="628650" y="6525344"/>
            <a:ext cx="1783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E2007A"/>
                </a:solidFill>
              </a:rPr>
              <a:t>Kraków, </a:t>
            </a:r>
            <a:fld id="{AD81EC0F-094B-4C97-9EFE-437DF3C9C71D}" type="datetime1">
              <a:rPr lang="pl-PL" sz="1200" smtClean="0">
                <a:solidFill>
                  <a:srgbClr val="E2007A"/>
                </a:solidFill>
              </a:rPr>
              <a:pPr/>
              <a:t>2017-02-28</a:t>
            </a:fld>
            <a:endParaRPr lang="pl-PL" sz="1200" dirty="0">
              <a:solidFill>
                <a:srgbClr val="E2007A"/>
              </a:solidFill>
            </a:endParaRPr>
          </a:p>
        </p:txBody>
      </p:sp>
      <p:sp>
        <p:nvSpPr>
          <p:cNvPr id="29" name="pole tekstowe 28"/>
          <p:cNvSpPr txBox="1"/>
          <p:nvPr userDrawn="1"/>
        </p:nvSpPr>
        <p:spPr>
          <a:xfrm>
            <a:off x="2555776" y="6525344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E2007A"/>
                </a:solidFill>
              </a:rPr>
              <a:t>TARYFA 2016 – zamiany dla odbiorców</a:t>
            </a:r>
            <a:endParaRPr lang="pl-PL" sz="1200" dirty="0">
              <a:solidFill>
                <a:srgbClr val="E2007A"/>
              </a:solidFill>
            </a:endParaRPr>
          </a:p>
        </p:txBody>
      </p:sp>
      <p:sp>
        <p:nvSpPr>
          <p:cNvPr id="31" name="Prostokąt 30"/>
          <p:cNvSpPr/>
          <p:nvPr userDrawn="1"/>
        </p:nvSpPr>
        <p:spPr>
          <a:xfrm flipV="1">
            <a:off x="712800" y="6429600"/>
            <a:ext cx="8178105" cy="45719"/>
          </a:xfrm>
          <a:prstGeom prst="rect">
            <a:avLst/>
          </a:prstGeom>
          <a:solidFill>
            <a:srgbClr val="E20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FFFFFF"/>
              </a:solidFill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7380288" y="306388"/>
            <a:ext cx="1433512" cy="674687"/>
            <a:chOff x="7380288" y="306388"/>
            <a:chExt cx="1433512" cy="674687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8067675" y="906463"/>
              <a:ext cx="65087" cy="73025"/>
            </a:xfrm>
            <a:custGeom>
              <a:avLst/>
              <a:gdLst>
                <a:gd name="T0" fmla="*/ 30 w 162"/>
                <a:gd name="T1" fmla="*/ 23 h 184"/>
                <a:gd name="T2" fmla="*/ 30 w 162"/>
                <a:gd name="T3" fmla="*/ 161 h 184"/>
                <a:gd name="T4" fmla="*/ 76 w 162"/>
                <a:gd name="T5" fmla="*/ 161 h 184"/>
                <a:gd name="T6" fmla="*/ 91 w 162"/>
                <a:gd name="T7" fmla="*/ 160 h 184"/>
                <a:gd name="T8" fmla="*/ 103 w 162"/>
                <a:gd name="T9" fmla="*/ 155 h 184"/>
                <a:gd name="T10" fmla="*/ 109 w 162"/>
                <a:gd name="T11" fmla="*/ 153 h 184"/>
                <a:gd name="T12" fmla="*/ 113 w 162"/>
                <a:gd name="T13" fmla="*/ 150 h 184"/>
                <a:gd name="T14" fmla="*/ 117 w 162"/>
                <a:gd name="T15" fmla="*/ 145 h 184"/>
                <a:gd name="T16" fmla="*/ 121 w 162"/>
                <a:gd name="T17" fmla="*/ 141 h 184"/>
                <a:gd name="T18" fmla="*/ 125 w 162"/>
                <a:gd name="T19" fmla="*/ 132 h 184"/>
                <a:gd name="T20" fmla="*/ 128 w 162"/>
                <a:gd name="T21" fmla="*/ 121 h 184"/>
                <a:gd name="T22" fmla="*/ 130 w 162"/>
                <a:gd name="T23" fmla="*/ 108 h 184"/>
                <a:gd name="T24" fmla="*/ 132 w 162"/>
                <a:gd name="T25" fmla="*/ 94 h 184"/>
                <a:gd name="T26" fmla="*/ 130 w 162"/>
                <a:gd name="T27" fmla="*/ 78 h 184"/>
                <a:gd name="T28" fmla="*/ 127 w 162"/>
                <a:gd name="T29" fmla="*/ 62 h 184"/>
                <a:gd name="T30" fmla="*/ 123 w 162"/>
                <a:gd name="T31" fmla="*/ 49 h 184"/>
                <a:gd name="T32" fmla="*/ 117 w 162"/>
                <a:gd name="T33" fmla="*/ 38 h 184"/>
                <a:gd name="T34" fmla="*/ 113 w 162"/>
                <a:gd name="T35" fmla="*/ 34 h 184"/>
                <a:gd name="T36" fmla="*/ 107 w 162"/>
                <a:gd name="T37" fmla="*/ 29 h 184"/>
                <a:gd name="T38" fmla="*/ 101 w 162"/>
                <a:gd name="T39" fmla="*/ 27 h 184"/>
                <a:gd name="T40" fmla="*/ 89 w 162"/>
                <a:gd name="T41" fmla="*/ 24 h 184"/>
                <a:gd name="T42" fmla="*/ 75 w 162"/>
                <a:gd name="T43" fmla="*/ 23 h 184"/>
                <a:gd name="T44" fmla="*/ 30 w 162"/>
                <a:gd name="T45" fmla="*/ 23 h 184"/>
                <a:gd name="T46" fmla="*/ 0 w 162"/>
                <a:gd name="T47" fmla="*/ 0 h 184"/>
                <a:gd name="T48" fmla="*/ 70 w 162"/>
                <a:gd name="T49" fmla="*/ 0 h 184"/>
                <a:gd name="T50" fmla="*/ 83 w 162"/>
                <a:gd name="T51" fmla="*/ 0 h 184"/>
                <a:gd name="T52" fmla="*/ 95 w 162"/>
                <a:gd name="T53" fmla="*/ 1 h 184"/>
                <a:gd name="T54" fmla="*/ 113 w 162"/>
                <a:gd name="T55" fmla="*/ 4 h 184"/>
                <a:gd name="T56" fmla="*/ 121 w 162"/>
                <a:gd name="T57" fmla="*/ 6 h 184"/>
                <a:gd name="T58" fmla="*/ 127 w 162"/>
                <a:gd name="T59" fmla="*/ 11 h 184"/>
                <a:gd name="T60" fmla="*/ 134 w 162"/>
                <a:gd name="T61" fmla="*/ 15 h 184"/>
                <a:gd name="T62" fmla="*/ 139 w 162"/>
                <a:gd name="T63" fmla="*/ 21 h 184"/>
                <a:gd name="T64" fmla="*/ 150 w 162"/>
                <a:gd name="T65" fmla="*/ 34 h 184"/>
                <a:gd name="T66" fmla="*/ 157 w 162"/>
                <a:gd name="T67" fmla="*/ 50 h 184"/>
                <a:gd name="T68" fmla="*/ 161 w 162"/>
                <a:gd name="T69" fmla="*/ 68 h 184"/>
                <a:gd name="T70" fmla="*/ 162 w 162"/>
                <a:gd name="T71" fmla="*/ 90 h 184"/>
                <a:gd name="T72" fmla="*/ 161 w 162"/>
                <a:gd name="T73" fmla="*/ 109 h 184"/>
                <a:gd name="T74" fmla="*/ 159 w 162"/>
                <a:gd name="T75" fmla="*/ 127 h 184"/>
                <a:gd name="T76" fmla="*/ 153 w 162"/>
                <a:gd name="T77" fmla="*/ 142 h 184"/>
                <a:gd name="T78" fmla="*/ 147 w 162"/>
                <a:gd name="T79" fmla="*/ 155 h 184"/>
                <a:gd name="T80" fmla="*/ 138 w 162"/>
                <a:gd name="T81" fmla="*/ 166 h 184"/>
                <a:gd name="T82" fmla="*/ 127 w 162"/>
                <a:gd name="T83" fmla="*/ 174 h 184"/>
                <a:gd name="T84" fmla="*/ 123 w 162"/>
                <a:gd name="T85" fmla="*/ 176 h 184"/>
                <a:gd name="T86" fmla="*/ 117 w 162"/>
                <a:gd name="T87" fmla="*/ 178 h 184"/>
                <a:gd name="T88" fmla="*/ 112 w 162"/>
                <a:gd name="T89" fmla="*/ 181 h 184"/>
                <a:gd name="T90" fmla="*/ 106 w 162"/>
                <a:gd name="T91" fmla="*/ 182 h 184"/>
                <a:gd name="T92" fmla="*/ 100 w 162"/>
                <a:gd name="T93" fmla="*/ 183 h 184"/>
                <a:gd name="T94" fmla="*/ 92 w 162"/>
                <a:gd name="T95" fmla="*/ 184 h 184"/>
                <a:gd name="T96" fmla="*/ 72 w 162"/>
                <a:gd name="T97" fmla="*/ 184 h 184"/>
                <a:gd name="T98" fmla="*/ 0 w 162"/>
                <a:gd name="T99" fmla="*/ 184 h 184"/>
                <a:gd name="T100" fmla="*/ 0 w 162"/>
                <a:gd name="T10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4">
                  <a:moveTo>
                    <a:pt x="30" y="23"/>
                  </a:moveTo>
                  <a:lnTo>
                    <a:pt x="30" y="161"/>
                  </a:lnTo>
                  <a:lnTo>
                    <a:pt x="76" y="161"/>
                  </a:lnTo>
                  <a:lnTo>
                    <a:pt x="91" y="160"/>
                  </a:lnTo>
                  <a:lnTo>
                    <a:pt x="103" y="155"/>
                  </a:lnTo>
                  <a:lnTo>
                    <a:pt x="109" y="153"/>
                  </a:lnTo>
                  <a:lnTo>
                    <a:pt x="113" y="150"/>
                  </a:lnTo>
                  <a:lnTo>
                    <a:pt x="117" y="145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8" y="121"/>
                  </a:lnTo>
                  <a:lnTo>
                    <a:pt x="130" y="108"/>
                  </a:lnTo>
                  <a:lnTo>
                    <a:pt x="132" y="94"/>
                  </a:lnTo>
                  <a:lnTo>
                    <a:pt x="130" y="78"/>
                  </a:lnTo>
                  <a:lnTo>
                    <a:pt x="127" y="62"/>
                  </a:lnTo>
                  <a:lnTo>
                    <a:pt x="123" y="49"/>
                  </a:lnTo>
                  <a:lnTo>
                    <a:pt x="117" y="38"/>
                  </a:lnTo>
                  <a:lnTo>
                    <a:pt x="113" y="34"/>
                  </a:lnTo>
                  <a:lnTo>
                    <a:pt x="107" y="29"/>
                  </a:lnTo>
                  <a:lnTo>
                    <a:pt x="101" y="27"/>
                  </a:lnTo>
                  <a:lnTo>
                    <a:pt x="89" y="24"/>
                  </a:lnTo>
                  <a:lnTo>
                    <a:pt x="75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113" y="4"/>
                  </a:lnTo>
                  <a:lnTo>
                    <a:pt x="121" y="6"/>
                  </a:lnTo>
                  <a:lnTo>
                    <a:pt x="127" y="11"/>
                  </a:lnTo>
                  <a:lnTo>
                    <a:pt x="134" y="15"/>
                  </a:lnTo>
                  <a:lnTo>
                    <a:pt x="139" y="21"/>
                  </a:lnTo>
                  <a:lnTo>
                    <a:pt x="150" y="34"/>
                  </a:lnTo>
                  <a:lnTo>
                    <a:pt x="157" y="50"/>
                  </a:lnTo>
                  <a:lnTo>
                    <a:pt x="161" y="68"/>
                  </a:lnTo>
                  <a:lnTo>
                    <a:pt x="162" y="90"/>
                  </a:lnTo>
                  <a:lnTo>
                    <a:pt x="161" y="109"/>
                  </a:lnTo>
                  <a:lnTo>
                    <a:pt x="159" y="127"/>
                  </a:lnTo>
                  <a:lnTo>
                    <a:pt x="153" y="142"/>
                  </a:lnTo>
                  <a:lnTo>
                    <a:pt x="147" y="155"/>
                  </a:lnTo>
                  <a:lnTo>
                    <a:pt x="138" y="166"/>
                  </a:lnTo>
                  <a:lnTo>
                    <a:pt x="127" y="174"/>
                  </a:lnTo>
                  <a:lnTo>
                    <a:pt x="123" y="176"/>
                  </a:lnTo>
                  <a:lnTo>
                    <a:pt x="117" y="178"/>
                  </a:lnTo>
                  <a:lnTo>
                    <a:pt x="112" y="181"/>
                  </a:lnTo>
                  <a:lnTo>
                    <a:pt x="106" y="182"/>
                  </a:lnTo>
                  <a:lnTo>
                    <a:pt x="100" y="183"/>
                  </a:lnTo>
                  <a:lnTo>
                    <a:pt x="92" y="184"/>
                  </a:lnTo>
                  <a:lnTo>
                    <a:pt x="72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8131175" y="906463"/>
              <a:ext cx="71437" cy="73025"/>
            </a:xfrm>
            <a:custGeom>
              <a:avLst/>
              <a:gdLst>
                <a:gd name="T0" fmla="*/ 0 w 177"/>
                <a:gd name="T1" fmla="*/ 0 h 184"/>
                <a:gd name="T2" fmla="*/ 35 w 177"/>
                <a:gd name="T3" fmla="*/ 0 h 184"/>
                <a:gd name="T4" fmla="*/ 90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4 w 177"/>
                <a:gd name="T11" fmla="*/ 109 h 184"/>
                <a:gd name="T12" fmla="*/ 104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5" y="0"/>
                  </a:lnTo>
                  <a:lnTo>
                    <a:pt x="90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4" y="109"/>
                  </a:lnTo>
                  <a:lnTo>
                    <a:pt x="104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8202613" y="906463"/>
              <a:ext cx="61912" cy="73025"/>
            </a:xfrm>
            <a:custGeom>
              <a:avLst/>
              <a:gdLst>
                <a:gd name="T0" fmla="*/ 146 w 155"/>
                <a:gd name="T1" fmla="*/ 0 h 184"/>
                <a:gd name="T2" fmla="*/ 71 w 155"/>
                <a:gd name="T3" fmla="*/ 23 h 184"/>
                <a:gd name="T4" fmla="*/ 52 w 155"/>
                <a:gd name="T5" fmla="*/ 24 h 184"/>
                <a:gd name="T6" fmla="*/ 41 w 155"/>
                <a:gd name="T7" fmla="*/ 28 h 184"/>
                <a:gd name="T8" fmla="*/ 36 w 155"/>
                <a:gd name="T9" fmla="*/ 34 h 184"/>
                <a:gd name="T10" fmla="*/ 33 w 155"/>
                <a:gd name="T11" fmla="*/ 41 h 184"/>
                <a:gd name="T12" fmla="*/ 30 w 155"/>
                <a:gd name="T13" fmla="*/ 51 h 184"/>
                <a:gd name="T14" fmla="*/ 35 w 155"/>
                <a:gd name="T15" fmla="*/ 67 h 184"/>
                <a:gd name="T16" fmla="*/ 48 w 155"/>
                <a:gd name="T17" fmla="*/ 74 h 184"/>
                <a:gd name="T18" fmla="*/ 71 w 155"/>
                <a:gd name="T19" fmla="*/ 76 h 184"/>
                <a:gd name="T20" fmla="*/ 103 w 155"/>
                <a:gd name="T21" fmla="*/ 78 h 184"/>
                <a:gd name="T22" fmla="*/ 118 w 155"/>
                <a:gd name="T23" fmla="*/ 79 h 184"/>
                <a:gd name="T24" fmla="*/ 129 w 155"/>
                <a:gd name="T25" fmla="*/ 82 h 184"/>
                <a:gd name="T26" fmla="*/ 138 w 155"/>
                <a:gd name="T27" fmla="*/ 87 h 184"/>
                <a:gd name="T28" fmla="*/ 151 w 155"/>
                <a:gd name="T29" fmla="*/ 106 h 184"/>
                <a:gd name="T30" fmla="*/ 155 w 155"/>
                <a:gd name="T31" fmla="*/ 131 h 184"/>
                <a:gd name="T32" fmla="*/ 149 w 155"/>
                <a:gd name="T33" fmla="*/ 160 h 184"/>
                <a:gd name="T34" fmla="*/ 129 w 155"/>
                <a:gd name="T35" fmla="*/ 177 h 184"/>
                <a:gd name="T36" fmla="*/ 116 w 155"/>
                <a:gd name="T37" fmla="*/ 182 h 184"/>
                <a:gd name="T38" fmla="*/ 105 w 155"/>
                <a:gd name="T39" fmla="*/ 183 h 184"/>
                <a:gd name="T40" fmla="*/ 91 w 155"/>
                <a:gd name="T41" fmla="*/ 184 h 184"/>
                <a:gd name="T42" fmla="*/ 6 w 155"/>
                <a:gd name="T43" fmla="*/ 184 h 184"/>
                <a:gd name="T44" fmla="*/ 85 w 155"/>
                <a:gd name="T45" fmla="*/ 161 h 184"/>
                <a:gd name="T46" fmla="*/ 108 w 155"/>
                <a:gd name="T47" fmla="*/ 158 h 184"/>
                <a:gd name="T48" fmla="*/ 120 w 155"/>
                <a:gd name="T49" fmla="*/ 149 h 184"/>
                <a:gd name="T50" fmla="*/ 125 w 155"/>
                <a:gd name="T51" fmla="*/ 132 h 184"/>
                <a:gd name="T52" fmla="*/ 122 w 155"/>
                <a:gd name="T53" fmla="*/ 119 h 184"/>
                <a:gd name="T54" fmla="*/ 117 w 155"/>
                <a:gd name="T55" fmla="*/ 110 h 184"/>
                <a:gd name="T56" fmla="*/ 108 w 155"/>
                <a:gd name="T57" fmla="*/ 105 h 184"/>
                <a:gd name="T58" fmla="*/ 98 w 155"/>
                <a:gd name="T59" fmla="*/ 104 h 184"/>
                <a:gd name="T60" fmla="*/ 80 w 155"/>
                <a:gd name="T61" fmla="*/ 103 h 184"/>
                <a:gd name="T62" fmla="*/ 49 w 155"/>
                <a:gd name="T63" fmla="*/ 103 h 184"/>
                <a:gd name="T64" fmla="*/ 26 w 155"/>
                <a:gd name="T65" fmla="*/ 98 h 184"/>
                <a:gd name="T66" fmla="*/ 13 w 155"/>
                <a:gd name="T67" fmla="*/ 90 h 184"/>
                <a:gd name="T68" fmla="*/ 4 w 155"/>
                <a:gd name="T69" fmla="*/ 78 h 184"/>
                <a:gd name="T70" fmla="*/ 0 w 155"/>
                <a:gd name="T71" fmla="*/ 56 h 184"/>
                <a:gd name="T72" fmla="*/ 6 w 155"/>
                <a:gd name="T73" fmla="*/ 27 h 184"/>
                <a:gd name="T74" fmla="*/ 26 w 155"/>
                <a:gd name="T75" fmla="*/ 7 h 184"/>
                <a:gd name="T76" fmla="*/ 45 w 155"/>
                <a:gd name="T77" fmla="*/ 2 h 184"/>
                <a:gd name="T78" fmla="*/ 71 w 155"/>
                <a:gd name="T7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184">
                  <a:moveTo>
                    <a:pt x="71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7" y="26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3" y="41"/>
                  </a:lnTo>
                  <a:lnTo>
                    <a:pt x="31" y="46"/>
                  </a:lnTo>
                  <a:lnTo>
                    <a:pt x="30" y="51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40" y="71"/>
                  </a:lnTo>
                  <a:lnTo>
                    <a:pt x="48" y="74"/>
                  </a:lnTo>
                  <a:lnTo>
                    <a:pt x="58" y="76"/>
                  </a:lnTo>
                  <a:lnTo>
                    <a:pt x="71" y="76"/>
                  </a:lnTo>
                  <a:lnTo>
                    <a:pt x="82" y="76"/>
                  </a:lnTo>
                  <a:lnTo>
                    <a:pt x="103" y="78"/>
                  </a:lnTo>
                  <a:lnTo>
                    <a:pt x="111" y="78"/>
                  </a:lnTo>
                  <a:lnTo>
                    <a:pt x="118" y="79"/>
                  </a:lnTo>
                  <a:lnTo>
                    <a:pt x="125" y="81"/>
                  </a:lnTo>
                  <a:lnTo>
                    <a:pt x="129" y="82"/>
                  </a:lnTo>
                  <a:lnTo>
                    <a:pt x="133" y="85"/>
                  </a:lnTo>
                  <a:lnTo>
                    <a:pt x="138" y="87"/>
                  </a:lnTo>
                  <a:lnTo>
                    <a:pt x="145" y="96"/>
                  </a:lnTo>
                  <a:lnTo>
                    <a:pt x="151" y="106"/>
                  </a:lnTo>
                  <a:lnTo>
                    <a:pt x="154" y="118"/>
                  </a:lnTo>
                  <a:lnTo>
                    <a:pt x="155" y="131"/>
                  </a:lnTo>
                  <a:lnTo>
                    <a:pt x="154" y="147"/>
                  </a:lnTo>
                  <a:lnTo>
                    <a:pt x="149" y="160"/>
                  </a:lnTo>
                  <a:lnTo>
                    <a:pt x="140" y="170"/>
                  </a:lnTo>
                  <a:lnTo>
                    <a:pt x="129" y="177"/>
                  </a:lnTo>
                  <a:lnTo>
                    <a:pt x="120" y="181"/>
                  </a:lnTo>
                  <a:lnTo>
                    <a:pt x="116" y="182"/>
                  </a:lnTo>
                  <a:lnTo>
                    <a:pt x="111" y="183"/>
                  </a:lnTo>
                  <a:lnTo>
                    <a:pt x="105" y="183"/>
                  </a:lnTo>
                  <a:lnTo>
                    <a:pt x="98" y="184"/>
                  </a:lnTo>
                  <a:lnTo>
                    <a:pt x="91" y="184"/>
                  </a:lnTo>
                  <a:lnTo>
                    <a:pt x="82" y="184"/>
                  </a:lnTo>
                  <a:lnTo>
                    <a:pt x="6" y="184"/>
                  </a:lnTo>
                  <a:lnTo>
                    <a:pt x="6" y="161"/>
                  </a:lnTo>
                  <a:lnTo>
                    <a:pt x="85" y="161"/>
                  </a:lnTo>
                  <a:lnTo>
                    <a:pt x="98" y="160"/>
                  </a:lnTo>
                  <a:lnTo>
                    <a:pt x="108" y="158"/>
                  </a:lnTo>
                  <a:lnTo>
                    <a:pt x="116" y="154"/>
                  </a:lnTo>
                  <a:lnTo>
                    <a:pt x="120" y="149"/>
                  </a:lnTo>
                  <a:lnTo>
                    <a:pt x="123" y="141"/>
                  </a:lnTo>
                  <a:lnTo>
                    <a:pt x="125" y="132"/>
                  </a:lnTo>
                  <a:lnTo>
                    <a:pt x="123" y="126"/>
                  </a:lnTo>
                  <a:lnTo>
                    <a:pt x="122" y="119"/>
                  </a:lnTo>
                  <a:lnTo>
                    <a:pt x="120" y="115"/>
                  </a:lnTo>
                  <a:lnTo>
                    <a:pt x="117" y="110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91" y="104"/>
                  </a:lnTo>
                  <a:lnTo>
                    <a:pt x="80" y="103"/>
                  </a:lnTo>
                  <a:lnTo>
                    <a:pt x="65" y="103"/>
                  </a:lnTo>
                  <a:lnTo>
                    <a:pt x="49" y="103"/>
                  </a:lnTo>
                  <a:lnTo>
                    <a:pt x="37" y="101"/>
                  </a:lnTo>
                  <a:lnTo>
                    <a:pt x="26" y="98"/>
                  </a:lnTo>
                  <a:lnTo>
                    <a:pt x="18" y="94"/>
                  </a:lnTo>
                  <a:lnTo>
                    <a:pt x="13" y="90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6" y="27"/>
                  </a:lnTo>
                  <a:lnTo>
                    <a:pt x="15" y="16"/>
                  </a:lnTo>
                  <a:lnTo>
                    <a:pt x="26" y="7"/>
                  </a:lnTo>
                  <a:lnTo>
                    <a:pt x="35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8269288" y="906463"/>
              <a:ext cx="61912" cy="73025"/>
            </a:xfrm>
            <a:custGeom>
              <a:avLst/>
              <a:gdLst>
                <a:gd name="T0" fmla="*/ 0 w 157"/>
                <a:gd name="T1" fmla="*/ 0 h 184"/>
                <a:gd name="T2" fmla="*/ 157 w 157"/>
                <a:gd name="T3" fmla="*/ 0 h 184"/>
                <a:gd name="T4" fmla="*/ 157 w 157"/>
                <a:gd name="T5" fmla="*/ 23 h 184"/>
                <a:gd name="T6" fmla="*/ 93 w 157"/>
                <a:gd name="T7" fmla="*/ 23 h 184"/>
                <a:gd name="T8" fmla="*/ 93 w 157"/>
                <a:gd name="T9" fmla="*/ 184 h 184"/>
                <a:gd name="T10" fmla="*/ 64 w 157"/>
                <a:gd name="T11" fmla="*/ 184 h 184"/>
                <a:gd name="T12" fmla="*/ 64 w 157"/>
                <a:gd name="T13" fmla="*/ 23 h 184"/>
                <a:gd name="T14" fmla="*/ 0 w 157"/>
                <a:gd name="T15" fmla="*/ 23 h 184"/>
                <a:gd name="T16" fmla="*/ 0 w 157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84">
                  <a:moveTo>
                    <a:pt x="0" y="0"/>
                  </a:moveTo>
                  <a:lnTo>
                    <a:pt x="157" y="0"/>
                  </a:lnTo>
                  <a:lnTo>
                    <a:pt x="157" y="23"/>
                  </a:lnTo>
                  <a:lnTo>
                    <a:pt x="93" y="23"/>
                  </a:lnTo>
                  <a:lnTo>
                    <a:pt x="93" y="184"/>
                  </a:lnTo>
                  <a:lnTo>
                    <a:pt x="64" y="184"/>
                  </a:lnTo>
                  <a:lnTo>
                    <a:pt x="64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 userDrawn="1"/>
          </p:nvSpPr>
          <p:spPr bwMode="auto">
            <a:xfrm>
              <a:off x="8339138" y="906463"/>
              <a:ext cx="61912" cy="73025"/>
            </a:xfrm>
            <a:custGeom>
              <a:avLst/>
              <a:gdLst>
                <a:gd name="T0" fmla="*/ 30 w 156"/>
                <a:gd name="T1" fmla="*/ 83 h 184"/>
                <a:gd name="T2" fmla="*/ 94 w 156"/>
                <a:gd name="T3" fmla="*/ 82 h 184"/>
                <a:gd name="T4" fmla="*/ 107 w 156"/>
                <a:gd name="T5" fmla="*/ 80 h 184"/>
                <a:gd name="T6" fmla="*/ 113 w 156"/>
                <a:gd name="T7" fmla="*/ 76 h 184"/>
                <a:gd name="T8" fmla="*/ 124 w 156"/>
                <a:gd name="T9" fmla="*/ 52 h 184"/>
                <a:gd name="T10" fmla="*/ 123 w 156"/>
                <a:gd name="T11" fmla="*/ 41 h 184"/>
                <a:gd name="T12" fmla="*/ 119 w 156"/>
                <a:gd name="T13" fmla="*/ 33 h 184"/>
                <a:gd name="T14" fmla="*/ 111 w 156"/>
                <a:gd name="T15" fmla="*/ 27 h 184"/>
                <a:gd name="T16" fmla="*/ 101 w 156"/>
                <a:gd name="T17" fmla="*/ 24 h 184"/>
                <a:gd name="T18" fmla="*/ 83 w 156"/>
                <a:gd name="T19" fmla="*/ 23 h 184"/>
                <a:gd name="T20" fmla="*/ 0 w 156"/>
                <a:gd name="T21" fmla="*/ 0 h 184"/>
                <a:gd name="T22" fmla="*/ 102 w 156"/>
                <a:gd name="T23" fmla="*/ 1 h 184"/>
                <a:gd name="T24" fmla="*/ 127 w 156"/>
                <a:gd name="T25" fmla="*/ 5 h 184"/>
                <a:gd name="T26" fmla="*/ 142 w 156"/>
                <a:gd name="T27" fmla="*/ 15 h 184"/>
                <a:gd name="T28" fmla="*/ 150 w 156"/>
                <a:gd name="T29" fmla="*/ 28 h 184"/>
                <a:gd name="T30" fmla="*/ 155 w 156"/>
                <a:gd name="T31" fmla="*/ 51 h 184"/>
                <a:gd name="T32" fmla="*/ 150 w 156"/>
                <a:gd name="T33" fmla="*/ 72 h 184"/>
                <a:gd name="T34" fmla="*/ 144 w 156"/>
                <a:gd name="T35" fmla="*/ 84 h 184"/>
                <a:gd name="T36" fmla="*/ 134 w 156"/>
                <a:gd name="T37" fmla="*/ 92 h 184"/>
                <a:gd name="T38" fmla="*/ 124 w 156"/>
                <a:gd name="T39" fmla="*/ 97 h 184"/>
                <a:gd name="T40" fmla="*/ 125 w 156"/>
                <a:gd name="T41" fmla="*/ 104 h 184"/>
                <a:gd name="T42" fmla="*/ 137 w 156"/>
                <a:gd name="T43" fmla="*/ 113 h 184"/>
                <a:gd name="T44" fmla="*/ 145 w 156"/>
                <a:gd name="T45" fmla="*/ 124 h 184"/>
                <a:gd name="T46" fmla="*/ 148 w 156"/>
                <a:gd name="T47" fmla="*/ 135 h 184"/>
                <a:gd name="T48" fmla="*/ 150 w 156"/>
                <a:gd name="T49" fmla="*/ 156 h 184"/>
                <a:gd name="T50" fmla="*/ 152 w 156"/>
                <a:gd name="T51" fmla="*/ 168 h 184"/>
                <a:gd name="T52" fmla="*/ 153 w 156"/>
                <a:gd name="T53" fmla="*/ 176 h 184"/>
                <a:gd name="T54" fmla="*/ 154 w 156"/>
                <a:gd name="T55" fmla="*/ 179 h 184"/>
                <a:gd name="T56" fmla="*/ 156 w 156"/>
                <a:gd name="T57" fmla="*/ 184 h 184"/>
                <a:gd name="T58" fmla="*/ 124 w 156"/>
                <a:gd name="T59" fmla="*/ 182 h 184"/>
                <a:gd name="T60" fmla="*/ 124 w 156"/>
                <a:gd name="T61" fmla="*/ 179 h 184"/>
                <a:gd name="T62" fmla="*/ 122 w 156"/>
                <a:gd name="T63" fmla="*/ 166 h 184"/>
                <a:gd name="T64" fmla="*/ 120 w 156"/>
                <a:gd name="T65" fmla="*/ 144 h 184"/>
                <a:gd name="T66" fmla="*/ 113 w 156"/>
                <a:gd name="T67" fmla="*/ 127 h 184"/>
                <a:gd name="T68" fmla="*/ 106 w 156"/>
                <a:gd name="T69" fmla="*/ 117 h 184"/>
                <a:gd name="T70" fmla="*/ 87 w 156"/>
                <a:gd name="T71" fmla="*/ 108 h 184"/>
                <a:gd name="T72" fmla="*/ 59 w 156"/>
                <a:gd name="T73" fmla="*/ 106 h 184"/>
                <a:gd name="T74" fmla="*/ 30 w 156"/>
                <a:gd name="T75" fmla="*/ 184 h 184"/>
                <a:gd name="T76" fmla="*/ 0 w 156"/>
                <a:gd name="T7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84">
                  <a:moveTo>
                    <a:pt x="30" y="23"/>
                  </a:moveTo>
                  <a:lnTo>
                    <a:pt x="30" y="83"/>
                  </a:lnTo>
                  <a:lnTo>
                    <a:pt x="83" y="83"/>
                  </a:lnTo>
                  <a:lnTo>
                    <a:pt x="94" y="82"/>
                  </a:lnTo>
                  <a:lnTo>
                    <a:pt x="102" y="81"/>
                  </a:lnTo>
                  <a:lnTo>
                    <a:pt x="107" y="80"/>
                  </a:lnTo>
                  <a:lnTo>
                    <a:pt x="111" y="79"/>
                  </a:lnTo>
                  <a:lnTo>
                    <a:pt x="113" y="76"/>
                  </a:lnTo>
                  <a:lnTo>
                    <a:pt x="121" y="67"/>
                  </a:lnTo>
                  <a:lnTo>
                    <a:pt x="124" y="52"/>
                  </a:lnTo>
                  <a:lnTo>
                    <a:pt x="123" y="47"/>
                  </a:lnTo>
                  <a:lnTo>
                    <a:pt x="123" y="41"/>
                  </a:lnTo>
                  <a:lnTo>
                    <a:pt x="121" y="37"/>
                  </a:lnTo>
                  <a:lnTo>
                    <a:pt x="119" y="33"/>
                  </a:lnTo>
                  <a:lnTo>
                    <a:pt x="115" y="29"/>
                  </a:lnTo>
                  <a:lnTo>
                    <a:pt x="111" y="27"/>
                  </a:lnTo>
                  <a:lnTo>
                    <a:pt x="107" y="25"/>
                  </a:lnTo>
                  <a:lnTo>
                    <a:pt x="101" y="24"/>
                  </a:lnTo>
                  <a:lnTo>
                    <a:pt x="94" y="24"/>
                  </a:lnTo>
                  <a:lnTo>
                    <a:pt x="83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02" y="1"/>
                  </a:lnTo>
                  <a:lnTo>
                    <a:pt x="117" y="2"/>
                  </a:lnTo>
                  <a:lnTo>
                    <a:pt x="127" y="5"/>
                  </a:lnTo>
                  <a:lnTo>
                    <a:pt x="136" y="11"/>
                  </a:lnTo>
                  <a:lnTo>
                    <a:pt x="142" y="15"/>
                  </a:lnTo>
                  <a:lnTo>
                    <a:pt x="146" y="21"/>
                  </a:lnTo>
                  <a:lnTo>
                    <a:pt x="150" y="28"/>
                  </a:lnTo>
                  <a:lnTo>
                    <a:pt x="154" y="39"/>
                  </a:lnTo>
                  <a:lnTo>
                    <a:pt x="155" y="51"/>
                  </a:lnTo>
                  <a:lnTo>
                    <a:pt x="154" y="62"/>
                  </a:lnTo>
                  <a:lnTo>
                    <a:pt x="150" y="72"/>
                  </a:lnTo>
                  <a:lnTo>
                    <a:pt x="148" y="79"/>
                  </a:lnTo>
                  <a:lnTo>
                    <a:pt x="144" y="84"/>
                  </a:lnTo>
                  <a:lnTo>
                    <a:pt x="138" y="89"/>
                  </a:lnTo>
                  <a:lnTo>
                    <a:pt x="134" y="92"/>
                  </a:lnTo>
                  <a:lnTo>
                    <a:pt x="130" y="95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25" y="104"/>
                  </a:lnTo>
                  <a:lnTo>
                    <a:pt x="132" y="108"/>
                  </a:lnTo>
                  <a:lnTo>
                    <a:pt x="137" y="113"/>
                  </a:lnTo>
                  <a:lnTo>
                    <a:pt x="142" y="119"/>
                  </a:lnTo>
                  <a:lnTo>
                    <a:pt x="145" y="124"/>
                  </a:lnTo>
                  <a:lnTo>
                    <a:pt x="146" y="128"/>
                  </a:lnTo>
                  <a:lnTo>
                    <a:pt x="148" y="135"/>
                  </a:lnTo>
                  <a:lnTo>
                    <a:pt x="149" y="144"/>
                  </a:lnTo>
                  <a:lnTo>
                    <a:pt x="150" y="156"/>
                  </a:lnTo>
                  <a:lnTo>
                    <a:pt x="152" y="163"/>
                  </a:lnTo>
                  <a:lnTo>
                    <a:pt x="152" y="168"/>
                  </a:lnTo>
                  <a:lnTo>
                    <a:pt x="152" y="173"/>
                  </a:lnTo>
                  <a:lnTo>
                    <a:pt x="153" y="176"/>
                  </a:lnTo>
                  <a:lnTo>
                    <a:pt x="153" y="178"/>
                  </a:lnTo>
                  <a:lnTo>
                    <a:pt x="154" y="179"/>
                  </a:lnTo>
                  <a:lnTo>
                    <a:pt x="155" y="182"/>
                  </a:lnTo>
                  <a:lnTo>
                    <a:pt x="156" y="184"/>
                  </a:lnTo>
                  <a:lnTo>
                    <a:pt x="125" y="184"/>
                  </a:lnTo>
                  <a:lnTo>
                    <a:pt x="124" y="182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3" y="176"/>
                  </a:lnTo>
                  <a:lnTo>
                    <a:pt x="122" y="166"/>
                  </a:lnTo>
                  <a:lnTo>
                    <a:pt x="122" y="158"/>
                  </a:lnTo>
                  <a:lnTo>
                    <a:pt x="120" y="144"/>
                  </a:lnTo>
                  <a:lnTo>
                    <a:pt x="117" y="133"/>
                  </a:lnTo>
                  <a:lnTo>
                    <a:pt x="113" y="127"/>
                  </a:lnTo>
                  <a:lnTo>
                    <a:pt x="110" y="121"/>
                  </a:lnTo>
                  <a:lnTo>
                    <a:pt x="106" y="117"/>
                  </a:lnTo>
                  <a:lnTo>
                    <a:pt x="97" y="112"/>
                  </a:lnTo>
                  <a:lnTo>
                    <a:pt x="87" y="108"/>
                  </a:lnTo>
                  <a:lnTo>
                    <a:pt x="74" y="107"/>
                  </a:lnTo>
                  <a:lnTo>
                    <a:pt x="59" y="106"/>
                  </a:lnTo>
                  <a:lnTo>
                    <a:pt x="30" y="106"/>
                  </a:lnTo>
                  <a:lnTo>
                    <a:pt x="30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8402638" y="906463"/>
              <a:ext cx="69850" cy="73025"/>
            </a:xfrm>
            <a:custGeom>
              <a:avLst/>
              <a:gdLst>
                <a:gd name="T0" fmla="*/ 0 w 177"/>
                <a:gd name="T1" fmla="*/ 0 h 184"/>
                <a:gd name="T2" fmla="*/ 34 w 177"/>
                <a:gd name="T3" fmla="*/ 0 h 184"/>
                <a:gd name="T4" fmla="*/ 89 w 177"/>
                <a:gd name="T5" fmla="*/ 86 h 184"/>
                <a:gd name="T6" fmla="*/ 143 w 177"/>
                <a:gd name="T7" fmla="*/ 0 h 184"/>
                <a:gd name="T8" fmla="*/ 177 w 177"/>
                <a:gd name="T9" fmla="*/ 0 h 184"/>
                <a:gd name="T10" fmla="*/ 103 w 177"/>
                <a:gd name="T11" fmla="*/ 109 h 184"/>
                <a:gd name="T12" fmla="*/ 103 w 177"/>
                <a:gd name="T13" fmla="*/ 184 h 184"/>
                <a:gd name="T14" fmla="*/ 74 w 177"/>
                <a:gd name="T15" fmla="*/ 184 h 184"/>
                <a:gd name="T16" fmla="*/ 74 w 177"/>
                <a:gd name="T17" fmla="*/ 109 h 184"/>
                <a:gd name="T18" fmla="*/ 0 w 177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84">
                  <a:moveTo>
                    <a:pt x="0" y="0"/>
                  </a:moveTo>
                  <a:lnTo>
                    <a:pt x="34" y="0"/>
                  </a:lnTo>
                  <a:lnTo>
                    <a:pt x="89" y="86"/>
                  </a:lnTo>
                  <a:lnTo>
                    <a:pt x="143" y="0"/>
                  </a:lnTo>
                  <a:lnTo>
                    <a:pt x="177" y="0"/>
                  </a:lnTo>
                  <a:lnTo>
                    <a:pt x="103" y="109"/>
                  </a:lnTo>
                  <a:lnTo>
                    <a:pt x="103" y="184"/>
                  </a:lnTo>
                  <a:lnTo>
                    <a:pt x="74" y="184"/>
                  </a:lnTo>
                  <a:lnTo>
                    <a:pt x="74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8482013" y="906463"/>
              <a:ext cx="60325" cy="73025"/>
            </a:xfrm>
            <a:custGeom>
              <a:avLst/>
              <a:gdLst>
                <a:gd name="T0" fmla="*/ 30 w 155"/>
                <a:gd name="T1" fmla="*/ 161 h 184"/>
                <a:gd name="T2" fmla="*/ 102 w 155"/>
                <a:gd name="T3" fmla="*/ 159 h 184"/>
                <a:gd name="T4" fmla="*/ 121 w 155"/>
                <a:gd name="T5" fmla="*/ 143 h 184"/>
                <a:gd name="T6" fmla="*/ 121 w 155"/>
                <a:gd name="T7" fmla="*/ 117 h 184"/>
                <a:gd name="T8" fmla="*/ 104 w 155"/>
                <a:gd name="T9" fmla="*/ 103 h 184"/>
                <a:gd name="T10" fmla="*/ 30 w 155"/>
                <a:gd name="T11" fmla="*/ 101 h 184"/>
                <a:gd name="T12" fmla="*/ 30 w 155"/>
                <a:gd name="T13" fmla="*/ 78 h 184"/>
                <a:gd name="T14" fmla="*/ 93 w 155"/>
                <a:gd name="T15" fmla="*/ 78 h 184"/>
                <a:gd name="T16" fmla="*/ 102 w 155"/>
                <a:gd name="T17" fmla="*/ 76 h 184"/>
                <a:gd name="T18" fmla="*/ 112 w 155"/>
                <a:gd name="T19" fmla="*/ 72 h 184"/>
                <a:gd name="T20" fmla="*/ 121 w 155"/>
                <a:gd name="T21" fmla="*/ 50 h 184"/>
                <a:gd name="T22" fmla="*/ 120 w 155"/>
                <a:gd name="T23" fmla="*/ 38 h 184"/>
                <a:gd name="T24" fmla="*/ 113 w 155"/>
                <a:gd name="T25" fmla="*/ 29 h 184"/>
                <a:gd name="T26" fmla="*/ 104 w 155"/>
                <a:gd name="T27" fmla="*/ 25 h 184"/>
                <a:gd name="T28" fmla="*/ 95 w 155"/>
                <a:gd name="T29" fmla="*/ 24 h 184"/>
                <a:gd name="T30" fmla="*/ 30 w 155"/>
                <a:gd name="T31" fmla="*/ 23 h 184"/>
                <a:gd name="T32" fmla="*/ 88 w 155"/>
                <a:gd name="T33" fmla="*/ 0 h 184"/>
                <a:gd name="T34" fmla="*/ 114 w 155"/>
                <a:gd name="T35" fmla="*/ 1 h 184"/>
                <a:gd name="T36" fmla="*/ 126 w 155"/>
                <a:gd name="T37" fmla="*/ 4 h 184"/>
                <a:gd name="T38" fmla="*/ 135 w 155"/>
                <a:gd name="T39" fmla="*/ 11 h 184"/>
                <a:gd name="T40" fmla="*/ 143 w 155"/>
                <a:gd name="T41" fmla="*/ 18 h 184"/>
                <a:gd name="T42" fmla="*/ 148 w 155"/>
                <a:gd name="T43" fmla="*/ 29 h 184"/>
                <a:gd name="T44" fmla="*/ 152 w 155"/>
                <a:gd name="T45" fmla="*/ 47 h 184"/>
                <a:gd name="T46" fmla="*/ 145 w 155"/>
                <a:gd name="T47" fmla="*/ 72 h 184"/>
                <a:gd name="T48" fmla="*/ 123 w 155"/>
                <a:gd name="T49" fmla="*/ 90 h 184"/>
                <a:gd name="T50" fmla="*/ 147 w 155"/>
                <a:gd name="T51" fmla="*/ 105 h 184"/>
                <a:gd name="T52" fmla="*/ 155 w 155"/>
                <a:gd name="T53" fmla="*/ 131 h 184"/>
                <a:gd name="T54" fmla="*/ 149 w 155"/>
                <a:gd name="T55" fmla="*/ 156 h 184"/>
                <a:gd name="T56" fmla="*/ 139 w 155"/>
                <a:gd name="T57" fmla="*/ 170 h 184"/>
                <a:gd name="T58" fmla="*/ 124 w 155"/>
                <a:gd name="T59" fmla="*/ 178 h 184"/>
                <a:gd name="T60" fmla="*/ 99 w 155"/>
                <a:gd name="T61" fmla="*/ 183 h 184"/>
                <a:gd name="T62" fmla="*/ 0 w 155"/>
                <a:gd name="T6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184">
                  <a:moveTo>
                    <a:pt x="30" y="101"/>
                  </a:moveTo>
                  <a:lnTo>
                    <a:pt x="30" y="161"/>
                  </a:lnTo>
                  <a:lnTo>
                    <a:pt x="86" y="161"/>
                  </a:lnTo>
                  <a:lnTo>
                    <a:pt x="102" y="159"/>
                  </a:lnTo>
                  <a:lnTo>
                    <a:pt x="114" y="153"/>
                  </a:lnTo>
                  <a:lnTo>
                    <a:pt x="121" y="143"/>
                  </a:lnTo>
                  <a:lnTo>
                    <a:pt x="123" y="130"/>
                  </a:lnTo>
                  <a:lnTo>
                    <a:pt x="121" y="117"/>
                  </a:lnTo>
                  <a:lnTo>
                    <a:pt x="115" y="107"/>
                  </a:lnTo>
                  <a:lnTo>
                    <a:pt x="104" y="103"/>
                  </a:lnTo>
                  <a:lnTo>
                    <a:pt x="88" y="101"/>
                  </a:lnTo>
                  <a:lnTo>
                    <a:pt x="30" y="101"/>
                  </a:lnTo>
                  <a:close/>
                  <a:moveTo>
                    <a:pt x="30" y="23"/>
                  </a:moveTo>
                  <a:lnTo>
                    <a:pt x="30" y="78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9" y="76"/>
                  </a:lnTo>
                  <a:lnTo>
                    <a:pt x="102" y="76"/>
                  </a:lnTo>
                  <a:lnTo>
                    <a:pt x="108" y="74"/>
                  </a:lnTo>
                  <a:lnTo>
                    <a:pt x="112" y="72"/>
                  </a:lnTo>
                  <a:lnTo>
                    <a:pt x="119" y="63"/>
                  </a:lnTo>
                  <a:lnTo>
                    <a:pt x="121" y="50"/>
                  </a:lnTo>
                  <a:lnTo>
                    <a:pt x="121" y="45"/>
                  </a:lnTo>
                  <a:lnTo>
                    <a:pt x="120" y="38"/>
                  </a:lnTo>
                  <a:lnTo>
                    <a:pt x="116" y="34"/>
                  </a:lnTo>
                  <a:lnTo>
                    <a:pt x="113" y="29"/>
                  </a:lnTo>
                  <a:lnTo>
                    <a:pt x="110" y="26"/>
                  </a:lnTo>
                  <a:lnTo>
                    <a:pt x="104" y="25"/>
                  </a:lnTo>
                  <a:lnTo>
                    <a:pt x="100" y="24"/>
                  </a:lnTo>
                  <a:lnTo>
                    <a:pt x="95" y="24"/>
                  </a:lnTo>
                  <a:lnTo>
                    <a:pt x="88" y="23"/>
                  </a:lnTo>
                  <a:lnTo>
                    <a:pt x="30" y="23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107" y="1"/>
                  </a:lnTo>
                  <a:lnTo>
                    <a:pt x="114" y="1"/>
                  </a:lnTo>
                  <a:lnTo>
                    <a:pt x="121" y="3"/>
                  </a:lnTo>
                  <a:lnTo>
                    <a:pt x="126" y="4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9" y="14"/>
                  </a:lnTo>
                  <a:lnTo>
                    <a:pt x="143" y="18"/>
                  </a:lnTo>
                  <a:lnTo>
                    <a:pt x="146" y="24"/>
                  </a:lnTo>
                  <a:lnTo>
                    <a:pt x="148" y="29"/>
                  </a:lnTo>
                  <a:lnTo>
                    <a:pt x="150" y="38"/>
                  </a:lnTo>
                  <a:lnTo>
                    <a:pt x="152" y="47"/>
                  </a:lnTo>
                  <a:lnTo>
                    <a:pt x="150" y="60"/>
                  </a:lnTo>
                  <a:lnTo>
                    <a:pt x="145" y="72"/>
                  </a:lnTo>
                  <a:lnTo>
                    <a:pt x="136" y="82"/>
                  </a:lnTo>
                  <a:lnTo>
                    <a:pt x="123" y="90"/>
                  </a:lnTo>
                  <a:lnTo>
                    <a:pt x="137" y="96"/>
                  </a:lnTo>
                  <a:lnTo>
                    <a:pt x="147" y="105"/>
                  </a:lnTo>
                  <a:lnTo>
                    <a:pt x="153" y="117"/>
                  </a:lnTo>
                  <a:lnTo>
                    <a:pt x="155" y="131"/>
                  </a:lnTo>
                  <a:lnTo>
                    <a:pt x="153" y="144"/>
                  </a:lnTo>
                  <a:lnTo>
                    <a:pt x="149" y="156"/>
                  </a:lnTo>
                  <a:lnTo>
                    <a:pt x="145" y="163"/>
                  </a:lnTo>
                  <a:lnTo>
                    <a:pt x="139" y="170"/>
                  </a:lnTo>
                  <a:lnTo>
                    <a:pt x="133" y="174"/>
                  </a:lnTo>
                  <a:lnTo>
                    <a:pt x="124" y="178"/>
                  </a:lnTo>
                  <a:lnTo>
                    <a:pt x="113" y="182"/>
                  </a:lnTo>
                  <a:lnTo>
                    <a:pt x="99" y="183"/>
                  </a:lnTo>
                  <a:lnTo>
                    <a:pt x="81" y="184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8553450" y="906463"/>
              <a:ext cx="61912" cy="74612"/>
            </a:xfrm>
            <a:custGeom>
              <a:avLst/>
              <a:gdLst>
                <a:gd name="T0" fmla="*/ 0 w 157"/>
                <a:gd name="T1" fmla="*/ 0 h 186"/>
                <a:gd name="T2" fmla="*/ 30 w 157"/>
                <a:gd name="T3" fmla="*/ 0 h 186"/>
                <a:gd name="T4" fmla="*/ 30 w 157"/>
                <a:gd name="T5" fmla="*/ 109 h 186"/>
                <a:gd name="T6" fmla="*/ 31 w 157"/>
                <a:gd name="T7" fmla="*/ 124 h 186"/>
                <a:gd name="T8" fmla="*/ 32 w 157"/>
                <a:gd name="T9" fmla="*/ 135 h 186"/>
                <a:gd name="T10" fmla="*/ 34 w 157"/>
                <a:gd name="T11" fmla="*/ 140 h 186"/>
                <a:gd name="T12" fmla="*/ 36 w 157"/>
                <a:gd name="T13" fmla="*/ 144 h 186"/>
                <a:gd name="T14" fmla="*/ 40 w 157"/>
                <a:gd name="T15" fmla="*/ 149 h 186"/>
                <a:gd name="T16" fmla="*/ 48 w 157"/>
                <a:gd name="T17" fmla="*/ 156 h 186"/>
                <a:gd name="T18" fmla="*/ 61 w 157"/>
                <a:gd name="T19" fmla="*/ 162 h 186"/>
                <a:gd name="T20" fmla="*/ 79 w 157"/>
                <a:gd name="T21" fmla="*/ 163 h 186"/>
                <a:gd name="T22" fmla="*/ 93 w 157"/>
                <a:gd name="T23" fmla="*/ 162 h 186"/>
                <a:gd name="T24" fmla="*/ 105 w 157"/>
                <a:gd name="T25" fmla="*/ 159 h 186"/>
                <a:gd name="T26" fmla="*/ 111 w 157"/>
                <a:gd name="T27" fmla="*/ 155 h 186"/>
                <a:gd name="T28" fmla="*/ 115 w 157"/>
                <a:gd name="T29" fmla="*/ 152 h 186"/>
                <a:gd name="T30" fmla="*/ 120 w 157"/>
                <a:gd name="T31" fmla="*/ 149 h 186"/>
                <a:gd name="T32" fmla="*/ 122 w 157"/>
                <a:gd name="T33" fmla="*/ 144 h 186"/>
                <a:gd name="T34" fmla="*/ 124 w 157"/>
                <a:gd name="T35" fmla="*/ 142 h 186"/>
                <a:gd name="T36" fmla="*/ 125 w 157"/>
                <a:gd name="T37" fmla="*/ 139 h 186"/>
                <a:gd name="T38" fmla="*/ 126 w 157"/>
                <a:gd name="T39" fmla="*/ 136 h 186"/>
                <a:gd name="T40" fmla="*/ 126 w 157"/>
                <a:gd name="T41" fmla="*/ 131 h 186"/>
                <a:gd name="T42" fmla="*/ 127 w 157"/>
                <a:gd name="T43" fmla="*/ 127 h 186"/>
                <a:gd name="T44" fmla="*/ 127 w 157"/>
                <a:gd name="T45" fmla="*/ 121 h 186"/>
                <a:gd name="T46" fmla="*/ 127 w 157"/>
                <a:gd name="T47" fmla="*/ 115 h 186"/>
                <a:gd name="T48" fmla="*/ 127 w 157"/>
                <a:gd name="T49" fmla="*/ 107 h 186"/>
                <a:gd name="T50" fmla="*/ 127 w 157"/>
                <a:gd name="T51" fmla="*/ 0 h 186"/>
                <a:gd name="T52" fmla="*/ 157 w 157"/>
                <a:gd name="T53" fmla="*/ 0 h 186"/>
                <a:gd name="T54" fmla="*/ 157 w 157"/>
                <a:gd name="T55" fmla="*/ 107 h 186"/>
                <a:gd name="T56" fmla="*/ 157 w 157"/>
                <a:gd name="T57" fmla="*/ 119 h 186"/>
                <a:gd name="T58" fmla="*/ 157 w 157"/>
                <a:gd name="T59" fmla="*/ 129 h 186"/>
                <a:gd name="T60" fmla="*/ 156 w 157"/>
                <a:gd name="T61" fmla="*/ 138 h 186"/>
                <a:gd name="T62" fmla="*/ 153 w 157"/>
                <a:gd name="T63" fmla="*/ 145 h 186"/>
                <a:gd name="T64" fmla="*/ 151 w 157"/>
                <a:gd name="T65" fmla="*/ 151 h 186"/>
                <a:gd name="T66" fmla="*/ 149 w 157"/>
                <a:gd name="T67" fmla="*/ 156 h 186"/>
                <a:gd name="T68" fmla="*/ 145 w 157"/>
                <a:gd name="T69" fmla="*/ 162 h 186"/>
                <a:gd name="T70" fmla="*/ 140 w 157"/>
                <a:gd name="T71" fmla="*/ 166 h 186"/>
                <a:gd name="T72" fmla="*/ 128 w 157"/>
                <a:gd name="T73" fmla="*/ 175 h 186"/>
                <a:gd name="T74" fmla="*/ 113 w 157"/>
                <a:gd name="T75" fmla="*/ 182 h 186"/>
                <a:gd name="T76" fmla="*/ 95 w 157"/>
                <a:gd name="T77" fmla="*/ 185 h 186"/>
                <a:gd name="T78" fmla="*/ 75 w 157"/>
                <a:gd name="T79" fmla="*/ 186 h 186"/>
                <a:gd name="T80" fmla="*/ 54 w 157"/>
                <a:gd name="T81" fmla="*/ 185 h 186"/>
                <a:gd name="T82" fmla="*/ 36 w 157"/>
                <a:gd name="T83" fmla="*/ 181 h 186"/>
                <a:gd name="T84" fmla="*/ 23 w 157"/>
                <a:gd name="T85" fmla="*/ 172 h 186"/>
                <a:gd name="T86" fmla="*/ 12 w 157"/>
                <a:gd name="T87" fmla="*/ 160 h 186"/>
                <a:gd name="T88" fmla="*/ 9 w 157"/>
                <a:gd name="T89" fmla="*/ 155 h 186"/>
                <a:gd name="T90" fmla="*/ 7 w 157"/>
                <a:gd name="T91" fmla="*/ 150 h 186"/>
                <a:gd name="T92" fmla="*/ 5 w 157"/>
                <a:gd name="T93" fmla="*/ 145 h 186"/>
                <a:gd name="T94" fmla="*/ 3 w 157"/>
                <a:gd name="T95" fmla="*/ 140 h 186"/>
                <a:gd name="T96" fmla="*/ 2 w 157"/>
                <a:gd name="T97" fmla="*/ 133 h 186"/>
                <a:gd name="T98" fmla="*/ 1 w 157"/>
                <a:gd name="T99" fmla="*/ 126 h 186"/>
                <a:gd name="T100" fmla="*/ 1 w 157"/>
                <a:gd name="T101" fmla="*/ 118 h 186"/>
                <a:gd name="T102" fmla="*/ 0 w 157"/>
                <a:gd name="T103" fmla="*/ 109 h 186"/>
                <a:gd name="T104" fmla="*/ 0 w 157"/>
                <a:gd name="T10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86">
                  <a:moveTo>
                    <a:pt x="0" y="0"/>
                  </a:moveTo>
                  <a:lnTo>
                    <a:pt x="30" y="0"/>
                  </a:lnTo>
                  <a:lnTo>
                    <a:pt x="30" y="109"/>
                  </a:lnTo>
                  <a:lnTo>
                    <a:pt x="31" y="124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6" y="144"/>
                  </a:lnTo>
                  <a:lnTo>
                    <a:pt x="40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9" y="163"/>
                  </a:lnTo>
                  <a:lnTo>
                    <a:pt x="93" y="162"/>
                  </a:lnTo>
                  <a:lnTo>
                    <a:pt x="105" y="159"/>
                  </a:lnTo>
                  <a:lnTo>
                    <a:pt x="111" y="155"/>
                  </a:lnTo>
                  <a:lnTo>
                    <a:pt x="115" y="152"/>
                  </a:lnTo>
                  <a:lnTo>
                    <a:pt x="120" y="149"/>
                  </a:lnTo>
                  <a:lnTo>
                    <a:pt x="122" y="144"/>
                  </a:lnTo>
                  <a:lnTo>
                    <a:pt x="124" y="142"/>
                  </a:lnTo>
                  <a:lnTo>
                    <a:pt x="125" y="139"/>
                  </a:lnTo>
                  <a:lnTo>
                    <a:pt x="126" y="136"/>
                  </a:lnTo>
                  <a:lnTo>
                    <a:pt x="126" y="131"/>
                  </a:lnTo>
                  <a:lnTo>
                    <a:pt x="127" y="127"/>
                  </a:lnTo>
                  <a:lnTo>
                    <a:pt x="127" y="121"/>
                  </a:lnTo>
                  <a:lnTo>
                    <a:pt x="127" y="115"/>
                  </a:lnTo>
                  <a:lnTo>
                    <a:pt x="127" y="107"/>
                  </a:lnTo>
                  <a:lnTo>
                    <a:pt x="127" y="0"/>
                  </a:lnTo>
                  <a:lnTo>
                    <a:pt x="157" y="0"/>
                  </a:lnTo>
                  <a:lnTo>
                    <a:pt x="157" y="107"/>
                  </a:lnTo>
                  <a:lnTo>
                    <a:pt x="157" y="119"/>
                  </a:lnTo>
                  <a:lnTo>
                    <a:pt x="157" y="129"/>
                  </a:lnTo>
                  <a:lnTo>
                    <a:pt x="156" y="138"/>
                  </a:lnTo>
                  <a:lnTo>
                    <a:pt x="153" y="145"/>
                  </a:lnTo>
                  <a:lnTo>
                    <a:pt x="151" y="151"/>
                  </a:lnTo>
                  <a:lnTo>
                    <a:pt x="149" y="156"/>
                  </a:lnTo>
                  <a:lnTo>
                    <a:pt x="145" y="162"/>
                  </a:lnTo>
                  <a:lnTo>
                    <a:pt x="140" y="166"/>
                  </a:lnTo>
                  <a:lnTo>
                    <a:pt x="128" y="175"/>
                  </a:lnTo>
                  <a:lnTo>
                    <a:pt x="113" y="182"/>
                  </a:lnTo>
                  <a:lnTo>
                    <a:pt x="95" y="185"/>
                  </a:lnTo>
                  <a:lnTo>
                    <a:pt x="75" y="186"/>
                  </a:lnTo>
                  <a:lnTo>
                    <a:pt x="54" y="185"/>
                  </a:lnTo>
                  <a:lnTo>
                    <a:pt x="36" y="181"/>
                  </a:lnTo>
                  <a:lnTo>
                    <a:pt x="23" y="172"/>
                  </a:lnTo>
                  <a:lnTo>
                    <a:pt x="12" y="160"/>
                  </a:lnTo>
                  <a:lnTo>
                    <a:pt x="9" y="155"/>
                  </a:lnTo>
                  <a:lnTo>
                    <a:pt x="7" y="150"/>
                  </a:lnTo>
                  <a:lnTo>
                    <a:pt x="5" y="145"/>
                  </a:lnTo>
                  <a:lnTo>
                    <a:pt x="3" y="140"/>
                  </a:lnTo>
                  <a:lnTo>
                    <a:pt x="2" y="133"/>
                  </a:lnTo>
                  <a:lnTo>
                    <a:pt x="1" y="126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626475" y="906463"/>
              <a:ext cx="58737" cy="73025"/>
            </a:xfrm>
            <a:custGeom>
              <a:avLst/>
              <a:gdLst>
                <a:gd name="T0" fmla="*/ 89 w 148"/>
                <a:gd name="T1" fmla="*/ 0 h 184"/>
                <a:gd name="T2" fmla="*/ 148 w 148"/>
                <a:gd name="T3" fmla="*/ 0 h 184"/>
                <a:gd name="T4" fmla="*/ 148 w 148"/>
                <a:gd name="T5" fmla="*/ 23 h 184"/>
                <a:gd name="T6" fmla="*/ 91 w 148"/>
                <a:gd name="T7" fmla="*/ 23 h 184"/>
                <a:gd name="T8" fmla="*/ 82 w 148"/>
                <a:gd name="T9" fmla="*/ 24 h 184"/>
                <a:gd name="T10" fmla="*/ 75 w 148"/>
                <a:gd name="T11" fmla="*/ 24 h 184"/>
                <a:gd name="T12" fmla="*/ 68 w 148"/>
                <a:gd name="T13" fmla="*/ 25 h 184"/>
                <a:gd name="T14" fmla="*/ 63 w 148"/>
                <a:gd name="T15" fmla="*/ 26 h 184"/>
                <a:gd name="T16" fmla="*/ 57 w 148"/>
                <a:gd name="T17" fmla="*/ 28 h 184"/>
                <a:gd name="T18" fmla="*/ 53 w 148"/>
                <a:gd name="T19" fmla="*/ 30 h 184"/>
                <a:gd name="T20" fmla="*/ 49 w 148"/>
                <a:gd name="T21" fmla="*/ 34 h 184"/>
                <a:gd name="T22" fmla="*/ 46 w 148"/>
                <a:gd name="T23" fmla="*/ 38 h 184"/>
                <a:gd name="T24" fmla="*/ 40 w 148"/>
                <a:gd name="T25" fmla="*/ 48 h 184"/>
                <a:gd name="T26" fmla="*/ 35 w 148"/>
                <a:gd name="T27" fmla="*/ 61 h 184"/>
                <a:gd name="T28" fmla="*/ 32 w 148"/>
                <a:gd name="T29" fmla="*/ 78 h 184"/>
                <a:gd name="T30" fmla="*/ 31 w 148"/>
                <a:gd name="T31" fmla="*/ 94 h 184"/>
                <a:gd name="T32" fmla="*/ 32 w 148"/>
                <a:gd name="T33" fmla="*/ 110 h 184"/>
                <a:gd name="T34" fmla="*/ 35 w 148"/>
                <a:gd name="T35" fmla="*/ 125 h 184"/>
                <a:gd name="T36" fmla="*/ 41 w 148"/>
                <a:gd name="T37" fmla="*/ 137 h 184"/>
                <a:gd name="T38" fmla="*/ 48 w 148"/>
                <a:gd name="T39" fmla="*/ 147 h 184"/>
                <a:gd name="T40" fmla="*/ 52 w 148"/>
                <a:gd name="T41" fmla="*/ 151 h 184"/>
                <a:gd name="T42" fmla="*/ 56 w 148"/>
                <a:gd name="T43" fmla="*/ 153 h 184"/>
                <a:gd name="T44" fmla="*/ 60 w 148"/>
                <a:gd name="T45" fmla="*/ 155 h 184"/>
                <a:gd name="T46" fmla="*/ 65 w 148"/>
                <a:gd name="T47" fmla="*/ 158 h 184"/>
                <a:gd name="T48" fmla="*/ 70 w 148"/>
                <a:gd name="T49" fmla="*/ 159 h 184"/>
                <a:gd name="T50" fmla="*/ 77 w 148"/>
                <a:gd name="T51" fmla="*/ 160 h 184"/>
                <a:gd name="T52" fmla="*/ 84 w 148"/>
                <a:gd name="T53" fmla="*/ 160 h 184"/>
                <a:gd name="T54" fmla="*/ 93 w 148"/>
                <a:gd name="T55" fmla="*/ 161 h 184"/>
                <a:gd name="T56" fmla="*/ 148 w 148"/>
                <a:gd name="T57" fmla="*/ 161 h 184"/>
                <a:gd name="T58" fmla="*/ 148 w 148"/>
                <a:gd name="T59" fmla="*/ 184 h 184"/>
                <a:gd name="T60" fmla="*/ 91 w 148"/>
                <a:gd name="T61" fmla="*/ 184 h 184"/>
                <a:gd name="T62" fmla="*/ 68 w 148"/>
                <a:gd name="T63" fmla="*/ 183 h 184"/>
                <a:gd name="T64" fmla="*/ 49 w 148"/>
                <a:gd name="T65" fmla="*/ 179 h 184"/>
                <a:gd name="T66" fmla="*/ 42 w 148"/>
                <a:gd name="T67" fmla="*/ 176 h 184"/>
                <a:gd name="T68" fmla="*/ 35 w 148"/>
                <a:gd name="T69" fmla="*/ 173 h 184"/>
                <a:gd name="T70" fmla="*/ 30 w 148"/>
                <a:gd name="T71" fmla="*/ 168 h 184"/>
                <a:gd name="T72" fmla="*/ 23 w 148"/>
                <a:gd name="T73" fmla="*/ 163 h 184"/>
                <a:gd name="T74" fmla="*/ 13 w 148"/>
                <a:gd name="T75" fmla="*/ 150 h 184"/>
                <a:gd name="T76" fmla="*/ 7 w 148"/>
                <a:gd name="T77" fmla="*/ 132 h 184"/>
                <a:gd name="T78" fmla="*/ 1 w 148"/>
                <a:gd name="T79" fmla="*/ 114 h 184"/>
                <a:gd name="T80" fmla="*/ 0 w 148"/>
                <a:gd name="T81" fmla="*/ 93 h 184"/>
                <a:gd name="T82" fmla="*/ 2 w 148"/>
                <a:gd name="T83" fmla="*/ 68 h 184"/>
                <a:gd name="T84" fmla="*/ 9 w 148"/>
                <a:gd name="T85" fmla="*/ 46 h 184"/>
                <a:gd name="T86" fmla="*/ 20 w 148"/>
                <a:gd name="T87" fmla="*/ 26 h 184"/>
                <a:gd name="T88" fmla="*/ 26 w 148"/>
                <a:gd name="T89" fmla="*/ 18 h 184"/>
                <a:gd name="T90" fmla="*/ 33 w 148"/>
                <a:gd name="T91" fmla="*/ 13 h 184"/>
                <a:gd name="T92" fmla="*/ 44 w 148"/>
                <a:gd name="T93" fmla="*/ 6 h 184"/>
                <a:gd name="T94" fmla="*/ 56 w 148"/>
                <a:gd name="T95" fmla="*/ 3 h 184"/>
                <a:gd name="T96" fmla="*/ 71 w 148"/>
                <a:gd name="T97" fmla="*/ 1 h 184"/>
                <a:gd name="T98" fmla="*/ 89 w 148"/>
                <a:gd name="T9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84">
                  <a:moveTo>
                    <a:pt x="89" y="0"/>
                  </a:moveTo>
                  <a:lnTo>
                    <a:pt x="148" y="0"/>
                  </a:lnTo>
                  <a:lnTo>
                    <a:pt x="148" y="23"/>
                  </a:lnTo>
                  <a:lnTo>
                    <a:pt x="91" y="23"/>
                  </a:lnTo>
                  <a:lnTo>
                    <a:pt x="82" y="24"/>
                  </a:lnTo>
                  <a:lnTo>
                    <a:pt x="75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8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6" y="38"/>
                  </a:lnTo>
                  <a:lnTo>
                    <a:pt x="40" y="48"/>
                  </a:lnTo>
                  <a:lnTo>
                    <a:pt x="35" y="61"/>
                  </a:lnTo>
                  <a:lnTo>
                    <a:pt x="32" y="78"/>
                  </a:lnTo>
                  <a:lnTo>
                    <a:pt x="31" y="94"/>
                  </a:lnTo>
                  <a:lnTo>
                    <a:pt x="32" y="110"/>
                  </a:lnTo>
                  <a:lnTo>
                    <a:pt x="35" y="125"/>
                  </a:lnTo>
                  <a:lnTo>
                    <a:pt x="41" y="137"/>
                  </a:lnTo>
                  <a:lnTo>
                    <a:pt x="48" y="147"/>
                  </a:lnTo>
                  <a:lnTo>
                    <a:pt x="52" y="151"/>
                  </a:lnTo>
                  <a:lnTo>
                    <a:pt x="56" y="153"/>
                  </a:lnTo>
                  <a:lnTo>
                    <a:pt x="60" y="155"/>
                  </a:lnTo>
                  <a:lnTo>
                    <a:pt x="65" y="158"/>
                  </a:lnTo>
                  <a:lnTo>
                    <a:pt x="70" y="159"/>
                  </a:lnTo>
                  <a:lnTo>
                    <a:pt x="77" y="160"/>
                  </a:lnTo>
                  <a:lnTo>
                    <a:pt x="84" y="160"/>
                  </a:lnTo>
                  <a:lnTo>
                    <a:pt x="93" y="161"/>
                  </a:lnTo>
                  <a:lnTo>
                    <a:pt x="148" y="161"/>
                  </a:lnTo>
                  <a:lnTo>
                    <a:pt x="148" y="184"/>
                  </a:lnTo>
                  <a:lnTo>
                    <a:pt x="91" y="184"/>
                  </a:lnTo>
                  <a:lnTo>
                    <a:pt x="68" y="183"/>
                  </a:lnTo>
                  <a:lnTo>
                    <a:pt x="49" y="179"/>
                  </a:lnTo>
                  <a:lnTo>
                    <a:pt x="42" y="176"/>
                  </a:lnTo>
                  <a:lnTo>
                    <a:pt x="35" y="173"/>
                  </a:lnTo>
                  <a:lnTo>
                    <a:pt x="30" y="168"/>
                  </a:lnTo>
                  <a:lnTo>
                    <a:pt x="23" y="163"/>
                  </a:lnTo>
                  <a:lnTo>
                    <a:pt x="13" y="150"/>
                  </a:lnTo>
                  <a:lnTo>
                    <a:pt x="7" y="132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2" y="68"/>
                  </a:lnTo>
                  <a:lnTo>
                    <a:pt x="9" y="46"/>
                  </a:lnTo>
                  <a:lnTo>
                    <a:pt x="20" y="26"/>
                  </a:lnTo>
                  <a:lnTo>
                    <a:pt x="26" y="18"/>
                  </a:lnTo>
                  <a:lnTo>
                    <a:pt x="33" y="13"/>
                  </a:lnTo>
                  <a:lnTo>
                    <a:pt x="44" y="6"/>
                  </a:lnTo>
                  <a:lnTo>
                    <a:pt x="56" y="3"/>
                  </a:lnTo>
                  <a:lnTo>
                    <a:pt x="71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8689975" y="906463"/>
              <a:ext cx="44450" cy="73025"/>
            </a:xfrm>
            <a:custGeom>
              <a:avLst/>
              <a:gdLst>
                <a:gd name="T0" fmla="*/ 86 w 115"/>
                <a:gd name="T1" fmla="*/ 0 h 184"/>
                <a:gd name="T2" fmla="*/ 115 w 115"/>
                <a:gd name="T3" fmla="*/ 0 h 184"/>
                <a:gd name="T4" fmla="*/ 115 w 115"/>
                <a:gd name="T5" fmla="*/ 107 h 184"/>
                <a:gd name="T6" fmla="*/ 115 w 115"/>
                <a:gd name="T7" fmla="*/ 120 h 184"/>
                <a:gd name="T8" fmla="*/ 115 w 115"/>
                <a:gd name="T9" fmla="*/ 130 h 184"/>
                <a:gd name="T10" fmla="*/ 114 w 115"/>
                <a:gd name="T11" fmla="*/ 140 h 184"/>
                <a:gd name="T12" fmla="*/ 112 w 115"/>
                <a:gd name="T13" fmla="*/ 147 h 184"/>
                <a:gd name="T14" fmla="*/ 109 w 115"/>
                <a:gd name="T15" fmla="*/ 153 h 184"/>
                <a:gd name="T16" fmla="*/ 107 w 115"/>
                <a:gd name="T17" fmla="*/ 159 h 184"/>
                <a:gd name="T18" fmla="*/ 104 w 115"/>
                <a:gd name="T19" fmla="*/ 163 h 184"/>
                <a:gd name="T20" fmla="*/ 99 w 115"/>
                <a:gd name="T21" fmla="*/ 167 h 184"/>
                <a:gd name="T22" fmla="*/ 94 w 115"/>
                <a:gd name="T23" fmla="*/ 172 h 184"/>
                <a:gd name="T24" fmla="*/ 89 w 115"/>
                <a:gd name="T25" fmla="*/ 175 h 184"/>
                <a:gd name="T26" fmla="*/ 82 w 115"/>
                <a:gd name="T27" fmla="*/ 178 h 184"/>
                <a:gd name="T28" fmla="*/ 75 w 115"/>
                <a:gd name="T29" fmla="*/ 181 h 184"/>
                <a:gd name="T30" fmla="*/ 68 w 115"/>
                <a:gd name="T31" fmla="*/ 182 h 184"/>
                <a:gd name="T32" fmla="*/ 59 w 115"/>
                <a:gd name="T33" fmla="*/ 183 h 184"/>
                <a:gd name="T34" fmla="*/ 48 w 115"/>
                <a:gd name="T35" fmla="*/ 184 h 184"/>
                <a:gd name="T36" fmla="*/ 35 w 115"/>
                <a:gd name="T37" fmla="*/ 184 h 184"/>
                <a:gd name="T38" fmla="*/ 0 w 115"/>
                <a:gd name="T39" fmla="*/ 184 h 184"/>
                <a:gd name="T40" fmla="*/ 0 w 115"/>
                <a:gd name="T41" fmla="*/ 161 h 184"/>
                <a:gd name="T42" fmla="*/ 35 w 115"/>
                <a:gd name="T43" fmla="*/ 161 h 184"/>
                <a:gd name="T44" fmla="*/ 50 w 115"/>
                <a:gd name="T45" fmla="*/ 160 h 184"/>
                <a:gd name="T46" fmla="*/ 62 w 115"/>
                <a:gd name="T47" fmla="*/ 159 h 184"/>
                <a:gd name="T48" fmla="*/ 69 w 115"/>
                <a:gd name="T49" fmla="*/ 158 h 184"/>
                <a:gd name="T50" fmla="*/ 73 w 115"/>
                <a:gd name="T51" fmla="*/ 154 h 184"/>
                <a:gd name="T52" fmla="*/ 78 w 115"/>
                <a:gd name="T53" fmla="*/ 151 h 184"/>
                <a:gd name="T54" fmla="*/ 81 w 115"/>
                <a:gd name="T55" fmla="*/ 148 h 184"/>
                <a:gd name="T56" fmla="*/ 83 w 115"/>
                <a:gd name="T57" fmla="*/ 142 h 184"/>
                <a:gd name="T58" fmla="*/ 84 w 115"/>
                <a:gd name="T59" fmla="*/ 136 h 184"/>
                <a:gd name="T60" fmla="*/ 85 w 115"/>
                <a:gd name="T61" fmla="*/ 124 h 184"/>
                <a:gd name="T62" fmla="*/ 86 w 115"/>
                <a:gd name="T63" fmla="*/ 107 h 184"/>
                <a:gd name="T64" fmla="*/ 86 w 115"/>
                <a:gd name="T6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84">
                  <a:moveTo>
                    <a:pt x="86" y="0"/>
                  </a:moveTo>
                  <a:lnTo>
                    <a:pt x="115" y="0"/>
                  </a:lnTo>
                  <a:lnTo>
                    <a:pt x="115" y="107"/>
                  </a:lnTo>
                  <a:lnTo>
                    <a:pt x="115" y="120"/>
                  </a:lnTo>
                  <a:lnTo>
                    <a:pt x="115" y="130"/>
                  </a:lnTo>
                  <a:lnTo>
                    <a:pt x="114" y="140"/>
                  </a:lnTo>
                  <a:lnTo>
                    <a:pt x="112" y="147"/>
                  </a:lnTo>
                  <a:lnTo>
                    <a:pt x="109" y="153"/>
                  </a:lnTo>
                  <a:lnTo>
                    <a:pt x="107" y="159"/>
                  </a:lnTo>
                  <a:lnTo>
                    <a:pt x="104" y="163"/>
                  </a:lnTo>
                  <a:lnTo>
                    <a:pt x="99" y="167"/>
                  </a:lnTo>
                  <a:lnTo>
                    <a:pt x="94" y="172"/>
                  </a:lnTo>
                  <a:lnTo>
                    <a:pt x="89" y="175"/>
                  </a:lnTo>
                  <a:lnTo>
                    <a:pt x="82" y="178"/>
                  </a:lnTo>
                  <a:lnTo>
                    <a:pt x="75" y="181"/>
                  </a:lnTo>
                  <a:lnTo>
                    <a:pt x="68" y="182"/>
                  </a:lnTo>
                  <a:lnTo>
                    <a:pt x="59" y="183"/>
                  </a:lnTo>
                  <a:lnTo>
                    <a:pt x="48" y="184"/>
                  </a:lnTo>
                  <a:lnTo>
                    <a:pt x="35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35" y="161"/>
                  </a:lnTo>
                  <a:lnTo>
                    <a:pt x="50" y="160"/>
                  </a:lnTo>
                  <a:lnTo>
                    <a:pt x="62" y="159"/>
                  </a:lnTo>
                  <a:lnTo>
                    <a:pt x="69" y="158"/>
                  </a:lnTo>
                  <a:lnTo>
                    <a:pt x="73" y="154"/>
                  </a:lnTo>
                  <a:lnTo>
                    <a:pt x="78" y="151"/>
                  </a:lnTo>
                  <a:lnTo>
                    <a:pt x="81" y="148"/>
                  </a:lnTo>
                  <a:lnTo>
                    <a:pt x="83" y="142"/>
                  </a:lnTo>
                  <a:lnTo>
                    <a:pt x="84" y="136"/>
                  </a:lnTo>
                  <a:lnTo>
                    <a:pt x="85" y="124"/>
                  </a:lnTo>
                  <a:lnTo>
                    <a:pt x="86" y="10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 userDrawn="1"/>
          </p:nvSpPr>
          <p:spPr bwMode="auto">
            <a:xfrm>
              <a:off x="8739188" y="906463"/>
              <a:ext cx="74612" cy="73025"/>
            </a:xfrm>
            <a:custGeom>
              <a:avLst/>
              <a:gdLst>
                <a:gd name="T0" fmla="*/ 95 w 188"/>
                <a:gd name="T1" fmla="*/ 22 h 184"/>
                <a:gd name="T2" fmla="*/ 59 w 188"/>
                <a:gd name="T3" fmla="*/ 113 h 184"/>
                <a:gd name="T4" fmla="*/ 128 w 188"/>
                <a:gd name="T5" fmla="*/ 113 h 184"/>
                <a:gd name="T6" fmla="*/ 95 w 188"/>
                <a:gd name="T7" fmla="*/ 22 h 184"/>
                <a:gd name="T8" fmla="*/ 76 w 188"/>
                <a:gd name="T9" fmla="*/ 0 h 184"/>
                <a:gd name="T10" fmla="*/ 115 w 188"/>
                <a:gd name="T11" fmla="*/ 0 h 184"/>
                <a:gd name="T12" fmla="*/ 188 w 188"/>
                <a:gd name="T13" fmla="*/ 184 h 184"/>
                <a:gd name="T14" fmla="*/ 156 w 188"/>
                <a:gd name="T15" fmla="*/ 184 h 184"/>
                <a:gd name="T16" fmla="*/ 138 w 188"/>
                <a:gd name="T17" fmla="*/ 136 h 184"/>
                <a:gd name="T18" fmla="*/ 50 w 188"/>
                <a:gd name="T19" fmla="*/ 136 h 184"/>
                <a:gd name="T20" fmla="*/ 32 w 188"/>
                <a:gd name="T21" fmla="*/ 184 h 184"/>
                <a:gd name="T22" fmla="*/ 0 w 188"/>
                <a:gd name="T23" fmla="*/ 184 h 184"/>
                <a:gd name="T24" fmla="*/ 76 w 188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4">
                  <a:moveTo>
                    <a:pt x="95" y="22"/>
                  </a:moveTo>
                  <a:lnTo>
                    <a:pt x="59" y="113"/>
                  </a:lnTo>
                  <a:lnTo>
                    <a:pt x="128" y="113"/>
                  </a:lnTo>
                  <a:lnTo>
                    <a:pt x="95" y="22"/>
                  </a:lnTo>
                  <a:close/>
                  <a:moveTo>
                    <a:pt x="76" y="0"/>
                  </a:moveTo>
                  <a:lnTo>
                    <a:pt x="115" y="0"/>
                  </a:lnTo>
                  <a:lnTo>
                    <a:pt x="188" y="184"/>
                  </a:lnTo>
                  <a:lnTo>
                    <a:pt x="156" y="184"/>
                  </a:lnTo>
                  <a:lnTo>
                    <a:pt x="138" y="136"/>
                  </a:lnTo>
                  <a:lnTo>
                    <a:pt x="50" y="136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7843838" y="695325"/>
              <a:ext cx="144462" cy="168275"/>
            </a:xfrm>
            <a:custGeom>
              <a:avLst/>
              <a:gdLst>
                <a:gd name="T0" fmla="*/ 0 w 367"/>
                <a:gd name="T1" fmla="*/ 0 h 425"/>
                <a:gd name="T2" fmla="*/ 367 w 367"/>
                <a:gd name="T3" fmla="*/ 0 h 425"/>
                <a:gd name="T4" fmla="*/ 367 w 367"/>
                <a:gd name="T5" fmla="*/ 76 h 425"/>
                <a:gd name="T6" fmla="*/ 227 w 367"/>
                <a:gd name="T7" fmla="*/ 76 h 425"/>
                <a:gd name="T8" fmla="*/ 227 w 367"/>
                <a:gd name="T9" fmla="*/ 425 h 425"/>
                <a:gd name="T10" fmla="*/ 137 w 367"/>
                <a:gd name="T11" fmla="*/ 425 h 425"/>
                <a:gd name="T12" fmla="*/ 137 w 367"/>
                <a:gd name="T13" fmla="*/ 76 h 425"/>
                <a:gd name="T14" fmla="*/ 0 w 367"/>
                <a:gd name="T15" fmla="*/ 76 h 425"/>
                <a:gd name="T16" fmla="*/ 0 w 367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425">
                  <a:moveTo>
                    <a:pt x="0" y="0"/>
                  </a:moveTo>
                  <a:lnTo>
                    <a:pt x="367" y="0"/>
                  </a:lnTo>
                  <a:lnTo>
                    <a:pt x="367" y="76"/>
                  </a:lnTo>
                  <a:lnTo>
                    <a:pt x="227" y="76"/>
                  </a:lnTo>
                  <a:lnTo>
                    <a:pt x="227" y="425"/>
                  </a:lnTo>
                  <a:lnTo>
                    <a:pt x="137" y="425"/>
                  </a:lnTo>
                  <a:lnTo>
                    <a:pt x="137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7953375" y="695325"/>
              <a:ext cx="180975" cy="168275"/>
            </a:xfrm>
            <a:custGeom>
              <a:avLst/>
              <a:gdLst>
                <a:gd name="T0" fmla="*/ 228 w 456"/>
                <a:gd name="T1" fmla="*/ 102 h 425"/>
                <a:gd name="T2" fmla="*/ 168 w 456"/>
                <a:gd name="T3" fmla="*/ 251 h 425"/>
                <a:gd name="T4" fmla="*/ 289 w 456"/>
                <a:gd name="T5" fmla="*/ 251 h 425"/>
                <a:gd name="T6" fmla="*/ 228 w 456"/>
                <a:gd name="T7" fmla="*/ 102 h 425"/>
                <a:gd name="T8" fmla="*/ 177 w 456"/>
                <a:gd name="T9" fmla="*/ 0 h 425"/>
                <a:gd name="T10" fmla="*/ 281 w 456"/>
                <a:gd name="T11" fmla="*/ 0 h 425"/>
                <a:gd name="T12" fmla="*/ 456 w 456"/>
                <a:gd name="T13" fmla="*/ 425 h 425"/>
                <a:gd name="T14" fmla="*/ 351 w 456"/>
                <a:gd name="T15" fmla="*/ 425 h 425"/>
                <a:gd name="T16" fmla="*/ 309 w 456"/>
                <a:gd name="T17" fmla="*/ 327 h 425"/>
                <a:gd name="T18" fmla="*/ 147 w 456"/>
                <a:gd name="T19" fmla="*/ 327 h 425"/>
                <a:gd name="T20" fmla="*/ 106 w 456"/>
                <a:gd name="T21" fmla="*/ 425 h 425"/>
                <a:gd name="T22" fmla="*/ 0 w 456"/>
                <a:gd name="T23" fmla="*/ 425 h 425"/>
                <a:gd name="T24" fmla="*/ 177 w 456"/>
                <a:gd name="T2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" h="425">
                  <a:moveTo>
                    <a:pt x="228" y="102"/>
                  </a:moveTo>
                  <a:lnTo>
                    <a:pt x="168" y="251"/>
                  </a:lnTo>
                  <a:lnTo>
                    <a:pt x="289" y="251"/>
                  </a:lnTo>
                  <a:lnTo>
                    <a:pt x="228" y="102"/>
                  </a:lnTo>
                  <a:close/>
                  <a:moveTo>
                    <a:pt x="177" y="0"/>
                  </a:moveTo>
                  <a:lnTo>
                    <a:pt x="281" y="0"/>
                  </a:lnTo>
                  <a:lnTo>
                    <a:pt x="456" y="425"/>
                  </a:lnTo>
                  <a:lnTo>
                    <a:pt x="351" y="425"/>
                  </a:lnTo>
                  <a:lnTo>
                    <a:pt x="309" y="327"/>
                  </a:lnTo>
                  <a:lnTo>
                    <a:pt x="147" y="327"/>
                  </a:lnTo>
                  <a:lnTo>
                    <a:pt x="106" y="425"/>
                  </a:lnTo>
                  <a:lnTo>
                    <a:pt x="0" y="4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135938" y="695325"/>
              <a:ext cx="147637" cy="169862"/>
            </a:xfrm>
            <a:custGeom>
              <a:avLst/>
              <a:gdLst>
                <a:gd name="T0" fmla="*/ 0 w 371"/>
                <a:gd name="T1" fmla="*/ 0 h 429"/>
                <a:gd name="T2" fmla="*/ 91 w 371"/>
                <a:gd name="T3" fmla="*/ 0 h 429"/>
                <a:gd name="T4" fmla="*/ 91 w 371"/>
                <a:gd name="T5" fmla="*/ 256 h 429"/>
                <a:gd name="T6" fmla="*/ 91 w 371"/>
                <a:gd name="T7" fmla="*/ 275 h 429"/>
                <a:gd name="T8" fmla="*/ 93 w 371"/>
                <a:gd name="T9" fmla="*/ 291 h 429"/>
                <a:gd name="T10" fmla="*/ 96 w 371"/>
                <a:gd name="T11" fmla="*/ 304 h 429"/>
                <a:gd name="T12" fmla="*/ 103 w 371"/>
                <a:gd name="T13" fmla="*/ 320 h 429"/>
                <a:gd name="T14" fmla="*/ 114 w 371"/>
                <a:gd name="T15" fmla="*/ 333 h 429"/>
                <a:gd name="T16" fmla="*/ 128 w 371"/>
                <a:gd name="T17" fmla="*/ 343 h 429"/>
                <a:gd name="T18" fmla="*/ 147 w 371"/>
                <a:gd name="T19" fmla="*/ 351 h 429"/>
                <a:gd name="T20" fmla="*/ 166 w 371"/>
                <a:gd name="T21" fmla="*/ 356 h 429"/>
                <a:gd name="T22" fmla="*/ 187 w 371"/>
                <a:gd name="T23" fmla="*/ 357 h 429"/>
                <a:gd name="T24" fmla="*/ 207 w 371"/>
                <a:gd name="T25" fmla="*/ 356 h 429"/>
                <a:gd name="T26" fmla="*/ 225 w 371"/>
                <a:gd name="T27" fmla="*/ 353 h 429"/>
                <a:gd name="T28" fmla="*/ 242 w 371"/>
                <a:gd name="T29" fmla="*/ 346 h 429"/>
                <a:gd name="T30" fmla="*/ 255 w 371"/>
                <a:gd name="T31" fmla="*/ 339 h 429"/>
                <a:gd name="T32" fmla="*/ 265 w 371"/>
                <a:gd name="T33" fmla="*/ 329 h 429"/>
                <a:gd name="T34" fmla="*/ 273 w 371"/>
                <a:gd name="T35" fmla="*/ 317 h 429"/>
                <a:gd name="T36" fmla="*/ 276 w 371"/>
                <a:gd name="T37" fmla="*/ 306 h 429"/>
                <a:gd name="T38" fmla="*/ 279 w 371"/>
                <a:gd name="T39" fmla="*/ 293 h 429"/>
                <a:gd name="T40" fmla="*/ 280 w 371"/>
                <a:gd name="T41" fmla="*/ 276 h 429"/>
                <a:gd name="T42" fmla="*/ 280 w 371"/>
                <a:gd name="T43" fmla="*/ 256 h 429"/>
                <a:gd name="T44" fmla="*/ 280 w 371"/>
                <a:gd name="T45" fmla="*/ 0 h 429"/>
                <a:gd name="T46" fmla="*/ 371 w 371"/>
                <a:gd name="T47" fmla="*/ 0 h 429"/>
                <a:gd name="T48" fmla="*/ 371 w 371"/>
                <a:gd name="T49" fmla="*/ 251 h 429"/>
                <a:gd name="T50" fmla="*/ 370 w 371"/>
                <a:gd name="T51" fmla="*/ 283 h 429"/>
                <a:gd name="T52" fmla="*/ 367 w 371"/>
                <a:gd name="T53" fmla="*/ 311 h 429"/>
                <a:gd name="T54" fmla="*/ 360 w 371"/>
                <a:gd name="T55" fmla="*/ 334 h 429"/>
                <a:gd name="T56" fmla="*/ 351 w 371"/>
                <a:gd name="T57" fmla="*/ 355 h 429"/>
                <a:gd name="T58" fmla="*/ 339 w 371"/>
                <a:gd name="T59" fmla="*/ 373 h 429"/>
                <a:gd name="T60" fmla="*/ 325 w 371"/>
                <a:gd name="T61" fmla="*/ 387 h 429"/>
                <a:gd name="T62" fmla="*/ 308 w 371"/>
                <a:gd name="T63" fmla="*/ 400 h 429"/>
                <a:gd name="T64" fmla="*/ 288 w 371"/>
                <a:gd name="T65" fmla="*/ 411 h 429"/>
                <a:gd name="T66" fmla="*/ 266 w 371"/>
                <a:gd name="T67" fmla="*/ 419 h 429"/>
                <a:gd name="T68" fmla="*/ 242 w 371"/>
                <a:gd name="T69" fmla="*/ 424 h 429"/>
                <a:gd name="T70" fmla="*/ 214 w 371"/>
                <a:gd name="T71" fmla="*/ 428 h 429"/>
                <a:gd name="T72" fmla="*/ 186 w 371"/>
                <a:gd name="T73" fmla="*/ 429 h 429"/>
                <a:gd name="T74" fmla="*/ 148 w 371"/>
                <a:gd name="T75" fmla="*/ 428 h 429"/>
                <a:gd name="T76" fmla="*/ 114 w 371"/>
                <a:gd name="T77" fmla="*/ 422 h 429"/>
                <a:gd name="T78" fmla="*/ 84 w 371"/>
                <a:gd name="T79" fmla="*/ 412 h 429"/>
                <a:gd name="T80" fmla="*/ 59 w 371"/>
                <a:gd name="T81" fmla="*/ 399 h 429"/>
                <a:gd name="T82" fmla="*/ 39 w 371"/>
                <a:gd name="T83" fmla="*/ 383 h 429"/>
                <a:gd name="T84" fmla="*/ 21 w 371"/>
                <a:gd name="T85" fmla="*/ 360 h 429"/>
                <a:gd name="T86" fmla="*/ 13 w 371"/>
                <a:gd name="T87" fmla="*/ 348 h 429"/>
                <a:gd name="T88" fmla="*/ 9 w 371"/>
                <a:gd name="T89" fmla="*/ 333 h 429"/>
                <a:gd name="T90" fmla="*/ 4 w 371"/>
                <a:gd name="T91" fmla="*/ 318 h 429"/>
                <a:gd name="T92" fmla="*/ 2 w 371"/>
                <a:gd name="T93" fmla="*/ 300 h 429"/>
                <a:gd name="T94" fmla="*/ 1 w 371"/>
                <a:gd name="T95" fmla="*/ 280 h 429"/>
                <a:gd name="T96" fmla="*/ 0 w 371"/>
                <a:gd name="T97" fmla="*/ 258 h 429"/>
                <a:gd name="T98" fmla="*/ 0 w 371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1" h="429">
                  <a:moveTo>
                    <a:pt x="0" y="0"/>
                  </a:moveTo>
                  <a:lnTo>
                    <a:pt x="91" y="0"/>
                  </a:lnTo>
                  <a:lnTo>
                    <a:pt x="91" y="256"/>
                  </a:lnTo>
                  <a:lnTo>
                    <a:pt x="91" y="275"/>
                  </a:lnTo>
                  <a:lnTo>
                    <a:pt x="93" y="291"/>
                  </a:lnTo>
                  <a:lnTo>
                    <a:pt x="96" y="304"/>
                  </a:lnTo>
                  <a:lnTo>
                    <a:pt x="103" y="320"/>
                  </a:lnTo>
                  <a:lnTo>
                    <a:pt x="114" y="333"/>
                  </a:lnTo>
                  <a:lnTo>
                    <a:pt x="128" y="343"/>
                  </a:lnTo>
                  <a:lnTo>
                    <a:pt x="147" y="351"/>
                  </a:lnTo>
                  <a:lnTo>
                    <a:pt x="166" y="356"/>
                  </a:lnTo>
                  <a:lnTo>
                    <a:pt x="187" y="357"/>
                  </a:lnTo>
                  <a:lnTo>
                    <a:pt x="207" y="356"/>
                  </a:lnTo>
                  <a:lnTo>
                    <a:pt x="225" y="353"/>
                  </a:lnTo>
                  <a:lnTo>
                    <a:pt x="242" y="346"/>
                  </a:lnTo>
                  <a:lnTo>
                    <a:pt x="255" y="339"/>
                  </a:lnTo>
                  <a:lnTo>
                    <a:pt x="265" y="329"/>
                  </a:lnTo>
                  <a:lnTo>
                    <a:pt x="273" y="317"/>
                  </a:lnTo>
                  <a:lnTo>
                    <a:pt x="276" y="306"/>
                  </a:lnTo>
                  <a:lnTo>
                    <a:pt x="279" y="293"/>
                  </a:lnTo>
                  <a:lnTo>
                    <a:pt x="280" y="276"/>
                  </a:lnTo>
                  <a:lnTo>
                    <a:pt x="280" y="256"/>
                  </a:lnTo>
                  <a:lnTo>
                    <a:pt x="280" y="0"/>
                  </a:lnTo>
                  <a:lnTo>
                    <a:pt x="371" y="0"/>
                  </a:lnTo>
                  <a:lnTo>
                    <a:pt x="371" y="251"/>
                  </a:lnTo>
                  <a:lnTo>
                    <a:pt x="370" y="283"/>
                  </a:lnTo>
                  <a:lnTo>
                    <a:pt x="367" y="311"/>
                  </a:lnTo>
                  <a:lnTo>
                    <a:pt x="360" y="334"/>
                  </a:lnTo>
                  <a:lnTo>
                    <a:pt x="351" y="355"/>
                  </a:lnTo>
                  <a:lnTo>
                    <a:pt x="339" y="373"/>
                  </a:lnTo>
                  <a:lnTo>
                    <a:pt x="325" y="387"/>
                  </a:lnTo>
                  <a:lnTo>
                    <a:pt x="308" y="400"/>
                  </a:lnTo>
                  <a:lnTo>
                    <a:pt x="288" y="411"/>
                  </a:lnTo>
                  <a:lnTo>
                    <a:pt x="266" y="419"/>
                  </a:lnTo>
                  <a:lnTo>
                    <a:pt x="242" y="424"/>
                  </a:lnTo>
                  <a:lnTo>
                    <a:pt x="214" y="428"/>
                  </a:lnTo>
                  <a:lnTo>
                    <a:pt x="186" y="429"/>
                  </a:lnTo>
                  <a:lnTo>
                    <a:pt x="148" y="428"/>
                  </a:lnTo>
                  <a:lnTo>
                    <a:pt x="114" y="422"/>
                  </a:lnTo>
                  <a:lnTo>
                    <a:pt x="84" y="412"/>
                  </a:lnTo>
                  <a:lnTo>
                    <a:pt x="59" y="399"/>
                  </a:lnTo>
                  <a:lnTo>
                    <a:pt x="39" y="383"/>
                  </a:lnTo>
                  <a:lnTo>
                    <a:pt x="21" y="360"/>
                  </a:lnTo>
                  <a:lnTo>
                    <a:pt x="13" y="348"/>
                  </a:lnTo>
                  <a:lnTo>
                    <a:pt x="9" y="333"/>
                  </a:lnTo>
                  <a:lnTo>
                    <a:pt x="4" y="318"/>
                  </a:lnTo>
                  <a:lnTo>
                    <a:pt x="2" y="300"/>
                  </a:lnTo>
                  <a:lnTo>
                    <a:pt x="1" y="280"/>
                  </a:lnTo>
                  <a:lnTo>
                    <a:pt x="0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8307388" y="695325"/>
              <a:ext cx="155575" cy="168275"/>
            </a:xfrm>
            <a:custGeom>
              <a:avLst/>
              <a:gdLst>
                <a:gd name="T0" fmla="*/ 90 w 388"/>
                <a:gd name="T1" fmla="*/ 189 h 425"/>
                <a:gd name="T2" fmla="*/ 237 w 388"/>
                <a:gd name="T3" fmla="*/ 188 h 425"/>
                <a:gd name="T4" fmla="*/ 263 w 388"/>
                <a:gd name="T5" fmla="*/ 178 h 425"/>
                <a:gd name="T6" fmla="*/ 280 w 388"/>
                <a:gd name="T7" fmla="*/ 150 h 425"/>
                <a:gd name="T8" fmla="*/ 280 w 388"/>
                <a:gd name="T9" fmla="*/ 112 h 425"/>
                <a:gd name="T10" fmla="*/ 265 w 388"/>
                <a:gd name="T11" fmla="*/ 87 h 425"/>
                <a:gd name="T12" fmla="*/ 237 w 388"/>
                <a:gd name="T13" fmla="*/ 77 h 425"/>
                <a:gd name="T14" fmla="*/ 90 w 388"/>
                <a:gd name="T15" fmla="*/ 76 h 425"/>
                <a:gd name="T16" fmla="*/ 208 w 388"/>
                <a:gd name="T17" fmla="*/ 0 h 425"/>
                <a:gd name="T18" fmla="*/ 265 w 388"/>
                <a:gd name="T19" fmla="*/ 3 h 425"/>
                <a:gd name="T20" fmla="*/ 305 w 388"/>
                <a:gd name="T21" fmla="*/ 10 h 425"/>
                <a:gd name="T22" fmla="*/ 336 w 388"/>
                <a:gd name="T23" fmla="*/ 26 h 425"/>
                <a:gd name="T24" fmla="*/ 361 w 388"/>
                <a:gd name="T25" fmla="*/ 50 h 425"/>
                <a:gd name="T26" fmla="*/ 379 w 388"/>
                <a:gd name="T27" fmla="*/ 91 h 425"/>
                <a:gd name="T28" fmla="*/ 381 w 388"/>
                <a:gd name="T29" fmla="*/ 149 h 425"/>
                <a:gd name="T30" fmla="*/ 362 w 388"/>
                <a:gd name="T31" fmla="*/ 199 h 425"/>
                <a:gd name="T32" fmla="*/ 326 w 388"/>
                <a:gd name="T33" fmla="*/ 233 h 425"/>
                <a:gd name="T34" fmla="*/ 325 w 388"/>
                <a:gd name="T35" fmla="*/ 252 h 425"/>
                <a:gd name="T36" fmla="*/ 358 w 388"/>
                <a:gd name="T37" fmla="*/ 283 h 425"/>
                <a:gd name="T38" fmla="*/ 375 w 388"/>
                <a:gd name="T39" fmla="*/ 330 h 425"/>
                <a:gd name="T40" fmla="*/ 379 w 388"/>
                <a:gd name="T41" fmla="*/ 375 h 425"/>
                <a:gd name="T42" fmla="*/ 382 w 388"/>
                <a:gd name="T43" fmla="*/ 395 h 425"/>
                <a:gd name="T44" fmla="*/ 384 w 388"/>
                <a:gd name="T45" fmla="*/ 409 h 425"/>
                <a:gd name="T46" fmla="*/ 388 w 388"/>
                <a:gd name="T47" fmla="*/ 425 h 425"/>
                <a:gd name="T48" fmla="*/ 286 w 388"/>
                <a:gd name="T49" fmla="*/ 421 h 425"/>
                <a:gd name="T50" fmla="*/ 284 w 388"/>
                <a:gd name="T51" fmla="*/ 414 h 425"/>
                <a:gd name="T52" fmla="*/ 282 w 388"/>
                <a:gd name="T53" fmla="*/ 402 h 425"/>
                <a:gd name="T54" fmla="*/ 279 w 388"/>
                <a:gd name="T55" fmla="*/ 365 h 425"/>
                <a:gd name="T56" fmla="*/ 268 w 388"/>
                <a:gd name="T57" fmla="*/ 317 h 425"/>
                <a:gd name="T58" fmla="*/ 248 w 388"/>
                <a:gd name="T59" fmla="*/ 286 h 425"/>
                <a:gd name="T60" fmla="*/ 214 w 388"/>
                <a:gd name="T61" fmla="*/ 269 h 425"/>
                <a:gd name="T62" fmla="*/ 163 w 388"/>
                <a:gd name="T63" fmla="*/ 264 h 425"/>
                <a:gd name="T64" fmla="*/ 90 w 388"/>
                <a:gd name="T65" fmla="*/ 425 h 425"/>
                <a:gd name="T66" fmla="*/ 0 w 388"/>
                <a:gd name="T6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425">
                  <a:moveTo>
                    <a:pt x="90" y="76"/>
                  </a:moveTo>
                  <a:lnTo>
                    <a:pt x="90" y="189"/>
                  </a:lnTo>
                  <a:lnTo>
                    <a:pt x="217" y="189"/>
                  </a:lnTo>
                  <a:lnTo>
                    <a:pt x="237" y="188"/>
                  </a:lnTo>
                  <a:lnTo>
                    <a:pt x="252" y="183"/>
                  </a:lnTo>
                  <a:lnTo>
                    <a:pt x="263" y="178"/>
                  </a:lnTo>
                  <a:lnTo>
                    <a:pt x="274" y="166"/>
                  </a:lnTo>
                  <a:lnTo>
                    <a:pt x="280" y="150"/>
                  </a:lnTo>
                  <a:lnTo>
                    <a:pt x="282" y="130"/>
                  </a:lnTo>
                  <a:lnTo>
                    <a:pt x="280" y="112"/>
                  </a:lnTo>
                  <a:lnTo>
                    <a:pt x="274" y="98"/>
                  </a:lnTo>
                  <a:lnTo>
                    <a:pt x="265" y="87"/>
                  </a:lnTo>
                  <a:lnTo>
                    <a:pt x="251" y="79"/>
                  </a:lnTo>
                  <a:lnTo>
                    <a:pt x="237" y="77"/>
                  </a:lnTo>
                  <a:lnTo>
                    <a:pt x="217" y="76"/>
                  </a:lnTo>
                  <a:lnTo>
                    <a:pt x="90" y="76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38" y="1"/>
                  </a:lnTo>
                  <a:lnTo>
                    <a:pt x="265" y="3"/>
                  </a:lnTo>
                  <a:lnTo>
                    <a:pt x="286" y="6"/>
                  </a:lnTo>
                  <a:lnTo>
                    <a:pt x="305" y="10"/>
                  </a:lnTo>
                  <a:lnTo>
                    <a:pt x="321" y="17"/>
                  </a:lnTo>
                  <a:lnTo>
                    <a:pt x="336" y="26"/>
                  </a:lnTo>
                  <a:lnTo>
                    <a:pt x="349" y="36"/>
                  </a:lnTo>
                  <a:lnTo>
                    <a:pt x="361" y="50"/>
                  </a:lnTo>
                  <a:lnTo>
                    <a:pt x="370" y="65"/>
                  </a:lnTo>
                  <a:lnTo>
                    <a:pt x="379" y="91"/>
                  </a:lnTo>
                  <a:lnTo>
                    <a:pt x="383" y="119"/>
                  </a:lnTo>
                  <a:lnTo>
                    <a:pt x="381" y="149"/>
                  </a:lnTo>
                  <a:lnTo>
                    <a:pt x="373" y="176"/>
                  </a:lnTo>
                  <a:lnTo>
                    <a:pt x="362" y="199"/>
                  </a:lnTo>
                  <a:lnTo>
                    <a:pt x="347" y="217"/>
                  </a:lnTo>
                  <a:lnTo>
                    <a:pt x="326" y="233"/>
                  </a:lnTo>
                  <a:lnTo>
                    <a:pt x="302" y="244"/>
                  </a:lnTo>
                  <a:lnTo>
                    <a:pt x="325" y="252"/>
                  </a:lnTo>
                  <a:lnTo>
                    <a:pt x="343" y="265"/>
                  </a:lnTo>
                  <a:lnTo>
                    <a:pt x="358" y="283"/>
                  </a:lnTo>
                  <a:lnTo>
                    <a:pt x="369" y="304"/>
                  </a:lnTo>
                  <a:lnTo>
                    <a:pt x="375" y="330"/>
                  </a:lnTo>
                  <a:lnTo>
                    <a:pt x="378" y="362"/>
                  </a:lnTo>
                  <a:lnTo>
                    <a:pt x="379" y="375"/>
                  </a:lnTo>
                  <a:lnTo>
                    <a:pt x="381" y="386"/>
                  </a:lnTo>
                  <a:lnTo>
                    <a:pt x="382" y="395"/>
                  </a:lnTo>
                  <a:lnTo>
                    <a:pt x="383" y="402"/>
                  </a:lnTo>
                  <a:lnTo>
                    <a:pt x="384" y="409"/>
                  </a:lnTo>
                  <a:lnTo>
                    <a:pt x="385" y="414"/>
                  </a:lnTo>
                  <a:lnTo>
                    <a:pt x="388" y="425"/>
                  </a:lnTo>
                  <a:lnTo>
                    <a:pt x="288" y="425"/>
                  </a:lnTo>
                  <a:lnTo>
                    <a:pt x="286" y="421"/>
                  </a:lnTo>
                  <a:lnTo>
                    <a:pt x="285" y="418"/>
                  </a:lnTo>
                  <a:lnTo>
                    <a:pt x="284" y="414"/>
                  </a:lnTo>
                  <a:lnTo>
                    <a:pt x="283" y="409"/>
                  </a:lnTo>
                  <a:lnTo>
                    <a:pt x="282" y="402"/>
                  </a:lnTo>
                  <a:lnTo>
                    <a:pt x="280" y="383"/>
                  </a:lnTo>
                  <a:lnTo>
                    <a:pt x="279" y="365"/>
                  </a:lnTo>
                  <a:lnTo>
                    <a:pt x="274" y="339"/>
                  </a:lnTo>
                  <a:lnTo>
                    <a:pt x="268" y="317"/>
                  </a:lnTo>
                  <a:lnTo>
                    <a:pt x="260" y="299"/>
                  </a:lnTo>
                  <a:lnTo>
                    <a:pt x="248" y="286"/>
                  </a:lnTo>
                  <a:lnTo>
                    <a:pt x="233" y="275"/>
                  </a:lnTo>
                  <a:lnTo>
                    <a:pt x="214" y="269"/>
                  </a:lnTo>
                  <a:lnTo>
                    <a:pt x="191" y="265"/>
                  </a:lnTo>
                  <a:lnTo>
                    <a:pt x="163" y="264"/>
                  </a:lnTo>
                  <a:lnTo>
                    <a:pt x="90" y="264"/>
                  </a:lnTo>
                  <a:lnTo>
                    <a:pt x="90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8477250" y="693738"/>
              <a:ext cx="166687" cy="171450"/>
            </a:xfrm>
            <a:custGeom>
              <a:avLst/>
              <a:gdLst>
                <a:gd name="T0" fmla="*/ 190 w 419"/>
                <a:gd name="T1" fmla="*/ 72 h 432"/>
                <a:gd name="T2" fmla="*/ 155 w 419"/>
                <a:gd name="T3" fmla="*/ 83 h 432"/>
                <a:gd name="T4" fmla="*/ 129 w 419"/>
                <a:gd name="T5" fmla="*/ 102 h 432"/>
                <a:gd name="T6" fmla="*/ 110 w 419"/>
                <a:gd name="T7" fmla="*/ 133 h 432"/>
                <a:gd name="T8" fmla="*/ 100 w 419"/>
                <a:gd name="T9" fmla="*/ 183 h 432"/>
                <a:gd name="T10" fmla="*/ 100 w 419"/>
                <a:gd name="T11" fmla="*/ 250 h 432"/>
                <a:gd name="T12" fmla="*/ 113 w 419"/>
                <a:gd name="T13" fmla="*/ 305 h 432"/>
                <a:gd name="T14" fmla="*/ 141 w 419"/>
                <a:gd name="T15" fmla="*/ 341 h 432"/>
                <a:gd name="T16" fmla="*/ 182 w 419"/>
                <a:gd name="T17" fmla="*/ 358 h 432"/>
                <a:gd name="T18" fmla="*/ 236 w 419"/>
                <a:gd name="T19" fmla="*/ 358 h 432"/>
                <a:gd name="T20" fmla="*/ 278 w 419"/>
                <a:gd name="T21" fmla="*/ 341 h 432"/>
                <a:gd name="T22" fmla="*/ 305 w 419"/>
                <a:gd name="T23" fmla="*/ 306 h 432"/>
                <a:gd name="T24" fmla="*/ 318 w 419"/>
                <a:gd name="T25" fmla="*/ 251 h 432"/>
                <a:gd name="T26" fmla="*/ 318 w 419"/>
                <a:gd name="T27" fmla="*/ 181 h 432"/>
                <a:gd name="T28" fmla="*/ 305 w 419"/>
                <a:gd name="T29" fmla="*/ 126 h 432"/>
                <a:gd name="T30" fmla="*/ 279 w 419"/>
                <a:gd name="T31" fmla="*/ 91 h 432"/>
                <a:gd name="T32" fmla="*/ 236 w 419"/>
                <a:gd name="T33" fmla="*/ 73 h 432"/>
                <a:gd name="T34" fmla="*/ 209 w 419"/>
                <a:gd name="T35" fmla="*/ 0 h 432"/>
                <a:gd name="T36" fmla="*/ 280 w 419"/>
                <a:gd name="T37" fmla="*/ 8 h 432"/>
                <a:gd name="T38" fmla="*/ 337 w 419"/>
                <a:gd name="T39" fmla="*/ 30 h 432"/>
                <a:gd name="T40" fmla="*/ 378 w 419"/>
                <a:gd name="T41" fmla="*/ 66 h 432"/>
                <a:gd name="T42" fmla="*/ 400 w 419"/>
                <a:gd name="T43" fmla="*/ 107 h 432"/>
                <a:gd name="T44" fmla="*/ 415 w 419"/>
                <a:gd name="T45" fmla="*/ 160 h 432"/>
                <a:gd name="T46" fmla="*/ 419 w 419"/>
                <a:gd name="T47" fmla="*/ 222 h 432"/>
                <a:gd name="T48" fmla="*/ 411 w 419"/>
                <a:gd name="T49" fmla="*/ 291 h 432"/>
                <a:gd name="T50" fmla="*/ 389 w 419"/>
                <a:gd name="T51" fmla="*/ 349 h 432"/>
                <a:gd name="T52" fmla="*/ 353 w 419"/>
                <a:gd name="T53" fmla="*/ 392 h 432"/>
                <a:gd name="T54" fmla="*/ 316 w 419"/>
                <a:gd name="T55" fmla="*/ 413 h 432"/>
                <a:gd name="T56" fmla="*/ 270 w 419"/>
                <a:gd name="T57" fmla="*/ 427 h 432"/>
                <a:gd name="T58" fmla="*/ 215 w 419"/>
                <a:gd name="T59" fmla="*/ 432 h 432"/>
                <a:gd name="T60" fmla="*/ 140 w 419"/>
                <a:gd name="T61" fmla="*/ 423 h 432"/>
                <a:gd name="T62" fmla="*/ 79 w 419"/>
                <a:gd name="T63" fmla="*/ 398 h 432"/>
                <a:gd name="T64" fmla="*/ 37 w 419"/>
                <a:gd name="T65" fmla="*/ 357 h 432"/>
                <a:gd name="T66" fmla="*/ 13 w 419"/>
                <a:gd name="T67" fmla="*/ 309 h 432"/>
                <a:gd name="T68" fmla="*/ 1 w 419"/>
                <a:gd name="T69" fmla="*/ 251 h 432"/>
                <a:gd name="T70" fmla="*/ 1 w 419"/>
                <a:gd name="T71" fmla="*/ 179 h 432"/>
                <a:gd name="T72" fmla="*/ 16 w 419"/>
                <a:gd name="T73" fmla="*/ 112 h 432"/>
                <a:gd name="T74" fmla="*/ 44 w 419"/>
                <a:gd name="T75" fmla="*/ 60 h 432"/>
                <a:gd name="T76" fmla="*/ 82 w 419"/>
                <a:gd name="T77" fmla="*/ 30 h 432"/>
                <a:gd name="T78" fmla="*/ 127 w 419"/>
                <a:gd name="T79" fmla="*/ 11 h 432"/>
                <a:gd name="T80" fmla="*/ 180 w 419"/>
                <a:gd name="T81" fmla="*/ 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432">
                  <a:moveTo>
                    <a:pt x="210" y="71"/>
                  </a:moveTo>
                  <a:lnTo>
                    <a:pt x="190" y="72"/>
                  </a:lnTo>
                  <a:lnTo>
                    <a:pt x="171" y="77"/>
                  </a:lnTo>
                  <a:lnTo>
                    <a:pt x="155" y="83"/>
                  </a:lnTo>
                  <a:lnTo>
                    <a:pt x="141" y="91"/>
                  </a:lnTo>
                  <a:lnTo>
                    <a:pt x="129" y="102"/>
                  </a:lnTo>
                  <a:lnTo>
                    <a:pt x="119" y="114"/>
                  </a:lnTo>
                  <a:lnTo>
                    <a:pt x="110" y="133"/>
                  </a:lnTo>
                  <a:lnTo>
                    <a:pt x="104" y="156"/>
                  </a:lnTo>
                  <a:lnTo>
                    <a:pt x="100" y="183"/>
                  </a:lnTo>
                  <a:lnTo>
                    <a:pt x="99" y="215"/>
                  </a:lnTo>
                  <a:lnTo>
                    <a:pt x="100" y="250"/>
                  </a:lnTo>
                  <a:lnTo>
                    <a:pt x="106" y="280"/>
                  </a:lnTo>
                  <a:lnTo>
                    <a:pt x="113" y="305"/>
                  </a:lnTo>
                  <a:lnTo>
                    <a:pt x="125" y="325"/>
                  </a:lnTo>
                  <a:lnTo>
                    <a:pt x="141" y="341"/>
                  </a:lnTo>
                  <a:lnTo>
                    <a:pt x="159" y="352"/>
                  </a:lnTo>
                  <a:lnTo>
                    <a:pt x="182" y="358"/>
                  </a:lnTo>
                  <a:lnTo>
                    <a:pt x="210" y="360"/>
                  </a:lnTo>
                  <a:lnTo>
                    <a:pt x="236" y="358"/>
                  </a:lnTo>
                  <a:lnTo>
                    <a:pt x="259" y="352"/>
                  </a:lnTo>
                  <a:lnTo>
                    <a:pt x="278" y="341"/>
                  </a:lnTo>
                  <a:lnTo>
                    <a:pt x="293" y="325"/>
                  </a:lnTo>
                  <a:lnTo>
                    <a:pt x="305" y="306"/>
                  </a:lnTo>
                  <a:lnTo>
                    <a:pt x="313" y="280"/>
                  </a:lnTo>
                  <a:lnTo>
                    <a:pt x="318" y="251"/>
                  </a:lnTo>
                  <a:lnTo>
                    <a:pt x="319" y="216"/>
                  </a:lnTo>
                  <a:lnTo>
                    <a:pt x="318" y="181"/>
                  </a:lnTo>
                  <a:lnTo>
                    <a:pt x="313" y="151"/>
                  </a:lnTo>
                  <a:lnTo>
                    <a:pt x="305" y="126"/>
                  </a:lnTo>
                  <a:lnTo>
                    <a:pt x="293" y="106"/>
                  </a:lnTo>
                  <a:lnTo>
                    <a:pt x="279" y="91"/>
                  </a:lnTo>
                  <a:lnTo>
                    <a:pt x="259" y="80"/>
                  </a:lnTo>
                  <a:lnTo>
                    <a:pt x="236" y="73"/>
                  </a:lnTo>
                  <a:lnTo>
                    <a:pt x="210" y="71"/>
                  </a:lnTo>
                  <a:close/>
                  <a:moveTo>
                    <a:pt x="209" y="0"/>
                  </a:moveTo>
                  <a:lnTo>
                    <a:pt x="246" y="2"/>
                  </a:lnTo>
                  <a:lnTo>
                    <a:pt x="280" y="8"/>
                  </a:lnTo>
                  <a:lnTo>
                    <a:pt x="311" y="18"/>
                  </a:lnTo>
                  <a:lnTo>
                    <a:pt x="337" y="30"/>
                  </a:lnTo>
                  <a:lnTo>
                    <a:pt x="360" y="46"/>
                  </a:lnTo>
                  <a:lnTo>
                    <a:pt x="378" y="66"/>
                  </a:lnTo>
                  <a:lnTo>
                    <a:pt x="390" y="84"/>
                  </a:lnTo>
                  <a:lnTo>
                    <a:pt x="400" y="107"/>
                  </a:lnTo>
                  <a:lnTo>
                    <a:pt x="408" y="133"/>
                  </a:lnTo>
                  <a:lnTo>
                    <a:pt x="415" y="160"/>
                  </a:lnTo>
                  <a:lnTo>
                    <a:pt x="418" y="190"/>
                  </a:lnTo>
                  <a:lnTo>
                    <a:pt x="419" y="222"/>
                  </a:lnTo>
                  <a:lnTo>
                    <a:pt x="417" y="259"/>
                  </a:lnTo>
                  <a:lnTo>
                    <a:pt x="411" y="291"/>
                  </a:lnTo>
                  <a:lnTo>
                    <a:pt x="402" y="322"/>
                  </a:lnTo>
                  <a:lnTo>
                    <a:pt x="389" y="349"/>
                  </a:lnTo>
                  <a:lnTo>
                    <a:pt x="373" y="372"/>
                  </a:lnTo>
                  <a:lnTo>
                    <a:pt x="353" y="392"/>
                  </a:lnTo>
                  <a:lnTo>
                    <a:pt x="336" y="403"/>
                  </a:lnTo>
                  <a:lnTo>
                    <a:pt x="316" y="413"/>
                  </a:lnTo>
                  <a:lnTo>
                    <a:pt x="294" y="421"/>
                  </a:lnTo>
                  <a:lnTo>
                    <a:pt x="270" y="427"/>
                  </a:lnTo>
                  <a:lnTo>
                    <a:pt x="244" y="431"/>
                  </a:lnTo>
                  <a:lnTo>
                    <a:pt x="215" y="432"/>
                  </a:lnTo>
                  <a:lnTo>
                    <a:pt x="176" y="429"/>
                  </a:lnTo>
                  <a:lnTo>
                    <a:pt x="140" y="423"/>
                  </a:lnTo>
                  <a:lnTo>
                    <a:pt x="108" y="412"/>
                  </a:lnTo>
                  <a:lnTo>
                    <a:pt x="79" y="398"/>
                  </a:lnTo>
                  <a:lnTo>
                    <a:pt x="55" y="379"/>
                  </a:lnTo>
                  <a:lnTo>
                    <a:pt x="37" y="357"/>
                  </a:lnTo>
                  <a:lnTo>
                    <a:pt x="23" y="334"/>
                  </a:lnTo>
                  <a:lnTo>
                    <a:pt x="13" y="309"/>
                  </a:lnTo>
                  <a:lnTo>
                    <a:pt x="5" y="282"/>
                  </a:lnTo>
                  <a:lnTo>
                    <a:pt x="1" y="251"/>
                  </a:lnTo>
                  <a:lnTo>
                    <a:pt x="0" y="218"/>
                  </a:lnTo>
                  <a:lnTo>
                    <a:pt x="1" y="179"/>
                  </a:lnTo>
                  <a:lnTo>
                    <a:pt x="6" y="144"/>
                  </a:lnTo>
                  <a:lnTo>
                    <a:pt x="16" y="112"/>
                  </a:lnTo>
                  <a:lnTo>
                    <a:pt x="28" y="83"/>
                  </a:lnTo>
                  <a:lnTo>
                    <a:pt x="44" y="60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2" y="19"/>
                  </a:lnTo>
                  <a:lnTo>
                    <a:pt x="127" y="11"/>
                  </a:lnTo>
                  <a:lnTo>
                    <a:pt x="152" y="4"/>
                  </a:lnTo>
                  <a:lnTo>
                    <a:pt x="180" y="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8666163" y="695325"/>
              <a:ext cx="147637" cy="168275"/>
            </a:xfrm>
            <a:custGeom>
              <a:avLst/>
              <a:gdLst>
                <a:gd name="T0" fmla="*/ 0 w 371"/>
                <a:gd name="T1" fmla="*/ 0 h 425"/>
                <a:gd name="T2" fmla="*/ 116 w 371"/>
                <a:gd name="T3" fmla="*/ 0 h 425"/>
                <a:gd name="T4" fmla="*/ 286 w 371"/>
                <a:gd name="T5" fmla="*/ 317 h 425"/>
                <a:gd name="T6" fmla="*/ 286 w 371"/>
                <a:gd name="T7" fmla="*/ 0 h 425"/>
                <a:gd name="T8" fmla="*/ 371 w 371"/>
                <a:gd name="T9" fmla="*/ 0 h 425"/>
                <a:gd name="T10" fmla="*/ 371 w 371"/>
                <a:gd name="T11" fmla="*/ 425 h 425"/>
                <a:gd name="T12" fmla="*/ 260 w 371"/>
                <a:gd name="T13" fmla="*/ 425 h 425"/>
                <a:gd name="T14" fmla="*/ 85 w 371"/>
                <a:gd name="T15" fmla="*/ 114 h 425"/>
                <a:gd name="T16" fmla="*/ 85 w 371"/>
                <a:gd name="T17" fmla="*/ 425 h 425"/>
                <a:gd name="T18" fmla="*/ 0 w 371"/>
                <a:gd name="T19" fmla="*/ 425 h 425"/>
                <a:gd name="T20" fmla="*/ 0 w 371"/>
                <a:gd name="T21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425">
                  <a:moveTo>
                    <a:pt x="0" y="0"/>
                  </a:moveTo>
                  <a:lnTo>
                    <a:pt x="116" y="0"/>
                  </a:lnTo>
                  <a:lnTo>
                    <a:pt x="286" y="317"/>
                  </a:lnTo>
                  <a:lnTo>
                    <a:pt x="286" y="0"/>
                  </a:lnTo>
                  <a:lnTo>
                    <a:pt x="371" y="0"/>
                  </a:lnTo>
                  <a:lnTo>
                    <a:pt x="371" y="425"/>
                  </a:lnTo>
                  <a:lnTo>
                    <a:pt x="260" y="425"/>
                  </a:lnTo>
                  <a:lnTo>
                    <a:pt x="85" y="114"/>
                  </a:lnTo>
                  <a:lnTo>
                    <a:pt x="85" y="425"/>
                  </a:lnTo>
                  <a:lnTo>
                    <a:pt x="0" y="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7546975" y="306388"/>
              <a:ext cx="239712" cy="239712"/>
            </a:xfrm>
            <a:custGeom>
              <a:avLst/>
              <a:gdLst>
                <a:gd name="T0" fmla="*/ 604 w 604"/>
                <a:gd name="T1" fmla="*/ 0 h 604"/>
                <a:gd name="T2" fmla="*/ 604 w 604"/>
                <a:gd name="T3" fmla="*/ 24 h 604"/>
                <a:gd name="T4" fmla="*/ 604 w 604"/>
                <a:gd name="T5" fmla="*/ 50 h 604"/>
                <a:gd name="T6" fmla="*/ 604 w 604"/>
                <a:gd name="T7" fmla="*/ 80 h 604"/>
                <a:gd name="T8" fmla="*/ 604 w 604"/>
                <a:gd name="T9" fmla="*/ 109 h 604"/>
                <a:gd name="T10" fmla="*/ 604 w 604"/>
                <a:gd name="T11" fmla="*/ 135 h 604"/>
                <a:gd name="T12" fmla="*/ 604 w 604"/>
                <a:gd name="T13" fmla="*/ 159 h 604"/>
                <a:gd name="T14" fmla="*/ 604 w 604"/>
                <a:gd name="T15" fmla="*/ 178 h 604"/>
                <a:gd name="T16" fmla="*/ 604 w 604"/>
                <a:gd name="T17" fmla="*/ 190 h 604"/>
                <a:gd name="T18" fmla="*/ 600 w 604"/>
                <a:gd name="T19" fmla="*/ 212 h 604"/>
                <a:gd name="T20" fmla="*/ 591 w 604"/>
                <a:gd name="T21" fmla="*/ 233 h 604"/>
                <a:gd name="T22" fmla="*/ 576 w 604"/>
                <a:gd name="T23" fmla="*/ 253 h 604"/>
                <a:gd name="T24" fmla="*/ 558 w 604"/>
                <a:gd name="T25" fmla="*/ 273 h 604"/>
                <a:gd name="T26" fmla="*/ 535 w 604"/>
                <a:gd name="T27" fmla="*/ 291 h 604"/>
                <a:gd name="T28" fmla="*/ 507 w 604"/>
                <a:gd name="T29" fmla="*/ 308 h 604"/>
                <a:gd name="T30" fmla="*/ 478 w 604"/>
                <a:gd name="T31" fmla="*/ 325 h 604"/>
                <a:gd name="T32" fmla="*/ 445 w 604"/>
                <a:gd name="T33" fmla="*/ 342 h 604"/>
                <a:gd name="T34" fmla="*/ 410 w 604"/>
                <a:gd name="T35" fmla="*/ 357 h 604"/>
                <a:gd name="T36" fmla="*/ 373 w 604"/>
                <a:gd name="T37" fmla="*/ 373 h 604"/>
                <a:gd name="T38" fmla="*/ 335 w 604"/>
                <a:gd name="T39" fmla="*/ 388 h 604"/>
                <a:gd name="T40" fmla="*/ 302 w 604"/>
                <a:gd name="T41" fmla="*/ 402 h 604"/>
                <a:gd name="T42" fmla="*/ 265 w 604"/>
                <a:gd name="T43" fmla="*/ 417 h 604"/>
                <a:gd name="T44" fmla="*/ 228 w 604"/>
                <a:gd name="T45" fmla="*/ 434 h 604"/>
                <a:gd name="T46" fmla="*/ 190 w 604"/>
                <a:gd name="T47" fmla="*/ 452 h 604"/>
                <a:gd name="T48" fmla="*/ 153 w 604"/>
                <a:gd name="T49" fmla="*/ 472 h 604"/>
                <a:gd name="T50" fmla="*/ 116 w 604"/>
                <a:gd name="T51" fmla="*/ 494 h 604"/>
                <a:gd name="T52" fmla="*/ 83 w 604"/>
                <a:gd name="T53" fmla="*/ 518 h 604"/>
                <a:gd name="T54" fmla="*/ 51 w 604"/>
                <a:gd name="T55" fmla="*/ 544 h 604"/>
                <a:gd name="T56" fmla="*/ 23 w 604"/>
                <a:gd name="T57" fmla="*/ 573 h 604"/>
                <a:gd name="T58" fmla="*/ 0 w 604"/>
                <a:gd name="T59" fmla="*/ 604 h 604"/>
                <a:gd name="T60" fmla="*/ 20 w 604"/>
                <a:gd name="T61" fmla="*/ 544 h 604"/>
                <a:gd name="T62" fmla="*/ 40 w 604"/>
                <a:gd name="T63" fmla="*/ 482 h 604"/>
                <a:gd name="T64" fmla="*/ 61 w 604"/>
                <a:gd name="T65" fmla="*/ 421 h 604"/>
                <a:gd name="T66" fmla="*/ 79 w 604"/>
                <a:gd name="T67" fmla="*/ 362 h 604"/>
                <a:gd name="T68" fmla="*/ 90 w 604"/>
                <a:gd name="T69" fmla="*/ 336 h 604"/>
                <a:gd name="T70" fmla="*/ 106 w 604"/>
                <a:gd name="T71" fmla="*/ 312 h 604"/>
                <a:gd name="T72" fmla="*/ 124 w 604"/>
                <a:gd name="T73" fmla="*/ 291 h 604"/>
                <a:gd name="T74" fmla="*/ 147 w 604"/>
                <a:gd name="T75" fmla="*/ 272 h 604"/>
                <a:gd name="T76" fmla="*/ 175 w 604"/>
                <a:gd name="T77" fmla="*/ 253 h 604"/>
                <a:gd name="T78" fmla="*/ 205 w 604"/>
                <a:gd name="T79" fmla="*/ 236 h 604"/>
                <a:gd name="T80" fmla="*/ 240 w 604"/>
                <a:gd name="T81" fmla="*/ 219 h 604"/>
                <a:gd name="T82" fmla="*/ 277 w 604"/>
                <a:gd name="T83" fmla="*/ 202 h 604"/>
                <a:gd name="T84" fmla="*/ 319 w 604"/>
                <a:gd name="T85" fmla="*/ 185 h 604"/>
                <a:gd name="T86" fmla="*/ 354 w 604"/>
                <a:gd name="T87" fmla="*/ 171 h 604"/>
                <a:gd name="T88" fmla="*/ 390 w 604"/>
                <a:gd name="T89" fmla="*/ 157 h 604"/>
                <a:gd name="T90" fmla="*/ 424 w 604"/>
                <a:gd name="T91" fmla="*/ 142 h 604"/>
                <a:gd name="T92" fmla="*/ 457 w 604"/>
                <a:gd name="T93" fmla="*/ 128 h 604"/>
                <a:gd name="T94" fmla="*/ 489 w 604"/>
                <a:gd name="T95" fmla="*/ 114 h 604"/>
                <a:gd name="T96" fmla="*/ 517 w 604"/>
                <a:gd name="T97" fmla="*/ 99 h 604"/>
                <a:gd name="T98" fmla="*/ 542 w 604"/>
                <a:gd name="T99" fmla="*/ 82 h 604"/>
                <a:gd name="T100" fmla="*/ 564 w 604"/>
                <a:gd name="T101" fmla="*/ 64 h 604"/>
                <a:gd name="T102" fmla="*/ 583 w 604"/>
                <a:gd name="T103" fmla="*/ 45 h 604"/>
                <a:gd name="T104" fmla="*/ 595 w 604"/>
                <a:gd name="T105" fmla="*/ 23 h 604"/>
                <a:gd name="T106" fmla="*/ 604 w 604"/>
                <a:gd name="T10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4" h="604">
                  <a:moveTo>
                    <a:pt x="604" y="0"/>
                  </a:moveTo>
                  <a:lnTo>
                    <a:pt x="604" y="24"/>
                  </a:lnTo>
                  <a:lnTo>
                    <a:pt x="604" y="50"/>
                  </a:lnTo>
                  <a:lnTo>
                    <a:pt x="604" y="80"/>
                  </a:lnTo>
                  <a:lnTo>
                    <a:pt x="604" y="109"/>
                  </a:lnTo>
                  <a:lnTo>
                    <a:pt x="604" y="135"/>
                  </a:lnTo>
                  <a:lnTo>
                    <a:pt x="604" y="159"/>
                  </a:lnTo>
                  <a:lnTo>
                    <a:pt x="604" y="178"/>
                  </a:lnTo>
                  <a:lnTo>
                    <a:pt x="604" y="190"/>
                  </a:lnTo>
                  <a:lnTo>
                    <a:pt x="600" y="212"/>
                  </a:lnTo>
                  <a:lnTo>
                    <a:pt x="591" y="233"/>
                  </a:lnTo>
                  <a:lnTo>
                    <a:pt x="576" y="253"/>
                  </a:lnTo>
                  <a:lnTo>
                    <a:pt x="558" y="273"/>
                  </a:lnTo>
                  <a:lnTo>
                    <a:pt x="535" y="291"/>
                  </a:lnTo>
                  <a:lnTo>
                    <a:pt x="507" y="308"/>
                  </a:lnTo>
                  <a:lnTo>
                    <a:pt x="478" y="325"/>
                  </a:lnTo>
                  <a:lnTo>
                    <a:pt x="445" y="342"/>
                  </a:lnTo>
                  <a:lnTo>
                    <a:pt x="410" y="357"/>
                  </a:lnTo>
                  <a:lnTo>
                    <a:pt x="373" y="373"/>
                  </a:lnTo>
                  <a:lnTo>
                    <a:pt x="335" y="388"/>
                  </a:lnTo>
                  <a:lnTo>
                    <a:pt x="302" y="402"/>
                  </a:lnTo>
                  <a:lnTo>
                    <a:pt x="265" y="417"/>
                  </a:lnTo>
                  <a:lnTo>
                    <a:pt x="228" y="434"/>
                  </a:lnTo>
                  <a:lnTo>
                    <a:pt x="190" y="452"/>
                  </a:lnTo>
                  <a:lnTo>
                    <a:pt x="153" y="472"/>
                  </a:lnTo>
                  <a:lnTo>
                    <a:pt x="116" y="494"/>
                  </a:lnTo>
                  <a:lnTo>
                    <a:pt x="83" y="518"/>
                  </a:lnTo>
                  <a:lnTo>
                    <a:pt x="51" y="544"/>
                  </a:lnTo>
                  <a:lnTo>
                    <a:pt x="23" y="573"/>
                  </a:lnTo>
                  <a:lnTo>
                    <a:pt x="0" y="604"/>
                  </a:lnTo>
                  <a:lnTo>
                    <a:pt x="20" y="544"/>
                  </a:lnTo>
                  <a:lnTo>
                    <a:pt x="40" y="482"/>
                  </a:lnTo>
                  <a:lnTo>
                    <a:pt x="61" y="421"/>
                  </a:lnTo>
                  <a:lnTo>
                    <a:pt x="79" y="362"/>
                  </a:lnTo>
                  <a:lnTo>
                    <a:pt x="90" y="336"/>
                  </a:lnTo>
                  <a:lnTo>
                    <a:pt x="106" y="312"/>
                  </a:lnTo>
                  <a:lnTo>
                    <a:pt x="124" y="291"/>
                  </a:lnTo>
                  <a:lnTo>
                    <a:pt x="147" y="272"/>
                  </a:lnTo>
                  <a:lnTo>
                    <a:pt x="175" y="253"/>
                  </a:lnTo>
                  <a:lnTo>
                    <a:pt x="205" y="236"/>
                  </a:lnTo>
                  <a:lnTo>
                    <a:pt x="240" y="219"/>
                  </a:lnTo>
                  <a:lnTo>
                    <a:pt x="277" y="202"/>
                  </a:lnTo>
                  <a:lnTo>
                    <a:pt x="319" y="185"/>
                  </a:lnTo>
                  <a:lnTo>
                    <a:pt x="354" y="171"/>
                  </a:lnTo>
                  <a:lnTo>
                    <a:pt x="390" y="157"/>
                  </a:lnTo>
                  <a:lnTo>
                    <a:pt x="424" y="142"/>
                  </a:lnTo>
                  <a:lnTo>
                    <a:pt x="457" y="128"/>
                  </a:lnTo>
                  <a:lnTo>
                    <a:pt x="489" y="114"/>
                  </a:lnTo>
                  <a:lnTo>
                    <a:pt x="517" y="99"/>
                  </a:lnTo>
                  <a:lnTo>
                    <a:pt x="542" y="82"/>
                  </a:lnTo>
                  <a:lnTo>
                    <a:pt x="564" y="64"/>
                  </a:lnTo>
                  <a:lnTo>
                    <a:pt x="583" y="45"/>
                  </a:lnTo>
                  <a:lnTo>
                    <a:pt x="595" y="2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7380288" y="482600"/>
              <a:ext cx="252412" cy="150812"/>
            </a:xfrm>
            <a:custGeom>
              <a:avLst/>
              <a:gdLst>
                <a:gd name="T0" fmla="*/ 234 w 637"/>
                <a:gd name="T1" fmla="*/ 0 h 379"/>
                <a:gd name="T2" fmla="*/ 258 w 637"/>
                <a:gd name="T3" fmla="*/ 1 h 379"/>
                <a:gd name="T4" fmla="*/ 279 w 637"/>
                <a:gd name="T5" fmla="*/ 6 h 379"/>
                <a:gd name="T6" fmla="*/ 299 w 637"/>
                <a:gd name="T7" fmla="*/ 16 h 379"/>
                <a:gd name="T8" fmla="*/ 318 w 637"/>
                <a:gd name="T9" fmla="*/ 30 h 379"/>
                <a:gd name="T10" fmla="*/ 335 w 637"/>
                <a:gd name="T11" fmla="*/ 49 h 379"/>
                <a:gd name="T12" fmla="*/ 351 w 637"/>
                <a:gd name="T13" fmla="*/ 70 h 379"/>
                <a:gd name="T14" fmla="*/ 367 w 637"/>
                <a:gd name="T15" fmla="*/ 94 h 379"/>
                <a:gd name="T16" fmla="*/ 383 w 637"/>
                <a:gd name="T17" fmla="*/ 120 h 379"/>
                <a:gd name="T18" fmla="*/ 399 w 637"/>
                <a:gd name="T19" fmla="*/ 148 h 379"/>
                <a:gd name="T20" fmla="*/ 415 w 637"/>
                <a:gd name="T21" fmla="*/ 176 h 379"/>
                <a:gd name="T22" fmla="*/ 432 w 637"/>
                <a:gd name="T23" fmla="*/ 207 h 379"/>
                <a:gd name="T24" fmla="*/ 451 w 637"/>
                <a:gd name="T25" fmla="*/ 236 h 379"/>
                <a:gd name="T26" fmla="*/ 472 w 637"/>
                <a:gd name="T27" fmla="*/ 265 h 379"/>
                <a:gd name="T28" fmla="*/ 493 w 637"/>
                <a:gd name="T29" fmla="*/ 291 h 379"/>
                <a:gd name="T30" fmla="*/ 517 w 637"/>
                <a:gd name="T31" fmla="*/ 315 h 379"/>
                <a:gd name="T32" fmla="*/ 543 w 637"/>
                <a:gd name="T33" fmla="*/ 337 h 379"/>
                <a:gd name="T34" fmla="*/ 572 w 637"/>
                <a:gd name="T35" fmla="*/ 355 h 379"/>
                <a:gd name="T36" fmla="*/ 603 w 637"/>
                <a:gd name="T37" fmla="*/ 369 h 379"/>
                <a:gd name="T38" fmla="*/ 637 w 637"/>
                <a:gd name="T39" fmla="*/ 379 h 379"/>
                <a:gd name="T40" fmla="*/ 588 w 637"/>
                <a:gd name="T41" fmla="*/ 378 h 379"/>
                <a:gd name="T42" fmla="*/ 546 w 637"/>
                <a:gd name="T43" fmla="*/ 378 h 379"/>
                <a:gd name="T44" fmla="*/ 509 w 637"/>
                <a:gd name="T45" fmla="*/ 378 h 379"/>
                <a:gd name="T46" fmla="*/ 477 w 637"/>
                <a:gd name="T47" fmla="*/ 378 h 379"/>
                <a:gd name="T48" fmla="*/ 448 w 637"/>
                <a:gd name="T49" fmla="*/ 378 h 379"/>
                <a:gd name="T50" fmla="*/ 420 w 637"/>
                <a:gd name="T51" fmla="*/ 378 h 379"/>
                <a:gd name="T52" fmla="*/ 392 w 637"/>
                <a:gd name="T53" fmla="*/ 378 h 379"/>
                <a:gd name="T54" fmla="*/ 363 w 637"/>
                <a:gd name="T55" fmla="*/ 378 h 379"/>
                <a:gd name="T56" fmla="*/ 333 w 637"/>
                <a:gd name="T57" fmla="*/ 378 h 379"/>
                <a:gd name="T58" fmla="*/ 303 w 637"/>
                <a:gd name="T59" fmla="*/ 375 h 379"/>
                <a:gd name="T60" fmla="*/ 278 w 637"/>
                <a:gd name="T61" fmla="*/ 369 h 379"/>
                <a:gd name="T62" fmla="*/ 255 w 637"/>
                <a:gd name="T63" fmla="*/ 359 h 379"/>
                <a:gd name="T64" fmla="*/ 235 w 637"/>
                <a:gd name="T65" fmla="*/ 346 h 379"/>
                <a:gd name="T66" fmla="*/ 217 w 637"/>
                <a:gd name="T67" fmla="*/ 329 h 379"/>
                <a:gd name="T68" fmla="*/ 200 w 637"/>
                <a:gd name="T69" fmla="*/ 311 h 379"/>
                <a:gd name="T70" fmla="*/ 186 w 637"/>
                <a:gd name="T71" fmla="*/ 290 h 379"/>
                <a:gd name="T72" fmla="*/ 172 w 637"/>
                <a:gd name="T73" fmla="*/ 266 h 379"/>
                <a:gd name="T74" fmla="*/ 159 w 637"/>
                <a:gd name="T75" fmla="*/ 241 h 379"/>
                <a:gd name="T76" fmla="*/ 145 w 637"/>
                <a:gd name="T77" fmla="*/ 213 h 379"/>
                <a:gd name="T78" fmla="*/ 131 w 637"/>
                <a:gd name="T79" fmla="*/ 185 h 379"/>
                <a:gd name="T80" fmla="*/ 119 w 637"/>
                <a:gd name="T81" fmla="*/ 157 h 379"/>
                <a:gd name="T82" fmla="*/ 106 w 637"/>
                <a:gd name="T83" fmla="*/ 131 h 379"/>
                <a:gd name="T84" fmla="*/ 93 w 637"/>
                <a:gd name="T85" fmla="*/ 107 h 379"/>
                <a:gd name="T86" fmla="*/ 80 w 637"/>
                <a:gd name="T87" fmla="*/ 84 h 379"/>
                <a:gd name="T88" fmla="*/ 67 w 637"/>
                <a:gd name="T89" fmla="*/ 64 h 379"/>
                <a:gd name="T90" fmla="*/ 51 w 637"/>
                <a:gd name="T91" fmla="*/ 48 h 379"/>
                <a:gd name="T92" fmla="*/ 36 w 637"/>
                <a:gd name="T93" fmla="*/ 36 h 379"/>
                <a:gd name="T94" fmla="*/ 19 w 637"/>
                <a:gd name="T95" fmla="*/ 28 h 379"/>
                <a:gd name="T96" fmla="*/ 0 w 637"/>
                <a:gd name="T97" fmla="*/ 25 h 379"/>
                <a:gd name="T98" fmla="*/ 32 w 637"/>
                <a:gd name="T99" fmla="*/ 22 h 379"/>
                <a:gd name="T100" fmla="*/ 64 w 637"/>
                <a:gd name="T101" fmla="*/ 18 h 379"/>
                <a:gd name="T102" fmla="*/ 96 w 637"/>
                <a:gd name="T103" fmla="*/ 15 h 379"/>
                <a:gd name="T104" fmla="*/ 127 w 637"/>
                <a:gd name="T105" fmla="*/ 12 h 379"/>
                <a:gd name="T106" fmla="*/ 157 w 637"/>
                <a:gd name="T107" fmla="*/ 8 h 379"/>
                <a:gd name="T108" fmla="*/ 183 w 637"/>
                <a:gd name="T109" fmla="*/ 6 h 379"/>
                <a:gd name="T110" fmla="*/ 206 w 637"/>
                <a:gd name="T111" fmla="*/ 3 h 379"/>
                <a:gd name="T112" fmla="*/ 223 w 637"/>
                <a:gd name="T113" fmla="*/ 2 h 379"/>
                <a:gd name="T114" fmla="*/ 234 w 637"/>
                <a:gd name="T11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7" h="379">
                  <a:moveTo>
                    <a:pt x="234" y="0"/>
                  </a:moveTo>
                  <a:lnTo>
                    <a:pt x="258" y="1"/>
                  </a:lnTo>
                  <a:lnTo>
                    <a:pt x="279" y="6"/>
                  </a:lnTo>
                  <a:lnTo>
                    <a:pt x="299" y="16"/>
                  </a:lnTo>
                  <a:lnTo>
                    <a:pt x="318" y="30"/>
                  </a:lnTo>
                  <a:lnTo>
                    <a:pt x="335" y="49"/>
                  </a:lnTo>
                  <a:lnTo>
                    <a:pt x="351" y="70"/>
                  </a:lnTo>
                  <a:lnTo>
                    <a:pt x="367" y="94"/>
                  </a:lnTo>
                  <a:lnTo>
                    <a:pt x="383" y="120"/>
                  </a:lnTo>
                  <a:lnTo>
                    <a:pt x="399" y="148"/>
                  </a:lnTo>
                  <a:lnTo>
                    <a:pt x="415" y="176"/>
                  </a:lnTo>
                  <a:lnTo>
                    <a:pt x="432" y="207"/>
                  </a:lnTo>
                  <a:lnTo>
                    <a:pt x="451" y="236"/>
                  </a:lnTo>
                  <a:lnTo>
                    <a:pt x="472" y="265"/>
                  </a:lnTo>
                  <a:lnTo>
                    <a:pt x="493" y="291"/>
                  </a:lnTo>
                  <a:lnTo>
                    <a:pt x="517" y="315"/>
                  </a:lnTo>
                  <a:lnTo>
                    <a:pt x="543" y="337"/>
                  </a:lnTo>
                  <a:lnTo>
                    <a:pt x="572" y="355"/>
                  </a:lnTo>
                  <a:lnTo>
                    <a:pt x="603" y="369"/>
                  </a:lnTo>
                  <a:lnTo>
                    <a:pt x="637" y="379"/>
                  </a:lnTo>
                  <a:lnTo>
                    <a:pt x="588" y="378"/>
                  </a:lnTo>
                  <a:lnTo>
                    <a:pt x="546" y="378"/>
                  </a:lnTo>
                  <a:lnTo>
                    <a:pt x="509" y="378"/>
                  </a:lnTo>
                  <a:lnTo>
                    <a:pt x="477" y="378"/>
                  </a:lnTo>
                  <a:lnTo>
                    <a:pt x="448" y="378"/>
                  </a:lnTo>
                  <a:lnTo>
                    <a:pt x="420" y="378"/>
                  </a:lnTo>
                  <a:lnTo>
                    <a:pt x="392" y="378"/>
                  </a:lnTo>
                  <a:lnTo>
                    <a:pt x="363" y="378"/>
                  </a:lnTo>
                  <a:lnTo>
                    <a:pt x="333" y="378"/>
                  </a:lnTo>
                  <a:lnTo>
                    <a:pt x="303" y="375"/>
                  </a:lnTo>
                  <a:lnTo>
                    <a:pt x="278" y="369"/>
                  </a:lnTo>
                  <a:lnTo>
                    <a:pt x="255" y="359"/>
                  </a:lnTo>
                  <a:lnTo>
                    <a:pt x="235" y="346"/>
                  </a:lnTo>
                  <a:lnTo>
                    <a:pt x="217" y="329"/>
                  </a:lnTo>
                  <a:lnTo>
                    <a:pt x="200" y="311"/>
                  </a:lnTo>
                  <a:lnTo>
                    <a:pt x="186" y="290"/>
                  </a:lnTo>
                  <a:lnTo>
                    <a:pt x="172" y="266"/>
                  </a:lnTo>
                  <a:lnTo>
                    <a:pt x="159" y="241"/>
                  </a:lnTo>
                  <a:lnTo>
                    <a:pt x="145" y="213"/>
                  </a:lnTo>
                  <a:lnTo>
                    <a:pt x="131" y="185"/>
                  </a:lnTo>
                  <a:lnTo>
                    <a:pt x="119" y="157"/>
                  </a:lnTo>
                  <a:lnTo>
                    <a:pt x="106" y="131"/>
                  </a:lnTo>
                  <a:lnTo>
                    <a:pt x="93" y="107"/>
                  </a:lnTo>
                  <a:lnTo>
                    <a:pt x="80" y="84"/>
                  </a:lnTo>
                  <a:lnTo>
                    <a:pt x="67" y="64"/>
                  </a:lnTo>
                  <a:lnTo>
                    <a:pt x="51" y="48"/>
                  </a:lnTo>
                  <a:lnTo>
                    <a:pt x="36" y="36"/>
                  </a:lnTo>
                  <a:lnTo>
                    <a:pt x="19" y="28"/>
                  </a:lnTo>
                  <a:lnTo>
                    <a:pt x="0" y="25"/>
                  </a:lnTo>
                  <a:lnTo>
                    <a:pt x="32" y="22"/>
                  </a:lnTo>
                  <a:lnTo>
                    <a:pt x="64" y="18"/>
                  </a:lnTo>
                  <a:lnTo>
                    <a:pt x="96" y="15"/>
                  </a:lnTo>
                  <a:lnTo>
                    <a:pt x="127" y="12"/>
                  </a:lnTo>
                  <a:lnTo>
                    <a:pt x="157" y="8"/>
                  </a:lnTo>
                  <a:lnTo>
                    <a:pt x="183" y="6"/>
                  </a:lnTo>
                  <a:lnTo>
                    <a:pt x="206" y="3"/>
                  </a:lnTo>
                  <a:lnTo>
                    <a:pt x="223" y="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7437438" y="555625"/>
              <a:ext cx="349250" cy="328612"/>
            </a:xfrm>
            <a:custGeom>
              <a:avLst/>
              <a:gdLst>
                <a:gd name="T0" fmla="*/ 878 w 879"/>
                <a:gd name="T1" fmla="*/ 27 h 828"/>
                <a:gd name="T2" fmla="*/ 878 w 879"/>
                <a:gd name="T3" fmla="*/ 93 h 828"/>
                <a:gd name="T4" fmla="*/ 878 w 879"/>
                <a:gd name="T5" fmla="*/ 164 h 828"/>
                <a:gd name="T6" fmla="*/ 879 w 879"/>
                <a:gd name="T7" fmla="*/ 228 h 828"/>
                <a:gd name="T8" fmla="*/ 878 w 879"/>
                <a:gd name="T9" fmla="*/ 276 h 828"/>
                <a:gd name="T10" fmla="*/ 875 w 879"/>
                <a:gd name="T11" fmla="*/ 317 h 828"/>
                <a:gd name="T12" fmla="*/ 854 w 879"/>
                <a:gd name="T13" fmla="*/ 366 h 828"/>
                <a:gd name="T14" fmla="*/ 813 w 879"/>
                <a:gd name="T15" fmla="*/ 409 h 828"/>
                <a:gd name="T16" fmla="*/ 757 w 879"/>
                <a:gd name="T17" fmla="*/ 448 h 828"/>
                <a:gd name="T18" fmla="*/ 691 w 879"/>
                <a:gd name="T19" fmla="*/ 482 h 828"/>
                <a:gd name="T20" fmla="*/ 617 w 879"/>
                <a:gd name="T21" fmla="*/ 512 h 828"/>
                <a:gd name="T22" fmla="*/ 539 w 879"/>
                <a:gd name="T23" fmla="*/ 542 h 828"/>
                <a:gd name="T24" fmla="*/ 457 w 879"/>
                <a:gd name="T25" fmla="*/ 570 h 828"/>
                <a:gd name="T26" fmla="*/ 368 w 879"/>
                <a:gd name="T27" fmla="*/ 601 h 828"/>
                <a:gd name="T28" fmla="*/ 280 w 879"/>
                <a:gd name="T29" fmla="*/ 635 h 828"/>
                <a:gd name="T30" fmla="*/ 196 w 879"/>
                <a:gd name="T31" fmla="*/ 672 h 828"/>
                <a:gd name="T32" fmla="*/ 118 w 879"/>
                <a:gd name="T33" fmla="*/ 716 h 828"/>
                <a:gd name="T34" fmla="*/ 51 w 879"/>
                <a:gd name="T35" fmla="*/ 767 h 828"/>
                <a:gd name="T36" fmla="*/ 0 w 879"/>
                <a:gd name="T37" fmla="*/ 828 h 828"/>
                <a:gd name="T38" fmla="*/ 84 w 879"/>
                <a:gd name="T39" fmla="*/ 570 h 828"/>
                <a:gd name="T40" fmla="*/ 137 w 879"/>
                <a:gd name="T41" fmla="*/ 408 h 828"/>
                <a:gd name="T42" fmla="*/ 176 w 879"/>
                <a:gd name="T43" fmla="*/ 353 h 828"/>
                <a:gd name="T44" fmla="*/ 228 w 879"/>
                <a:gd name="T45" fmla="*/ 311 h 828"/>
                <a:gd name="T46" fmla="*/ 294 w 879"/>
                <a:gd name="T47" fmla="*/ 277 h 828"/>
                <a:gd name="T48" fmla="*/ 370 w 879"/>
                <a:gd name="T49" fmla="*/ 247 h 828"/>
                <a:gd name="T50" fmla="*/ 454 w 879"/>
                <a:gd name="T51" fmla="*/ 222 h 828"/>
                <a:gd name="T52" fmla="*/ 543 w 879"/>
                <a:gd name="T53" fmla="*/ 197 h 828"/>
                <a:gd name="T54" fmla="*/ 642 w 879"/>
                <a:gd name="T55" fmla="*/ 167 h 828"/>
                <a:gd name="T56" fmla="*/ 725 w 879"/>
                <a:gd name="T57" fmla="*/ 139 h 828"/>
                <a:gd name="T58" fmla="*/ 791 w 879"/>
                <a:gd name="T59" fmla="*/ 108 h 828"/>
                <a:gd name="T60" fmla="*/ 839 w 879"/>
                <a:gd name="T61" fmla="*/ 72 h 828"/>
                <a:gd name="T62" fmla="*/ 870 w 879"/>
                <a:gd name="T63" fmla="*/ 27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9" h="828">
                  <a:moveTo>
                    <a:pt x="878" y="0"/>
                  </a:moveTo>
                  <a:lnTo>
                    <a:pt x="878" y="27"/>
                  </a:lnTo>
                  <a:lnTo>
                    <a:pt x="878" y="59"/>
                  </a:lnTo>
                  <a:lnTo>
                    <a:pt x="878" y="93"/>
                  </a:lnTo>
                  <a:lnTo>
                    <a:pt x="878" y="129"/>
                  </a:lnTo>
                  <a:lnTo>
                    <a:pt x="878" y="164"/>
                  </a:lnTo>
                  <a:lnTo>
                    <a:pt x="879" y="198"/>
                  </a:lnTo>
                  <a:lnTo>
                    <a:pt x="879" y="228"/>
                  </a:lnTo>
                  <a:lnTo>
                    <a:pt x="878" y="255"/>
                  </a:lnTo>
                  <a:lnTo>
                    <a:pt x="878" y="276"/>
                  </a:lnTo>
                  <a:lnTo>
                    <a:pt x="878" y="290"/>
                  </a:lnTo>
                  <a:lnTo>
                    <a:pt x="875" y="317"/>
                  </a:lnTo>
                  <a:lnTo>
                    <a:pt x="867" y="342"/>
                  </a:lnTo>
                  <a:lnTo>
                    <a:pt x="854" y="366"/>
                  </a:lnTo>
                  <a:lnTo>
                    <a:pt x="835" y="388"/>
                  </a:lnTo>
                  <a:lnTo>
                    <a:pt x="813" y="409"/>
                  </a:lnTo>
                  <a:lnTo>
                    <a:pt x="787" y="429"/>
                  </a:lnTo>
                  <a:lnTo>
                    <a:pt x="757" y="448"/>
                  </a:lnTo>
                  <a:lnTo>
                    <a:pt x="725" y="465"/>
                  </a:lnTo>
                  <a:lnTo>
                    <a:pt x="691" y="482"/>
                  </a:lnTo>
                  <a:lnTo>
                    <a:pt x="654" y="497"/>
                  </a:lnTo>
                  <a:lnTo>
                    <a:pt x="617" y="512"/>
                  </a:lnTo>
                  <a:lnTo>
                    <a:pt x="579" y="528"/>
                  </a:lnTo>
                  <a:lnTo>
                    <a:pt x="539" y="542"/>
                  </a:lnTo>
                  <a:lnTo>
                    <a:pt x="500" y="555"/>
                  </a:lnTo>
                  <a:lnTo>
                    <a:pt x="457" y="570"/>
                  </a:lnTo>
                  <a:lnTo>
                    <a:pt x="413" y="586"/>
                  </a:lnTo>
                  <a:lnTo>
                    <a:pt x="368" y="601"/>
                  </a:lnTo>
                  <a:lnTo>
                    <a:pt x="325" y="617"/>
                  </a:lnTo>
                  <a:lnTo>
                    <a:pt x="280" y="635"/>
                  </a:lnTo>
                  <a:lnTo>
                    <a:pt x="237" y="652"/>
                  </a:lnTo>
                  <a:lnTo>
                    <a:pt x="196" y="672"/>
                  </a:lnTo>
                  <a:lnTo>
                    <a:pt x="155" y="693"/>
                  </a:lnTo>
                  <a:lnTo>
                    <a:pt x="118" y="716"/>
                  </a:lnTo>
                  <a:lnTo>
                    <a:pt x="83" y="740"/>
                  </a:lnTo>
                  <a:lnTo>
                    <a:pt x="51" y="767"/>
                  </a:lnTo>
                  <a:lnTo>
                    <a:pt x="24" y="796"/>
                  </a:lnTo>
                  <a:lnTo>
                    <a:pt x="0" y="828"/>
                  </a:lnTo>
                  <a:lnTo>
                    <a:pt x="42" y="698"/>
                  </a:lnTo>
                  <a:lnTo>
                    <a:pt x="84" y="570"/>
                  </a:lnTo>
                  <a:lnTo>
                    <a:pt x="125" y="441"/>
                  </a:lnTo>
                  <a:lnTo>
                    <a:pt x="137" y="408"/>
                  </a:lnTo>
                  <a:lnTo>
                    <a:pt x="155" y="380"/>
                  </a:lnTo>
                  <a:lnTo>
                    <a:pt x="176" y="353"/>
                  </a:lnTo>
                  <a:lnTo>
                    <a:pt x="200" y="331"/>
                  </a:lnTo>
                  <a:lnTo>
                    <a:pt x="228" y="311"/>
                  </a:lnTo>
                  <a:lnTo>
                    <a:pt x="260" y="293"/>
                  </a:lnTo>
                  <a:lnTo>
                    <a:pt x="294" y="277"/>
                  </a:lnTo>
                  <a:lnTo>
                    <a:pt x="330" y="261"/>
                  </a:lnTo>
                  <a:lnTo>
                    <a:pt x="370" y="247"/>
                  </a:lnTo>
                  <a:lnTo>
                    <a:pt x="410" y="235"/>
                  </a:lnTo>
                  <a:lnTo>
                    <a:pt x="454" y="222"/>
                  </a:lnTo>
                  <a:lnTo>
                    <a:pt x="498" y="209"/>
                  </a:lnTo>
                  <a:lnTo>
                    <a:pt x="543" y="197"/>
                  </a:lnTo>
                  <a:lnTo>
                    <a:pt x="595" y="181"/>
                  </a:lnTo>
                  <a:lnTo>
                    <a:pt x="642" y="167"/>
                  </a:lnTo>
                  <a:lnTo>
                    <a:pt x="686" y="153"/>
                  </a:lnTo>
                  <a:lnTo>
                    <a:pt x="725" y="139"/>
                  </a:lnTo>
                  <a:lnTo>
                    <a:pt x="760" y="123"/>
                  </a:lnTo>
                  <a:lnTo>
                    <a:pt x="791" y="108"/>
                  </a:lnTo>
                  <a:lnTo>
                    <a:pt x="817" y="90"/>
                  </a:lnTo>
                  <a:lnTo>
                    <a:pt x="839" y="72"/>
                  </a:lnTo>
                  <a:lnTo>
                    <a:pt x="857" y="50"/>
                  </a:lnTo>
                  <a:lnTo>
                    <a:pt x="870" y="2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7694613" y="446088"/>
              <a:ext cx="366712" cy="187325"/>
            </a:xfrm>
            <a:custGeom>
              <a:avLst/>
              <a:gdLst>
                <a:gd name="T0" fmla="*/ 349 w 925"/>
                <a:gd name="T1" fmla="*/ 0 h 471"/>
                <a:gd name="T2" fmla="*/ 378 w 925"/>
                <a:gd name="T3" fmla="*/ 6 h 471"/>
                <a:gd name="T4" fmla="*/ 408 w 925"/>
                <a:gd name="T5" fmla="*/ 18 h 471"/>
                <a:gd name="T6" fmla="*/ 436 w 925"/>
                <a:gd name="T7" fmla="*/ 35 h 471"/>
                <a:gd name="T8" fmla="*/ 464 w 925"/>
                <a:gd name="T9" fmla="*/ 56 h 471"/>
                <a:gd name="T10" fmla="*/ 491 w 925"/>
                <a:gd name="T11" fmla="*/ 82 h 471"/>
                <a:gd name="T12" fmla="*/ 517 w 925"/>
                <a:gd name="T13" fmla="*/ 111 h 471"/>
                <a:gd name="T14" fmla="*/ 543 w 925"/>
                <a:gd name="T15" fmla="*/ 143 h 471"/>
                <a:gd name="T16" fmla="*/ 567 w 925"/>
                <a:gd name="T17" fmla="*/ 178 h 471"/>
                <a:gd name="T18" fmla="*/ 590 w 925"/>
                <a:gd name="T19" fmla="*/ 215 h 471"/>
                <a:gd name="T20" fmla="*/ 614 w 925"/>
                <a:gd name="T21" fmla="*/ 254 h 471"/>
                <a:gd name="T22" fmla="*/ 640 w 925"/>
                <a:gd name="T23" fmla="*/ 290 h 471"/>
                <a:gd name="T24" fmla="*/ 669 w 925"/>
                <a:gd name="T25" fmla="*/ 325 h 471"/>
                <a:gd name="T26" fmla="*/ 698 w 925"/>
                <a:gd name="T27" fmla="*/ 357 h 471"/>
                <a:gd name="T28" fmla="*/ 730 w 925"/>
                <a:gd name="T29" fmla="*/ 386 h 471"/>
                <a:gd name="T30" fmla="*/ 765 w 925"/>
                <a:gd name="T31" fmla="*/ 412 h 471"/>
                <a:gd name="T32" fmla="*/ 801 w 925"/>
                <a:gd name="T33" fmla="*/ 433 h 471"/>
                <a:gd name="T34" fmla="*/ 839 w 925"/>
                <a:gd name="T35" fmla="*/ 451 h 471"/>
                <a:gd name="T36" fmla="*/ 881 w 925"/>
                <a:gd name="T37" fmla="*/ 463 h 471"/>
                <a:gd name="T38" fmla="*/ 925 w 925"/>
                <a:gd name="T39" fmla="*/ 471 h 471"/>
                <a:gd name="T40" fmla="*/ 855 w 925"/>
                <a:gd name="T41" fmla="*/ 471 h 471"/>
                <a:gd name="T42" fmla="*/ 792 w 925"/>
                <a:gd name="T43" fmla="*/ 471 h 471"/>
                <a:gd name="T44" fmla="*/ 734 w 925"/>
                <a:gd name="T45" fmla="*/ 471 h 471"/>
                <a:gd name="T46" fmla="*/ 682 w 925"/>
                <a:gd name="T47" fmla="*/ 471 h 471"/>
                <a:gd name="T48" fmla="*/ 631 w 925"/>
                <a:gd name="T49" fmla="*/ 471 h 471"/>
                <a:gd name="T50" fmla="*/ 585 w 925"/>
                <a:gd name="T51" fmla="*/ 470 h 471"/>
                <a:gd name="T52" fmla="*/ 540 w 925"/>
                <a:gd name="T53" fmla="*/ 470 h 471"/>
                <a:gd name="T54" fmla="*/ 497 w 925"/>
                <a:gd name="T55" fmla="*/ 470 h 471"/>
                <a:gd name="T56" fmla="*/ 453 w 925"/>
                <a:gd name="T57" fmla="*/ 470 h 471"/>
                <a:gd name="T58" fmla="*/ 421 w 925"/>
                <a:gd name="T59" fmla="*/ 467 h 471"/>
                <a:gd name="T60" fmla="*/ 393 w 925"/>
                <a:gd name="T61" fmla="*/ 461 h 471"/>
                <a:gd name="T62" fmla="*/ 369 w 925"/>
                <a:gd name="T63" fmla="*/ 451 h 471"/>
                <a:gd name="T64" fmla="*/ 348 w 925"/>
                <a:gd name="T65" fmla="*/ 438 h 471"/>
                <a:gd name="T66" fmla="*/ 329 w 925"/>
                <a:gd name="T67" fmla="*/ 423 h 471"/>
                <a:gd name="T68" fmla="*/ 313 w 925"/>
                <a:gd name="T69" fmla="*/ 404 h 471"/>
                <a:gd name="T70" fmla="*/ 298 w 925"/>
                <a:gd name="T71" fmla="*/ 384 h 471"/>
                <a:gd name="T72" fmla="*/ 286 w 925"/>
                <a:gd name="T73" fmla="*/ 362 h 471"/>
                <a:gd name="T74" fmla="*/ 274 w 925"/>
                <a:gd name="T75" fmla="*/ 339 h 471"/>
                <a:gd name="T76" fmla="*/ 263 w 925"/>
                <a:gd name="T77" fmla="*/ 315 h 471"/>
                <a:gd name="T78" fmla="*/ 254 w 925"/>
                <a:gd name="T79" fmla="*/ 290 h 471"/>
                <a:gd name="T80" fmla="*/ 243 w 925"/>
                <a:gd name="T81" fmla="*/ 265 h 471"/>
                <a:gd name="T82" fmla="*/ 232 w 925"/>
                <a:gd name="T83" fmla="*/ 240 h 471"/>
                <a:gd name="T84" fmla="*/ 213 w 925"/>
                <a:gd name="T85" fmla="*/ 205 h 471"/>
                <a:gd name="T86" fmla="*/ 193 w 925"/>
                <a:gd name="T87" fmla="*/ 172 h 471"/>
                <a:gd name="T88" fmla="*/ 173 w 925"/>
                <a:gd name="T89" fmla="*/ 140 h 471"/>
                <a:gd name="T90" fmla="*/ 148 w 925"/>
                <a:gd name="T91" fmla="*/ 113 h 471"/>
                <a:gd name="T92" fmla="*/ 123 w 925"/>
                <a:gd name="T93" fmla="*/ 87 h 471"/>
                <a:gd name="T94" fmla="*/ 96 w 925"/>
                <a:gd name="T95" fmla="*/ 68 h 471"/>
                <a:gd name="T96" fmla="*/ 66 w 925"/>
                <a:gd name="T97" fmla="*/ 51 h 471"/>
                <a:gd name="T98" fmla="*/ 34 w 925"/>
                <a:gd name="T99" fmla="*/ 39 h 471"/>
                <a:gd name="T100" fmla="*/ 0 w 925"/>
                <a:gd name="T101" fmla="*/ 34 h 471"/>
                <a:gd name="T102" fmla="*/ 32 w 925"/>
                <a:gd name="T103" fmla="*/ 30 h 471"/>
                <a:gd name="T104" fmla="*/ 67 w 925"/>
                <a:gd name="T105" fmla="*/ 26 h 471"/>
                <a:gd name="T106" fmla="*/ 104 w 925"/>
                <a:gd name="T107" fmla="*/ 23 h 471"/>
                <a:gd name="T108" fmla="*/ 140 w 925"/>
                <a:gd name="T109" fmla="*/ 18 h 471"/>
                <a:gd name="T110" fmla="*/ 175 w 925"/>
                <a:gd name="T111" fmla="*/ 15 h 471"/>
                <a:gd name="T112" fmla="*/ 208 w 925"/>
                <a:gd name="T113" fmla="*/ 12 h 471"/>
                <a:gd name="T114" fmla="*/ 238 w 925"/>
                <a:gd name="T115" fmla="*/ 8 h 471"/>
                <a:gd name="T116" fmla="*/ 266 w 925"/>
                <a:gd name="T117" fmla="*/ 5 h 471"/>
                <a:gd name="T118" fmla="*/ 289 w 925"/>
                <a:gd name="T119" fmla="*/ 3 h 471"/>
                <a:gd name="T120" fmla="*/ 306 w 925"/>
                <a:gd name="T121" fmla="*/ 2 h 471"/>
                <a:gd name="T122" fmla="*/ 318 w 925"/>
                <a:gd name="T123" fmla="*/ 0 h 471"/>
                <a:gd name="T124" fmla="*/ 349 w 925"/>
                <a:gd name="T12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5" h="471">
                  <a:moveTo>
                    <a:pt x="349" y="0"/>
                  </a:moveTo>
                  <a:lnTo>
                    <a:pt x="378" y="6"/>
                  </a:lnTo>
                  <a:lnTo>
                    <a:pt x="408" y="18"/>
                  </a:lnTo>
                  <a:lnTo>
                    <a:pt x="436" y="35"/>
                  </a:lnTo>
                  <a:lnTo>
                    <a:pt x="464" y="56"/>
                  </a:lnTo>
                  <a:lnTo>
                    <a:pt x="491" y="82"/>
                  </a:lnTo>
                  <a:lnTo>
                    <a:pt x="517" y="111"/>
                  </a:lnTo>
                  <a:lnTo>
                    <a:pt x="543" y="143"/>
                  </a:lnTo>
                  <a:lnTo>
                    <a:pt x="567" y="178"/>
                  </a:lnTo>
                  <a:lnTo>
                    <a:pt x="590" y="215"/>
                  </a:lnTo>
                  <a:lnTo>
                    <a:pt x="614" y="254"/>
                  </a:lnTo>
                  <a:lnTo>
                    <a:pt x="640" y="290"/>
                  </a:lnTo>
                  <a:lnTo>
                    <a:pt x="669" y="325"/>
                  </a:lnTo>
                  <a:lnTo>
                    <a:pt x="698" y="357"/>
                  </a:lnTo>
                  <a:lnTo>
                    <a:pt x="730" y="386"/>
                  </a:lnTo>
                  <a:lnTo>
                    <a:pt x="765" y="412"/>
                  </a:lnTo>
                  <a:lnTo>
                    <a:pt x="801" y="433"/>
                  </a:lnTo>
                  <a:lnTo>
                    <a:pt x="839" y="451"/>
                  </a:lnTo>
                  <a:lnTo>
                    <a:pt x="881" y="463"/>
                  </a:lnTo>
                  <a:lnTo>
                    <a:pt x="925" y="471"/>
                  </a:lnTo>
                  <a:lnTo>
                    <a:pt x="855" y="471"/>
                  </a:lnTo>
                  <a:lnTo>
                    <a:pt x="792" y="471"/>
                  </a:lnTo>
                  <a:lnTo>
                    <a:pt x="734" y="471"/>
                  </a:lnTo>
                  <a:lnTo>
                    <a:pt x="682" y="471"/>
                  </a:lnTo>
                  <a:lnTo>
                    <a:pt x="631" y="471"/>
                  </a:lnTo>
                  <a:lnTo>
                    <a:pt x="585" y="470"/>
                  </a:lnTo>
                  <a:lnTo>
                    <a:pt x="540" y="470"/>
                  </a:lnTo>
                  <a:lnTo>
                    <a:pt x="497" y="470"/>
                  </a:lnTo>
                  <a:lnTo>
                    <a:pt x="453" y="470"/>
                  </a:lnTo>
                  <a:lnTo>
                    <a:pt x="421" y="467"/>
                  </a:lnTo>
                  <a:lnTo>
                    <a:pt x="393" y="461"/>
                  </a:lnTo>
                  <a:lnTo>
                    <a:pt x="369" y="451"/>
                  </a:lnTo>
                  <a:lnTo>
                    <a:pt x="348" y="438"/>
                  </a:lnTo>
                  <a:lnTo>
                    <a:pt x="329" y="423"/>
                  </a:lnTo>
                  <a:lnTo>
                    <a:pt x="313" y="404"/>
                  </a:lnTo>
                  <a:lnTo>
                    <a:pt x="298" y="384"/>
                  </a:lnTo>
                  <a:lnTo>
                    <a:pt x="286" y="362"/>
                  </a:lnTo>
                  <a:lnTo>
                    <a:pt x="274" y="339"/>
                  </a:lnTo>
                  <a:lnTo>
                    <a:pt x="263" y="315"/>
                  </a:lnTo>
                  <a:lnTo>
                    <a:pt x="254" y="290"/>
                  </a:lnTo>
                  <a:lnTo>
                    <a:pt x="243" y="265"/>
                  </a:lnTo>
                  <a:lnTo>
                    <a:pt x="232" y="240"/>
                  </a:lnTo>
                  <a:lnTo>
                    <a:pt x="213" y="205"/>
                  </a:lnTo>
                  <a:lnTo>
                    <a:pt x="193" y="172"/>
                  </a:lnTo>
                  <a:lnTo>
                    <a:pt x="173" y="140"/>
                  </a:lnTo>
                  <a:lnTo>
                    <a:pt x="148" y="113"/>
                  </a:lnTo>
                  <a:lnTo>
                    <a:pt x="123" y="87"/>
                  </a:lnTo>
                  <a:lnTo>
                    <a:pt x="96" y="68"/>
                  </a:lnTo>
                  <a:lnTo>
                    <a:pt x="66" y="51"/>
                  </a:lnTo>
                  <a:lnTo>
                    <a:pt x="34" y="39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67" y="26"/>
                  </a:lnTo>
                  <a:lnTo>
                    <a:pt x="104" y="23"/>
                  </a:lnTo>
                  <a:lnTo>
                    <a:pt x="140" y="18"/>
                  </a:lnTo>
                  <a:lnTo>
                    <a:pt x="175" y="15"/>
                  </a:lnTo>
                  <a:lnTo>
                    <a:pt x="208" y="12"/>
                  </a:lnTo>
                  <a:lnTo>
                    <a:pt x="238" y="8"/>
                  </a:lnTo>
                  <a:lnTo>
                    <a:pt x="266" y="5"/>
                  </a:lnTo>
                  <a:lnTo>
                    <a:pt x="289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2007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071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50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71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rgbClr val="E2007A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1800" kern="1200">
          <a:solidFill>
            <a:srgbClr val="7071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E2007A"/>
        </a:buClr>
        <a:buFont typeface="Arial" panose="020B0604020202020204" pitchFamily="34" charset="0"/>
        <a:buChar char="•"/>
        <a:defRPr sz="1800" kern="1200">
          <a:solidFill>
            <a:srgbClr val="7071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6" b="18286"/>
          <a:stretch>
            <a:fillRect/>
          </a:stretch>
        </p:blipFill>
        <p:spPr/>
      </p:pic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2400" dirty="0" smtClean="0"/>
              <a:t>Klastry energii – współpraca z OSD</a:t>
            </a:r>
          </a:p>
        </p:txBody>
      </p:sp>
      <p:pic>
        <p:nvPicPr>
          <p:cNvPr id="13" name="Symbol zastępczy obrazu 12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/>
        </p:blipFill>
        <p:spPr/>
      </p:pic>
      <p:pic>
        <p:nvPicPr>
          <p:cNvPr id="10" name="Symbol zastępczy obrazu 9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/>
      </p:pic>
      <p:pic>
        <p:nvPicPr>
          <p:cNvPr id="11" name="Symbol zastępczy obrazu 10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43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1565"/>
            <a:ext cx="4427984" cy="2888408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14374" y="450000"/>
            <a:ext cx="7530034" cy="559286"/>
          </a:xfrm>
        </p:spPr>
        <p:txBody>
          <a:bodyPr/>
          <a:lstStyle/>
          <a:p>
            <a:r>
              <a:rPr lang="pl-PL" sz="2400" b="1" dirty="0" smtClean="0"/>
              <a:t>Klastry energii</a:t>
            </a:r>
            <a:br>
              <a:rPr lang="pl-PL" sz="2400" b="1" dirty="0" smtClean="0"/>
            </a:br>
            <a:r>
              <a:rPr lang="pl-PL" sz="1600" b="1" dirty="0">
                <a:solidFill>
                  <a:srgbClr val="707173"/>
                </a:solidFill>
              </a:rPr>
              <a:t>OSD to podmiot regulowany </a:t>
            </a:r>
            <a:r>
              <a:rPr lang="pl-PL" sz="1600" b="1" dirty="0" smtClean="0">
                <a:solidFill>
                  <a:srgbClr val="707173"/>
                </a:solidFill>
              </a:rPr>
              <a:t>– koszty vs. przychody</a:t>
            </a:r>
            <a:endParaRPr lang="pl-PL" sz="1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645024"/>
            <a:ext cx="4199825" cy="273957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05754" y="4581128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rgbClr val="000000"/>
                </a:solidFill>
              </a:rPr>
              <a:t>Obecna struktura przychodów</a:t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nie odzwierciedla struktury kosztów – największa różnica występuje</a:t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w przypadku odbiorów przyłączonych do sieci nN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076056" y="1491436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00000"/>
                </a:solidFill>
              </a:rPr>
              <a:t>Sieć </a:t>
            </a:r>
            <a:r>
              <a:rPr lang="pl-PL" dirty="0" smtClean="0">
                <a:solidFill>
                  <a:srgbClr val="000000"/>
                </a:solidFill>
              </a:rPr>
              <a:t>dystrybucyjną projektuje się</a:t>
            </a:r>
          </a:p>
          <a:p>
            <a:pPr algn="ctr"/>
            <a:r>
              <a:rPr lang="pl-PL" dirty="0" smtClean="0">
                <a:solidFill>
                  <a:srgbClr val="000000"/>
                </a:solidFill>
              </a:rPr>
              <a:t>pod kątem zapotrzebowania</a:t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odbiorców na moc, a nie na energię elektryczną</a:t>
            </a:r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8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 smtClean="0"/>
              <a:t>Klastry energii</a:t>
            </a:r>
            <a:br>
              <a:rPr lang="pl-PL" sz="2400" b="1" dirty="0" smtClean="0"/>
            </a:br>
            <a:r>
              <a:rPr lang="pl-PL" sz="1800" b="1" dirty="0" smtClean="0">
                <a:solidFill>
                  <a:srgbClr val="707173"/>
                </a:solidFill>
              </a:rPr>
              <a:t>Potencjalne korzyści po stronie systemu elektroenergetycznego</a:t>
            </a:r>
            <a:endParaRPr lang="pl-PL" sz="1800" dirty="0"/>
          </a:p>
        </p:txBody>
      </p:sp>
      <p:sp>
        <p:nvSpPr>
          <p:cNvPr id="5" name="Symbol zastępczy tekstu 11"/>
          <p:cNvSpPr>
            <a:spLocks noGrp="1"/>
          </p:cNvSpPr>
          <p:nvPr>
            <p:ph type="body" sz="half" idx="2"/>
          </p:nvPr>
        </p:nvSpPr>
        <p:spPr>
          <a:xfrm>
            <a:off x="714374" y="1340768"/>
            <a:ext cx="8178105" cy="50405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b="1" dirty="0" smtClean="0"/>
              <a:t>Ewentualne korzyści: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dirty="0" smtClean="0"/>
              <a:t>Obniżenie </a:t>
            </a:r>
            <a:r>
              <a:rPr lang="pl-PL" dirty="0"/>
              <a:t>strat </a:t>
            </a:r>
            <a:r>
              <a:rPr lang="pl-PL" dirty="0" smtClean="0"/>
              <a:t>technicznych w </a:t>
            </a:r>
            <a:r>
              <a:rPr lang="pl-PL" dirty="0"/>
              <a:t>sieci </a:t>
            </a:r>
            <a:r>
              <a:rPr lang="pl-PL" dirty="0" smtClean="0"/>
              <a:t>przesyłowej i dystrybucyjnej</a:t>
            </a:r>
          </a:p>
          <a:p>
            <a:pPr marL="342900" indent="-342900">
              <a:spcAft>
                <a:spcPts val="600"/>
              </a:spcAft>
              <a:buClr>
                <a:srgbClr val="DB1E79"/>
              </a:buClr>
              <a:buFont typeface="Wingdings" panose="05000000000000000000" pitchFamily="2" charset="2"/>
              <a:buChar char="q"/>
            </a:pPr>
            <a:r>
              <a:rPr lang="pl-PL" dirty="0" smtClean="0"/>
              <a:t>  Rozwój </a:t>
            </a:r>
            <a:r>
              <a:rPr lang="pl-PL" dirty="0"/>
              <a:t>mechanizmów DSM/DSR i usług systemowych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dirty="0" smtClean="0"/>
              <a:t>Poprawa </a:t>
            </a:r>
            <a:r>
              <a:rPr lang="pl-PL" dirty="0"/>
              <a:t>wskaźników niezawodności </a:t>
            </a:r>
            <a:r>
              <a:rPr lang="pl-PL" dirty="0" smtClean="0"/>
              <a:t>dostaw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dirty="0" smtClean="0"/>
              <a:t>Wzrost konsumpcji energii elektrycznej (e-</a:t>
            </a:r>
            <a:r>
              <a:rPr lang="pl-PL" dirty="0" err="1" smtClean="0"/>
              <a:t>mobility</a:t>
            </a:r>
            <a:r>
              <a:rPr lang="pl-PL" dirty="0" smtClean="0"/>
              <a:t>, ogrzewanie elektryczne)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dirty="0" smtClean="0"/>
              <a:t>Rozwój nowych technologii (np. magazyny energii)</a:t>
            </a:r>
            <a:endParaRPr lang="pl-PL" dirty="0"/>
          </a:p>
          <a:p>
            <a:pPr marL="457200" indent="-457200" algn="just">
              <a:buFont typeface="+mj-lt"/>
              <a:buAutoNum type="arabicPeriod"/>
            </a:pPr>
            <a:endParaRPr lang="pl-PL" dirty="0"/>
          </a:p>
          <a:p>
            <a:pPr algn="just"/>
            <a:r>
              <a:rPr lang="pl-PL" b="1" dirty="0" smtClean="0"/>
              <a:t>Czy i kiedy uzyskanie korzyści jest możliwe?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/>
              <a:t>Wysoki stopień bieżącego samobilansowania się klastra</a:t>
            </a:r>
            <a:br>
              <a:rPr lang="pl-PL" dirty="0" smtClean="0"/>
            </a:br>
            <a:r>
              <a:rPr lang="pl-PL" dirty="0" smtClean="0"/>
              <a:t>energii (bilansowanie mocy, a nie tylko energii)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dirty="0" smtClean="0"/>
              <a:t>Spójność terytorialna – powiązanie z tą samą siecią SN i nN</a:t>
            </a:r>
          </a:p>
          <a:p>
            <a:pPr algn="just"/>
            <a:endParaRPr lang="pl-PL" dirty="0" smtClean="0"/>
          </a:p>
          <a:p>
            <a:pPr algn="r"/>
            <a:r>
              <a:rPr lang="pl-PL" b="1" dirty="0" smtClean="0"/>
              <a:t>Jak obliczyć możliwe korzyści ?</a:t>
            </a:r>
          </a:p>
          <a:p>
            <a:pPr marL="457200" indent="-457200" algn="just">
              <a:buFont typeface="+mj-lt"/>
              <a:buAutoNum type="arabicPeriod"/>
            </a:pPr>
            <a:endParaRPr lang="pl-PL" b="1" dirty="0"/>
          </a:p>
          <a:p>
            <a:pPr marL="457200" indent="-457200" algn="just">
              <a:buFont typeface="+mj-lt"/>
              <a:buAutoNum type="arabicPeriod"/>
            </a:pPr>
            <a:endParaRPr lang="pl-PL" dirty="0"/>
          </a:p>
          <a:p>
            <a:pPr marL="457200" indent="-457200" algn="just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339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11"/>
          <p:cNvSpPr>
            <a:spLocks noGrp="1"/>
          </p:cNvSpPr>
          <p:nvPr>
            <p:ph type="body" sz="half" idx="2"/>
          </p:nvPr>
        </p:nvSpPr>
        <p:spPr>
          <a:xfrm>
            <a:off x="539552" y="980728"/>
            <a:ext cx="8178105" cy="5040560"/>
          </a:xfrm>
        </p:spPr>
        <p:txBody>
          <a:bodyPr>
            <a:normAutofit/>
          </a:bodyPr>
          <a:lstStyle/>
          <a:p>
            <a:pPr algn="ctr"/>
            <a:endParaRPr lang="pl-PL" sz="3600" b="1" dirty="0" smtClean="0">
              <a:solidFill>
                <a:srgbClr val="E2007A"/>
              </a:solidFill>
              <a:ea typeface="+mj-ea"/>
            </a:endParaRPr>
          </a:p>
          <a:p>
            <a:pPr algn="ctr"/>
            <a:endParaRPr lang="pl-PL" sz="3600" b="1" dirty="0">
              <a:solidFill>
                <a:srgbClr val="E2007A"/>
              </a:solidFill>
              <a:ea typeface="+mj-ea"/>
            </a:endParaRPr>
          </a:p>
          <a:p>
            <a:pPr algn="ctr"/>
            <a:endParaRPr lang="pl-PL" sz="3600" b="1" dirty="0">
              <a:solidFill>
                <a:srgbClr val="E2007A"/>
              </a:solidFill>
              <a:ea typeface="+mj-ea"/>
            </a:endParaRPr>
          </a:p>
          <a:p>
            <a:pPr algn="ctr"/>
            <a:r>
              <a:rPr lang="pl-PL" sz="3600" b="1" dirty="0" smtClean="0">
                <a:solidFill>
                  <a:srgbClr val="E2007A"/>
                </a:solidFill>
                <a:ea typeface="+mj-ea"/>
              </a:rPr>
              <a:t>Dziękuję</a:t>
            </a:r>
            <a:endParaRPr lang="pl-PL" sz="3600" b="1" dirty="0">
              <a:solidFill>
                <a:srgbClr val="E2007A"/>
              </a:solidFill>
              <a:ea typeface="+mj-ea"/>
            </a:endParaRPr>
          </a:p>
          <a:p>
            <a:pPr marL="457200" indent="-457200" algn="just">
              <a:buFont typeface="+mj-lt"/>
              <a:buAutoNum type="arabicPeriod"/>
            </a:pPr>
            <a:endParaRPr lang="pl-PL" dirty="0"/>
          </a:p>
          <a:p>
            <a:pPr marL="457200" indent="-457200" algn="just">
              <a:buFont typeface="+mj-lt"/>
              <a:buAutoNum type="arabicPeriod"/>
            </a:pPr>
            <a:endParaRPr lang="pl-PL" dirty="0"/>
          </a:p>
          <a:p>
            <a:pPr marL="457200" indent="-457200" algn="just">
              <a:buFont typeface="+mj-lt"/>
              <a:buAutoNum type="arabicPeriod"/>
            </a:pPr>
            <a:endParaRPr lang="pl-PL" dirty="0" smtClean="0"/>
          </a:p>
          <a:p>
            <a:pPr marL="457200" indent="-457200" algn="just">
              <a:buFont typeface="+mj-lt"/>
              <a:buAutoNum type="arabicPeriod"/>
            </a:pPr>
            <a:endParaRPr lang="pl-PL" dirty="0"/>
          </a:p>
          <a:p>
            <a:pPr marL="457200" indent="-457200" algn="just">
              <a:buFont typeface="+mj-lt"/>
              <a:buAutoNum type="arabicPeriod"/>
            </a:pPr>
            <a:endParaRPr lang="pl-PL" dirty="0" smtClean="0"/>
          </a:p>
          <a:p>
            <a:pPr marL="457200" indent="-457200" algn="just">
              <a:buFont typeface="+mj-lt"/>
              <a:buAutoNum type="arabicPeriod"/>
            </a:pPr>
            <a:endParaRPr lang="pl-PL" dirty="0"/>
          </a:p>
          <a:p>
            <a:pPr marL="457200" indent="-457200" algn="just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711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 smtClean="0"/>
              <a:t>Klastry energii</a:t>
            </a:r>
            <a:r>
              <a:rPr lang="pl-PL" sz="2000" b="1" dirty="0" smtClean="0">
                <a:solidFill>
                  <a:srgbClr val="707173"/>
                </a:solidFill>
              </a:rPr>
              <a:t/>
            </a:r>
            <a:br>
              <a:rPr lang="pl-PL" sz="2000" b="1" dirty="0" smtClean="0">
                <a:solidFill>
                  <a:srgbClr val="707173"/>
                </a:solidFill>
              </a:rPr>
            </a:br>
            <a:r>
              <a:rPr lang="pl-PL" sz="1800" b="1" dirty="0" smtClean="0">
                <a:solidFill>
                  <a:srgbClr val="707173"/>
                </a:solidFill>
              </a:rPr>
              <a:t>Regulacje prawne - ustawa OZE (1)</a:t>
            </a:r>
            <a:endParaRPr lang="pl-PL" sz="18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25000"/>
              </a:spcBef>
              <a:defRPr/>
            </a:pPr>
            <a:r>
              <a:rPr lang="pl-PL" sz="2800" b="1" dirty="0" smtClean="0">
                <a:ea typeface="Tahoma" pitchFamily="34" charset="0"/>
              </a:rPr>
              <a:t>Klaster </a:t>
            </a:r>
            <a:r>
              <a:rPr lang="pl-PL" sz="2800" b="1" dirty="0">
                <a:ea typeface="Tahoma" pitchFamily="34" charset="0"/>
              </a:rPr>
              <a:t>energii</a:t>
            </a:r>
            <a:endParaRPr lang="pl-PL" sz="1050" b="1" dirty="0">
              <a:ea typeface="Tahoma" pitchFamily="34" charset="0"/>
            </a:endParaRPr>
          </a:p>
          <a:p>
            <a:pPr>
              <a:spcBef>
                <a:spcPct val="25000"/>
              </a:spcBef>
              <a:defRPr/>
            </a:pPr>
            <a:r>
              <a:rPr lang="pl-PL" b="1" dirty="0">
                <a:ea typeface="Tahoma" pitchFamily="34" charset="0"/>
              </a:rPr>
              <a:t>cywilnoprawne porozumienie, </a:t>
            </a:r>
          </a:p>
          <a:p>
            <a:pPr>
              <a:spcBef>
                <a:spcPct val="25000"/>
              </a:spcBef>
              <a:defRPr/>
            </a:pPr>
            <a:r>
              <a:rPr lang="pl-PL" dirty="0">
                <a:ea typeface="Tahoma" pitchFamily="34" charset="0"/>
              </a:rPr>
              <a:t>w skład którego mogą wchodzić osoby fizyczne, osoby prawne, jednostki naukowe, instytuty badawcze lub jednostki samorządu terytorialnego, </a:t>
            </a:r>
          </a:p>
          <a:p>
            <a:pPr>
              <a:spcBef>
                <a:spcPct val="25000"/>
              </a:spcBef>
              <a:defRPr/>
            </a:pPr>
            <a:r>
              <a:rPr lang="pl-PL" b="1" u="sng" dirty="0">
                <a:ea typeface="Tahoma" pitchFamily="34" charset="0"/>
              </a:rPr>
              <a:t>dotyczące wytwarzania </a:t>
            </a:r>
            <a:r>
              <a:rPr lang="pl-PL" b="1" dirty="0">
                <a:ea typeface="Tahoma" pitchFamily="34" charset="0"/>
              </a:rPr>
              <a:t>i </a:t>
            </a:r>
            <a:r>
              <a:rPr lang="pl-PL" b="1" u="sng" dirty="0">
                <a:ea typeface="Tahoma" pitchFamily="34" charset="0"/>
              </a:rPr>
              <a:t>równoważenia zapotrzebowania</a:t>
            </a:r>
            <a:r>
              <a:rPr lang="pl-PL" b="1" dirty="0">
                <a:ea typeface="Tahoma" pitchFamily="34" charset="0"/>
              </a:rPr>
              <a:t>, dystrybucji lub obrotu energią z odnawialnych źródeł energii </a:t>
            </a:r>
            <a:r>
              <a:rPr lang="pl-PL" b="1" u="sng" dirty="0">
                <a:ea typeface="Tahoma" pitchFamily="34" charset="0"/>
              </a:rPr>
              <a:t>lub z innych źródeł lub paliw</a:t>
            </a:r>
            <a:r>
              <a:rPr lang="pl-PL" dirty="0">
                <a:ea typeface="Tahoma" pitchFamily="34" charset="0"/>
              </a:rPr>
              <a:t>,</a:t>
            </a:r>
          </a:p>
          <a:p>
            <a:pPr>
              <a:spcBef>
                <a:spcPct val="25000"/>
              </a:spcBef>
              <a:defRPr/>
            </a:pPr>
            <a:r>
              <a:rPr lang="pl-PL" dirty="0" smtClean="0">
                <a:ea typeface="Tahoma" pitchFamily="34" charset="0"/>
              </a:rPr>
              <a:t>w </a:t>
            </a:r>
            <a:r>
              <a:rPr lang="pl-PL" dirty="0">
                <a:ea typeface="Tahoma" pitchFamily="34" charset="0"/>
              </a:rPr>
              <a:t>ramach sieci dystrybucyjnej o napięciu znamionowym niższym niż 110 </a:t>
            </a:r>
            <a:r>
              <a:rPr lang="pl-PL" dirty="0" err="1">
                <a:ea typeface="Tahoma" pitchFamily="34" charset="0"/>
              </a:rPr>
              <a:t>kV</a:t>
            </a:r>
            <a:r>
              <a:rPr lang="pl-PL" dirty="0">
                <a:ea typeface="Tahoma" pitchFamily="34" charset="0"/>
              </a:rPr>
              <a:t>, </a:t>
            </a:r>
          </a:p>
          <a:p>
            <a:pPr>
              <a:spcBef>
                <a:spcPct val="25000"/>
              </a:spcBef>
              <a:defRPr/>
            </a:pPr>
            <a:r>
              <a:rPr lang="pl-PL" dirty="0">
                <a:ea typeface="Tahoma" pitchFamily="34" charset="0"/>
              </a:rPr>
              <a:t>na obszarze działania tego klastra nieprzekraczającym </a:t>
            </a:r>
            <a:r>
              <a:rPr lang="pl-PL" b="1" u="sng" dirty="0">
                <a:ea typeface="Tahoma" pitchFamily="34" charset="0"/>
              </a:rPr>
              <a:t>granic jednego powiatu </a:t>
            </a:r>
            <a:r>
              <a:rPr lang="pl-PL" dirty="0">
                <a:ea typeface="Tahoma" pitchFamily="34" charset="0"/>
              </a:rPr>
              <a:t>w rozumieniu ustawy z dnia 5 czerwca 1998 r. o samorządzie powiatowym (Dz. U. z 2016 r. poz. 814) </a:t>
            </a:r>
            <a:r>
              <a:rPr lang="pl-PL" b="1" u="sng" dirty="0">
                <a:ea typeface="Tahoma" pitchFamily="34" charset="0"/>
              </a:rPr>
              <a:t>lub 5 gmin </a:t>
            </a:r>
            <a:r>
              <a:rPr lang="pl-PL" dirty="0">
                <a:ea typeface="Tahoma" pitchFamily="34" charset="0"/>
              </a:rPr>
              <a:t>w rozumieniu ustawy z dnia 8 marca 1990 r. o samorządzie gminnym (Dz. U. z 2016 r. poz. 446); </a:t>
            </a:r>
            <a:endParaRPr lang="pl-PL" dirty="0" smtClean="0">
              <a:ea typeface="Tahoma" pitchFamily="34" charset="0"/>
            </a:endParaRPr>
          </a:p>
          <a:p>
            <a:pPr>
              <a:spcBef>
                <a:spcPct val="25000"/>
              </a:spcBef>
              <a:defRPr/>
            </a:pPr>
            <a:endParaRPr lang="pl-PL" dirty="0">
              <a:ea typeface="Tahoma" pitchFamily="34" charset="0"/>
            </a:endParaRPr>
          </a:p>
          <a:p>
            <a:pPr>
              <a:spcBef>
                <a:spcPct val="25000"/>
              </a:spcBef>
              <a:defRPr/>
            </a:pPr>
            <a:r>
              <a:rPr lang="pl-PL" b="1" dirty="0">
                <a:ea typeface="Tahoma" pitchFamily="34" charset="0"/>
              </a:rPr>
              <a:t>klaster</a:t>
            </a:r>
            <a:r>
              <a:rPr lang="pl-PL" dirty="0">
                <a:ea typeface="Tahoma" pitchFamily="34" charset="0"/>
              </a:rPr>
              <a:t> energii </a:t>
            </a:r>
            <a:r>
              <a:rPr lang="pl-PL" b="1" dirty="0">
                <a:ea typeface="Tahoma" pitchFamily="34" charset="0"/>
              </a:rPr>
              <a:t>reprezentuje koordynator</a:t>
            </a:r>
            <a:r>
              <a:rPr lang="pl-PL" dirty="0">
                <a:ea typeface="Tahoma" pitchFamily="34" charset="0"/>
              </a:rPr>
              <a:t>, którym jest powołana w tym celu spółdzielnia, stowarzyszenie, fundacja lub wskazany w porozumieniu cywilnoprawnym </a:t>
            </a:r>
            <a:r>
              <a:rPr lang="pl-PL" b="1" dirty="0">
                <a:ea typeface="Tahoma" pitchFamily="34" charset="0"/>
              </a:rPr>
              <a:t>dowolny członek klastra energii</a:t>
            </a:r>
            <a:r>
              <a:rPr lang="pl-PL" dirty="0">
                <a:ea typeface="Tahoma" pitchFamily="34" charset="0"/>
              </a:rPr>
              <a:t>, zwany dalej „koordynatorem klastra energii”;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34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 smtClean="0"/>
              <a:t>Klastry energii</a:t>
            </a:r>
            <a:r>
              <a:rPr lang="pl-PL" sz="2000" b="1" dirty="0">
                <a:solidFill>
                  <a:srgbClr val="707173"/>
                </a:solidFill>
              </a:rPr>
              <a:t/>
            </a:r>
            <a:br>
              <a:rPr lang="pl-PL" sz="2000" b="1" dirty="0">
                <a:solidFill>
                  <a:srgbClr val="707173"/>
                </a:solidFill>
              </a:rPr>
            </a:br>
            <a:r>
              <a:rPr lang="pl-PL" sz="1800" b="1" dirty="0">
                <a:solidFill>
                  <a:srgbClr val="707173"/>
                </a:solidFill>
              </a:rPr>
              <a:t>Regulacje prawne - ustawa OZE </a:t>
            </a:r>
            <a:r>
              <a:rPr lang="pl-PL" sz="1800" b="1" dirty="0" smtClean="0">
                <a:solidFill>
                  <a:srgbClr val="707173"/>
                </a:solidFill>
              </a:rPr>
              <a:t>(2)</a:t>
            </a:r>
            <a:endParaRPr lang="pl-PL" sz="18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half" idx="2"/>
          </p:nvPr>
        </p:nvSpPr>
        <p:spPr>
          <a:xfrm>
            <a:off x="714374" y="1340768"/>
            <a:ext cx="8178105" cy="489654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25000"/>
              </a:spcBef>
              <a:defRPr/>
            </a:pPr>
            <a:r>
              <a:rPr lang="pl-PL" sz="2800" b="1" dirty="0">
                <a:ea typeface="Tahoma" pitchFamily="34" charset="0"/>
              </a:rPr>
              <a:t>Działalność w ramach klastra </a:t>
            </a:r>
            <a:r>
              <a:rPr lang="pl-PL" sz="2800" b="1" dirty="0" smtClean="0">
                <a:ea typeface="Tahoma" pitchFamily="34" charset="0"/>
              </a:rPr>
              <a:t>energii</a:t>
            </a:r>
          </a:p>
          <a:p>
            <a:pPr>
              <a:spcBef>
                <a:spcPct val="25000"/>
              </a:spcBef>
              <a:defRPr/>
            </a:pPr>
            <a:r>
              <a:rPr lang="pl-PL" dirty="0">
                <a:ea typeface="Tahoma" pitchFamily="34" charset="0"/>
              </a:rPr>
              <a:t>1. Wykonywanie działalności </a:t>
            </a:r>
            <a:r>
              <a:rPr lang="pl-PL" dirty="0" smtClean="0">
                <a:ea typeface="Tahoma" pitchFamily="34" charset="0"/>
              </a:rPr>
              <a:t>gospodarczej </a:t>
            </a:r>
            <a:r>
              <a:rPr lang="pl-PL" i="1" dirty="0" smtClean="0">
                <a:ea typeface="Tahoma" pitchFamily="34" charset="0"/>
              </a:rPr>
              <a:t>(</a:t>
            </a:r>
            <a:r>
              <a:rPr lang="pl-PL" i="1" dirty="0">
                <a:ea typeface="Tahoma" pitchFamily="34" charset="0"/>
              </a:rPr>
              <a:t>komentarz: </a:t>
            </a:r>
            <a:r>
              <a:rPr lang="pl-PL" i="1" u="sng" dirty="0">
                <a:ea typeface="Tahoma" pitchFamily="34" charset="0"/>
              </a:rPr>
              <a:t>wytwarzanie, obrót, dystrybucja</a:t>
            </a:r>
            <a:r>
              <a:rPr lang="pl-PL" i="1" dirty="0" smtClean="0">
                <a:ea typeface="Tahoma" pitchFamily="34" charset="0"/>
              </a:rPr>
              <a:t>)</a:t>
            </a:r>
            <a:r>
              <a:rPr lang="pl-PL" dirty="0" smtClean="0">
                <a:ea typeface="Tahoma" pitchFamily="34" charset="0"/>
              </a:rPr>
              <a:t>, o </a:t>
            </a:r>
            <a:r>
              <a:rPr lang="pl-PL" dirty="0">
                <a:ea typeface="Tahoma" pitchFamily="34" charset="0"/>
              </a:rPr>
              <a:t>której mowa w art. 32 ust. 1 ustawy - Prawo energetyczne, w ramach klastra energii jest realizowane </a:t>
            </a:r>
            <a:r>
              <a:rPr lang="pl-PL" b="1" dirty="0">
                <a:ea typeface="Tahoma" pitchFamily="34" charset="0"/>
              </a:rPr>
              <a:t>w ramach </a:t>
            </a:r>
            <a:r>
              <a:rPr lang="pl-PL" b="1" u="sng" dirty="0">
                <a:ea typeface="Tahoma" pitchFamily="34" charset="0"/>
              </a:rPr>
              <a:t>koncesji wydanej dla koordynatora klastra </a:t>
            </a:r>
            <a:r>
              <a:rPr lang="pl-PL" dirty="0">
                <a:ea typeface="Tahoma" pitchFamily="34" charset="0"/>
              </a:rPr>
              <a:t>energii lub w </a:t>
            </a:r>
            <a:r>
              <a:rPr lang="pl-PL" b="1" dirty="0">
                <a:ea typeface="Tahoma" pitchFamily="34" charset="0"/>
              </a:rPr>
              <a:t>ramach wpisu koordynatora klastra energii do rejestru</a:t>
            </a:r>
            <a:r>
              <a:rPr lang="pl-PL" dirty="0">
                <a:ea typeface="Tahoma" pitchFamily="34" charset="0"/>
              </a:rPr>
              <a:t>, o którym mowa w art. 7 lub art. 23 lub art. 34. </a:t>
            </a:r>
          </a:p>
          <a:p>
            <a:pPr>
              <a:spcBef>
                <a:spcPct val="25000"/>
              </a:spcBef>
              <a:defRPr/>
            </a:pPr>
            <a:endParaRPr lang="pl-PL" dirty="0">
              <a:ea typeface="Tahoma" pitchFamily="34" charset="0"/>
            </a:endParaRPr>
          </a:p>
          <a:p>
            <a:pPr>
              <a:spcBef>
                <a:spcPct val="25000"/>
              </a:spcBef>
              <a:defRPr/>
            </a:pPr>
            <a:r>
              <a:rPr lang="pl-PL" dirty="0" smtClean="0">
                <a:ea typeface="Tahoma" pitchFamily="34" charset="0"/>
              </a:rPr>
              <a:t>2. </a:t>
            </a:r>
            <a:r>
              <a:rPr lang="pl-PL" b="1" u="sng" dirty="0" smtClean="0">
                <a:ea typeface="Tahoma" pitchFamily="34" charset="0"/>
              </a:rPr>
              <a:t>Do koordynatora klastra energii stosuje się przepis art. 9d ustawy </a:t>
            </a:r>
            <a:r>
              <a:rPr lang="pl-PL" dirty="0" smtClean="0">
                <a:ea typeface="Tahoma" pitchFamily="34" charset="0"/>
              </a:rPr>
              <a:t>- </a:t>
            </a:r>
            <a:r>
              <a:rPr lang="pl-PL" dirty="0">
                <a:ea typeface="Tahoma" pitchFamily="34" charset="0"/>
              </a:rPr>
              <a:t>Prawo energetyczne w zakresie dotyczącym </a:t>
            </a:r>
            <a:r>
              <a:rPr lang="pl-PL" b="1" dirty="0">
                <a:ea typeface="Tahoma" pitchFamily="34" charset="0"/>
              </a:rPr>
              <a:t>przedsiębiorstwa zintegrowanego </a:t>
            </a:r>
            <a:r>
              <a:rPr lang="pl-PL" b="1" dirty="0" smtClean="0">
                <a:ea typeface="Tahoma" pitchFamily="34" charset="0"/>
              </a:rPr>
              <a:t>pionowo</a:t>
            </a:r>
            <a:br>
              <a:rPr lang="pl-PL" b="1" dirty="0" smtClean="0">
                <a:ea typeface="Tahoma" pitchFamily="34" charset="0"/>
              </a:rPr>
            </a:br>
            <a:r>
              <a:rPr lang="pl-PL" dirty="0" smtClean="0">
                <a:ea typeface="Tahoma" pitchFamily="34" charset="0"/>
              </a:rPr>
              <a:t>w </a:t>
            </a:r>
            <a:r>
              <a:rPr lang="pl-PL" dirty="0">
                <a:ea typeface="Tahoma" pitchFamily="34" charset="0"/>
              </a:rPr>
              <a:t>rozumieniu przepisów </a:t>
            </a:r>
            <a:r>
              <a:rPr lang="pl-PL" dirty="0" smtClean="0">
                <a:ea typeface="Tahoma" pitchFamily="34" charset="0"/>
              </a:rPr>
              <a:t>Prawa </a:t>
            </a:r>
            <a:r>
              <a:rPr lang="pl-PL" dirty="0">
                <a:ea typeface="Tahoma" pitchFamily="34" charset="0"/>
              </a:rPr>
              <a:t>energetycznego. </a:t>
            </a:r>
          </a:p>
          <a:p>
            <a:pPr>
              <a:spcBef>
                <a:spcPct val="25000"/>
              </a:spcBef>
              <a:defRPr/>
            </a:pPr>
            <a:endParaRPr lang="pl-PL" dirty="0">
              <a:ea typeface="Tahoma" pitchFamily="34" charset="0"/>
            </a:endParaRPr>
          </a:p>
          <a:p>
            <a:pPr>
              <a:spcBef>
                <a:spcPct val="25000"/>
              </a:spcBef>
              <a:defRPr/>
            </a:pPr>
            <a:r>
              <a:rPr lang="pl-PL" dirty="0">
                <a:ea typeface="Tahoma" pitchFamily="34" charset="0"/>
              </a:rPr>
              <a:t>3. </a:t>
            </a:r>
            <a:r>
              <a:rPr lang="pl-PL" b="1" u="sng" dirty="0">
                <a:ea typeface="Tahoma" pitchFamily="34" charset="0"/>
              </a:rPr>
              <a:t>Operator systemu dystrybucyjnego elektroenergetycznego</a:t>
            </a:r>
            <a:r>
              <a:rPr lang="pl-PL" dirty="0">
                <a:ea typeface="Tahoma" pitchFamily="34" charset="0"/>
              </a:rPr>
              <a:t>, z którym zamierza współpracować klaster energii, </a:t>
            </a:r>
            <a:r>
              <a:rPr lang="pl-PL" b="1" u="sng" dirty="0">
                <a:ea typeface="Tahoma" pitchFamily="34" charset="0"/>
              </a:rPr>
              <a:t>jest obowiązany do zawarcia z koordynatorem klastra energii umowy o świadczenie usług dystrybucji</a:t>
            </a:r>
            <a:r>
              <a:rPr lang="pl-PL" dirty="0">
                <a:ea typeface="Tahoma" pitchFamily="34" charset="0"/>
              </a:rPr>
              <a:t>, o której mowa w art. 5 ustawy - Prawo energetyczne. </a:t>
            </a:r>
          </a:p>
          <a:p>
            <a:pPr>
              <a:spcBef>
                <a:spcPct val="25000"/>
              </a:spcBef>
              <a:defRPr/>
            </a:pPr>
            <a:endParaRPr lang="pl-PL" dirty="0">
              <a:ea typeface="Tahoma" pitchFamily="34" charset="0"/>
            </a:endParaRPr>
          </a:p>
          <a:p>
            <a:pPr>
              <a:spcBef>
                <a:spcPct val="25000"/>
              </a:spcBef>
              <a:defRPr/>
            </a:pPr>
            <a:r>
              <a:rPr lang="pl-PL" dirty="0">
                <a:ea typeface="Tahoma" pitchFamily="34" charset="0"/>
              </a:rPr>
              <a:t>4. Obszar działania klastra energii ustala </a:t>
            </a:r>
            <a:r>
              <a:rPr lang="pl-PL" dirty="0" smtClean="0">
                <a:ea typeface="Tahoma" pitchFamily="34" charset="0"/>
              </a:rPr>
              <a:t>się </a:t>
            </a:r>
            <a:r>
              <a:rPr lang="pl-PL" b="1" u="sng" dirty="0" smtClean="0">
                <a:ea typeface="Tahoma" pitchFamily="34" charset="0"/>
              </a:rPr>
              <a:t>na podstawie miejsc przyłączenia wytwórców i odbiorców energii będących członkami tego klastra</a:t>
            </a:r>
            <a:r>
              <a:rPr lang="pl-PL" dirty="0" smtClean="0">
                <a:ea typeface="Tahoma" pitchFamily="34" charset="0"/>
              </a:rPr>
              <a:t>. </a:t>
            </a:r>
            <a:endParaRPr lang="pl-PL" dirty="0">
              <a:ea typeface="Tahoma" pitchFamily="34" charset="0"/>
            </a:endParaRPr>
          </a:p>
          <a:p>
            <a:pPr>
              <a:spcBef>
                <a:spcPct val="25000"/>
              </a:spcBef>
              <a:defRPr/>
            </a:pPr>
            <a:endParaRPr lang="pl-PL" dirty="0">
              <a:ea typeface="Tahoma" pitchFamily="34" charset="0"/>
            </a:endParaRPr>
          </a:p>
          <a:p>
            <a:pPr>
              <a:spcBef>
                <a:spcPct val="25000"/>
              </a:spcBef>
              <a:defRPr/>
            </a:pPr>
            <a:r>
              <a:rPr lang="pl-PL" dirty="0">
                <a:ea typeface="Tahoma" pitchFamily="34" charset="0"/>
              </a:rPr>
              <a:t>5. Działalność klastra energii nie może obejmować połączeń z sąsiednimi krajami.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78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 smtClean="0"/>
              <a:t>Klastry energii</a:t>
            </a:r>
            <a:r>
              <a:rPr lang="pl-PL" sz="2000" b="1" dirty="0">
                <a:solidFill>
                  <a:srgbClr val="707173"/>
                </a:solidFill>
              </a:rPr>
              <a:t/>
            </a:r>
            <a:br>
              <a:rPr lang="pl-PL" sz="2000" b="1" dirty="0">
                <a:solidFill>
                  <a:srgbClr val="707173"/>
                </a:solidFill>
              </a:rPr>
            </a:br>
            <a:r>
              <a:rPr lang="pl-PL" sz="1800" b="1" dirty="0">
                <a:solidFill>
                  <a:srgbClr val="707173"/>
                </a:solidFill>
              </a:rPr>
              <a:t>Regulacje prawne - ustawa </a:t>
            </a:r>
            <a:r>
              <a:rPr lang="pl-PL" sz="1800" b="1" dirty="0" smtClean="0">
                <a:solidFill>
                  <a:srgbClr val="707173"/>
                </a:solidFill>
              </a:rPr>
              <a:t>PE</a:t>
            </a:r>
            <a:endParaRPr lang="pl-PL" sz="18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half" idx="2"/>
          </p:nvPr>
        </p:nvSpPr>
        <p:spPr>
          <a:xfrm>
            <a:off x="714374" y="1340768"/>
            <a:ext cx="8178105" cy="4896544"/>
          </a:xfrm>
        </p:spPr>
        <p:txBody>
          <a:bodyPr>
            <a:normAutofit lnSpcReduction="10000"/>
          </a:bodyPr>
          <a:lstStyle/>
          <a:p>
            <a:pPr>
              <a:spcBef>
                <a:spcPct val="25000"/>
              </a:spcBef>
              <a:defRPr/>
            </a:pPr>
            <a:r>
              <a:rPr lang="pl-PL" sz="1600" dirty="0" smtClean="0"/>
              <a:t>Art</a:t>
            </a:r>
            <a:r>
              <a:rPr lang="pl-PL" sz="1600" dirty="0"/>
              <a:t>. 4. 1. </a:t>
            </a:r>
            <a:r>
              <a:rPr lang="pl-PL" sz="1600" dirty="0" smtClean="0"/>
              <a:t>2</a:t>
            </a:r>
            <a:r>
              <a:rPr lang="pl-PL" sz="1600" dirty="0"/>
              <a:t>. </a:t>
            </a:r>
            <a:r>
              <a:rPr lang="pl-PL" sz="1600" b="1" dirty="0"/>
              <a:t>Przedsiębiorstwo energetyczne</a:t>
            </a:r>
            <a:r>
              <a:rPr lang="pl-PL" sz="1600" dirty="0"/>
              <a:t> zajmujące się … </a:t>
            </a:r>
            <a:r>
              <a:rPr lang="pl-PL" sz="1600" b="1" dirty="0"/>
              <a:t>dystrybucją</a:t>
            </a:r>
            <a:r>
              <a:rPr lang="pl-PL" sz="1600" dirty="0"/>
              <a:t> … energii </a:t>
            </a:r>
            <a:r>
              <a:rPr lang="pl-PL" sz="1600" b="1" dirty="0"/>
              <a:t>jest obowiązane zapewnić</a:t>
            </a:r>
            <a:r>
              <a:rPr lang="pl-PL" sz="1600" dirty="0"/>
              <a:t> </a:t>
            </a:r>
            <a:r>
              <a:rPr lang="pl-PL" sz="1600" b="1" dirty="0"/>
              <a:t>wszystkim odbiorcom</a:t>
            </a:r>
            <a:r>
              <a:rPr lang="pl-PL" sz="1600" dirty="0"/>
              <a:t> oraz </a:t>
            </a:r>
            <a:r>
              <a:rPr lang="pl-PL" sz="1600" b="1" dirty="0"/>
              <a:t>przedsiębiorstwom zajmującym się sprzedażą</a:t>
            </a:r>
            <a:r>
              <a:rPr lang="pl-PL" sz="1600" dirty="0"/>
              <a:t> … </a:t>
            </a:r>
            <a:r>
              <a:rPr lang="pl-PL" sz="1600" b="1" dirty="0"/>
              <a:t>energii</a:t>
            </a:r>
            <a:r>
              <a:rPr lang="pl-PL" sz="1600" dirty="0"/>
              <a:t> (</a:t>
            </a:r>
            <a:r>
              <a:rPr lang="pl-PL" sz="1600" i="1" dirty="0"/>
              <a:t>komentarz: czyli wszystkim wytwórcom i przedsiębiorstwom obrotu</a:t>
            </a:r>
            <a:r>
              <a:rPr lang="pl-PL" sz="1600" dirty="0"/>
              <a:t>), </a:t>
            </a:r>
            <a:r>
              <a:rPr lang="pl-PL" sz="1600" b="1" u="sng" dirty="0"/>
              <a:t>na zasadzie równoprawnego traktowania</a:t>
            </a:r>
            <a:r>
              <a:rPr lang="pl-PL" sz="1600" dirty="0"/>
              <a:t>, </a:t>
            </a:r>
            <a:r>
              <a:rPr lang="pl-PL" sz="1600" b="1" dirty="0"/>
              <a:t>świadczenie usług … dystrybucji … energii</a:t>
            </a:r>
            <a:r>
              <a:rPr lang="pl-PL" sz="1600" dirty="0"/>
              <a:t>, na zasadach i w zakresie określonym w ustawie</a:t>
            </a:r>
            <a:r>
              <a:rPr lang="pl-PL" sz="1600" dirty="0" smtClean="0"/>
              <a:t>;</a:t>
            </a:r>
          </a:p>
          <a:p>
            <a:pPr>
              <a:spcBef>
                <a:spcPct val="25000"/>
              </a:spcBef>
              <a:defRPr/>
            </a:pPr>
            <a:endParaRPr lang="pl-PL" sz="1600" dirty="0"/>
          </a:p>
          <a:p>
            <a:pPr>
              <a:spcBef>
                <a:spcPct val="25000"/>
              </a:spcBef>
              <a:defRPr/>
            </a:pPr>
            <a:r>
              <a:rPr lang="pl-PL" sz="1600" dirty="0" smtClean="0"/>
              <a:t>Art</a:t>
            </a:r>
            <a:r>
              <a:rPr lang="pl-PL" sz="1600" dirty="0"/>
              <a:t>. 7. 1. </a:t>
            </a:r>
            <a:r>
              <a:rPr lang="pl-PL" sz="1600" b="1" dirty="0"/>
              <a:t>Przedsiębiorstwo energetyczne</a:t>
            </a:r>
            <a:r>
              <a:rPr lang="pl-PL" sz="1600" dirty="0"/>
              <a:t> zajmujące się … </a:t>
            </a:r>
            <a:r>
              <a:rPr lang="pl-PL" sz="1600" b="1" dirty="0"/>
              <a:t>dystrybucją</a:t>
            </a:r>
            <a:r>
              <a:rPr lang="pl-PL" sz="1600" dirty="0"/>
              <a:t> … energii </a:t>
            </a:r>
            <a:r>
              <a:rPr lang="pl-PL" sz="1600" b="1" dirty="0"/>
              <a:t>jest obowiązane do zawarcia umowy o przyłączenie do sieci</a:t>
            </a:r>
            <a:r>
              <a:rPr lang="pl-PL" sz="1600" dirty="0"/>
              <a:t> z podmiotami ubiegającymi się o przyłączenie do sieci, </a:t>
            </a:r>
            <a:r>
              <a:rPr lang="pl-PL" sz="1600" b="1" u="sng" dirty="0"/>
              <a:t>na zasadzie równoprawnego traktowania</a:t>
            </a:r>
            <a:r>
              <a:rPr lang="pl-PL" sz="1600" b="1" dirty="0"/>
              <a:t> i przyłączania, w pierwszej kolejności, instalacji odnawialnego źródła </a:t>
            </a:r>
            <a:r>
              <a:rPr lang="pl-PL" sz="1600" b="1" dirty="0" smtClean="0"/>
              <a:t>energii</a:t>
            </a:r>
            <a:r>
              <a:rPr lang="pl-PL" sz="1600" dirty="0"/>
              <a:t> </a:t>
            </a:r>
            <a:r>
              <a:rPr lang="pl-PL" sz="1600" dirty="0" smtClean="0"/>
              <a:t>…</a:t>
            </a:r>
          </a:p>
          <a:p>
            <a:pPr>
              <a:spcBef>
                <a:spcPct val="25000"/>
              </a:spcBef>
              <a:defRPr/>
            </a:pPr>
            <a:endParaRPr lang="pl-PL" sz="1600" dirty="0"/>
          </a:p>
          <a:p>
            <a:pPr>
              <a:spcBef>
                <a:spcPct val="25000"/>
              </a:spcBef>
              <a:defRPr/>
            </a:pPr>
            <a:r>
              <a:rPr lang="pl-PL" sz="1600" dirty="0" smtClean="0"/>
              <a:t>Art</a:t>
            </a:r>
            <a:r>
              <a:rPr lang="pl-PL" sz="1600" dirty="0"/>
              <a:t>. 9c. 3. </a:t>
            </a:r>
            <a:r>
              <a:rPr lang="pl-PL" sz="1600" b="1" dirty="0"/>
              <a:t>Operator systemu dystrybucyjnego</a:t>
            </a:r>
            <a:r>
              <a:rPr lang="pl-PL" sz="1600" dirty="0"/>
              <a:t> … elektroenergetycznego …, </a:t>
            </a:r>
            <a:r>
              <a:rPr lang="pl-PL" sz="1600" b="1" u="sng" dirty="0"/>
              <a:t>stosując obiektywne i przejrzyste zasady zapewniające równe traktowanie użytkowników tych systemów</a:t>
            </a:r>
            <a:r>
              <a:rPr lang="pl-PL" sz="1600" dirty="0"/>
              <a:t> oraz uwzględniając wymogi ochrony środowiska, </a:t>
            </a:r>
            <a:r>
              <a:rPr lang="pl-PL" sz="1600" b="1" dirty="0"/>
              <a:t>jest odpowiedzialny za</a:t>
            </a:r>
            <a:r>
              <a:rPr lang="pl-PL" sz="1600" dirty="0"/>
              <a:t>: …. </a:t>
            </a:r>
            <a:endParaRPr lang="pl-PL" sz="1600" dirty="0" smtClean="0"/>
          </a:p>
          <a:p>
            <a:pPr>
              <a:spcBef>
                <a:spcPct val="25000"/>
              </a:spcBef>
              <a:defRPr/>
            </a:pPr>
            <a:endParaRPr lang="pl-PL" sz="1600" dirty="0"/>
          </a:p>
          <a:p>
            <a:pPr>
              <a:spcBef>
                <a:spcPct val="25000"/>
              </a:spcBef>
              <a:defRPr/>
            </a:pPr>
            <a:r>
              <a:rPr lang="pl-PL" sz="1600" dirty="0" smtClean="0"/>
              <a:t>Art</a:t>
            </a:r>
            <a:r>
              <a:rPr lang="pl-PL" sz="1600" dirty="0"/>
              <a:t>. 9d. 1d. </a:t>
            </a:r>
            <a:r>
              <a:rPr lang="pl-PL" sz="1600" b="1" dirty="0"/>
              <a:t>Operator systemu dystrybucyjnego</a:t>
            </a:r>
            <a:r>
              <a:rPr lang="pl-PL" sz="1600" dirty="0"/>
              <a:t> będący w strukturze przedsiębiorstwa zintegrowanego pionowo </a:t>
            </a:r>
            <a:r>
              <a:rPr lang="pl-PL" sz="1600" b="1" dirty="0"/>
              <a:t>pozostaje</a:t>
            </a:r>
            <a:r>
              <a:rPr lang="pl-PL" sz="1600" dirty="0"/>
              <a:t> pod względem formy prawnej i organizacyjnej oraz podejmowania decyzji </a:t>
            </a:r>
            <a:r>
              <a:rPr lang="pl-PL" sz="1600" b="1" u="sng" dirty="0"/>
              <a:t>niezależny od innych działalności niezwiązanych z dystrybucją</a:t>
            </a:r>
            <a:r>
              <a:rPr lang="pl-PL" sz="1600" b="1" dirty="0"/>
              <a:t> </a:t>
            </a:r>
            <a:r>
              <a:rPr lang="pl-PL" sz="1600" dirty="0"/>
              <a:t>… energii elektrycznej.</a:t>
            </a:r>
            <a:endParaRPr lang="pl-PL" sz="1600" dirty="0" smtClean="0"/>
          </a:p>
          <a:p>
            <a:pPr marL="342900" indent="-342900">
              <a:spcBef>
                <a:spcPct val="25000"/>
              </a:spcBef>
              <a:buAutoNum type="arabicPeriod"/>
              <a:defRPr/>
            </a:pPr>
            <a:endParaRPr lang="pl-PL" sz="1600" dirty="0"/>
          </a:p>
          <a:p>
            <a:pPr>
              <a:spcBef>
                <a:spcPct val="25000"/>
              </a:spcBef>
              <a:defRPr/>
            </a:pPr>
            <a:endParaRPr lang="pl-PL" sz="1600" dirty="0" smtClean="0">
              <a:ea typeface="Tahoma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01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 smtClean="0"/>
              <a:t>Klastry energii</a:t>
            </a:r>
            <a:r>
              <a:rPr lang="pl-PL" sz="2000" b="1" dirty="0">
                <a:solidFill>
                  <a:srgbClr val="707173"/>
                </a:solidFill>
              </a:rPr>
              <a:t/>
            </a:r>
            <a:br>
              <a:rPr lang="pl-PL" sz="2000" b="1" dirty="0">
                <a:solidFill>
                  <a:srgbClr val="707173"/>
                </a:solidFill>
              </a:rPr>
            </a:br>
            <a:r>
              <a:rPr lang="pl-PL" sz="2000" b="1" dirty="0" smtClean="0">
                <a:solidFill>
                  <a:srgbClr val="707173"/>
                </a:solidFill>
              </a:rPr>
              <a:t>C</a:t>
            </a:r>
            <a:r>
              <a:rPr lang="pl-PL" sz="1800" b="1" dirty="0" smtClean="0">
                <a:solidFill>
                  <a:srgbClr val="707173"/>
                </a:solidFill>
              </a:rPr>
              <a:t>o wynika z zapisów prawa?</a:t>
            </a:r>
            <a:endParaRPr lang="pl-PL" sz="18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half" idx="2"/>
          </p:nvPr>
        </p:nvSpPr>
        <p:spPr>
          <a:xfrm>
            <a:off x="714374" y="1340768"/>
            <a:ext cx="8178105" cy="4896544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5000"/>
              </a:spcBef>
              <a:buFont typeface="Arial" panose="020B0604020202020204" pitchFamily="34" charset="0"/>
              <a:buAutoNum type="arabicPeriod"/>
              <a:defRPr/>
            </a:pPr>
            <a:r>
              <a:rPr lang="pl-PL" sz="1600" b="1" dirty="0" smtClean="0"/>
              <a:t>OSD to podmiot regulowany, ograniczony w swoim funkcjonowaniu</a:t>
            </a:r>
            <a:br>
              <a:rPr lang="pl-PL" sz="1600" b="1" dirty="0" smtClean="0"/>
            </a:br>
            <a:r>
              <a:rPr lang="pl-PL" sz="1600" b="1" dirty="0" smtClean="0"/>
              <a:t>szeregiem wymogów – ustawy, rozporządzenia, IRIESP, IRiESD, taryfa,</a:t>
            </a:r>
            <a:br>
              <a:rPr lang="pl-PL" sz="1600" b="1" dirty="0" smtClean="0"/>
            </a:br>
            <a:r>
              <a:rPr lang="pl-PL" sz="1600" b="1" dirty="0" smtClean="0"/>
              <a:t>decyzje URE …</a:t>
            </a:r>
          </a:p>
          <a:p>
            <a:pPr marL="342900" indent="-342900">
              <a:spcBef>
                <a:spcPct val="25000"/>
              </a:spcBef>
              <a:buFont typeface="Arial" panose="020B0604020202020204" pitchFamily="34" charset="0"/>
              <a:buAutoNum type="arabicPeriod"/>
              <a:defRPr/>
            </a:pPr>
            <a:endParaRPr lang="pl-PL" sz="1600" b="1" dirty="0"/>
          </a:p>
          <a:p>
            <a:pPr marL="342900" indent="-342900">
              <a:spcBef>
                <a:spcPct val="25000"/>
              </a:spcBef>
              <a:buFont typeface="Arial" panose="020B0604020202020204" pitchFamily="34" charset="0"/>
              <a:buAutoNum type="arabicPeriod"/>
              <a:defRPr/>
            </a:pPr>
            <a:r>
              <a:rPr lang="pl-PL" sz="1600" b="1" dirty="0" smtClean="0"/>
              <a:t>OSD jest </a:t>
            </a:r>
            <a:r>
              <a:rPr lang="pl-PL" sz="1600" b="1" dirty="0"/>
              <a:t>zobowiązany do świadczenia usług każdemu</a:t>
            </a:r>
            <a:r>
              <a:rPr lang="pl-PL" sz="1600" dirty="0"/>
              <a:t>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b="1" dirty="0" smtClean="0"/>
              <a:t>podmiotowi</a:t>
            </a:r>
            <a:r>
              <a:rPr lang="pl-PL" sz="1600" dirty="0" smtClean="0"/>
              <a:t> </a:t>
            </a:r>
            <a:r>
              <a:rPr lang="pl-PL" sz="1600" b="1" dirty="0" smtClean="0"/>
              <a:t>na </a:t>
            </a:r>
            <a:r>
              <a:rPr lang="pl-PL" sz="1600" b="1" dirty="0"/>
              <a:t>równoprawnych i transparentnych zasadach</a:t>
            </a:r>
          </a:p>
          <a:p>
            <a:pPr marL="342900" indent="-342900">
              <a:spcBef>
                <a:spcPct val="25000"/>
              </a:spcBef>
              <a:buFont typeface="Arial" panose="020B0604020202020204" pitchFamily="34" charset="0"/>
              <a:buAutoNum type="arabicPeriod"/>
              <a:defRPr/>
            </a:pPr>
            <a:endParaRPr lang="pl-PL" sz="1600" b="1" dirty="0" smtClean="0"/>
          </a:p>
          <a:p>
            <a:pPr marL="342900" indent="-342900">
              <a:spcBef>
                <a:spcPct val="25000"/>
              </a:spcBef>
              <a:buFont typeface="Arial" panose="020B0604020202020204" pitchFamily="34" charset="0"/>
              <a:buAutoNum type="arabicPeriod"/>
              <a:defRPr/>
            </a:pPr>
            <a:r>
              <a:rPr lang="pl-PL" sz="1600" b="1" dirty="0" smtClean="0"/>
              <a:t>Niezależnie </a:t>
            </a:r>
            <a:r>
              <a:rPr lang="pl-PL" sz="1600" b="1" dirty="0"/>
              <a:t>czy OSD jest w klastrze czy też </a:t>
            </a:r>
            <a:r>
              <a:rPr lang="pl-PL" sz="1600" b="1" dirty="0" smtClean="0"/>
              <a:t>nie </a:t>
            </a:r>
            <a:r>
              <a:rPr lang="pl-PL" sz="1600" b="1" dirty="0"/>
              <a:t>to tak </a:t>
            </a:r>
            <a:r>
              <a:rPr lang="pl-PL" sz="1600" b="1" dirty="0" smtClean="0"/>
              <a:t>samo</a:t>
            </a:r>
            <a:br>
              <a:rPr lang="pl-PL" sz="1600" b="1" dirty="0" smtClean="0"/>
            </a:br>
            <a:r>
              <a:rPr lang="pl-PL" sz="1600" b="1" dirty="0" smtClean="0"/>
              <a:t>realizuje </a:t>
            </a:r>
            <a:r>
              <a:rPr lang="pl-PL" sz="1600" b="1" dirty="0"/>
              <a:t>swoje </a:t>
            </a:r>
            <a:r>
              <a:rPr lang="pl-PL" sz="1600" b="1" dirty="0" smtClean="0"/>
              <a:t>obowiązki</a:t>
            </a:r>
          </a:p>
          <a:p>
            <a:pPr marL="342900" indent="-342900">
              <a:spcBef>
                <a:spcPct val="25000"/>
              </a:spcBef>
              <a:buFont typeface="Arial" panose="020B0604020202020204" pitchFamily="34" charset="0"/>
              <a:buAutoNum type="arabicPeriod"/>
              <a:defRPr/>
            </a:pPr>
            <a:endParaRPr lang="pl-PL" sz="1600" b="1" dirty="0"/>
          </a:p>
          <a:p>
            <a:pPr marL="342900" indent="-342900">
              <a:spcBef>
                <a:spcPct val="25000"/>
              </a:spcBef>
              <a:buFont typeface="Arial" panose="020B0604020202020204" pitchFamily="34" charset="0"/>
              <a:buAutoNum type="arabicPeriod"/>
              <a:defRPr/>
            </a:pPr>
            <a:r>
              <a:rPr lang="pl-PL" sz="1600" b="1" dirty="0" smtClean="0"/>
              <a:t>OSD </a:t>
            </a:r>
            <a:r>
              <a:rPr lang="pl-PL" sz="1600" b="1" dirty="0"/>
              <a:t>będący częścią </a:t>
            </a:r>
            <a:r>
              <a:rPr lang="pl-PL" sz="1600" b="1" dirty="0" smtClean="0"/>
              <a:t>przedsiębiorstwa </a:t>
            </a:r>
            <a:r>
              <a:rPr lang="pl-PL" sz="1600" b="1" dirty="0"/>
              <a:t>zintegrowanego pionowo </a:t>
            </a:r>
            <a:r>
              <a:rPr lang="pl-PL" sz="1600" b="1" dirty="0" smtClean="0"/>
              <a:t>obsługującego</a:t>
            </a:r>
            <a:r>
              <a:rPr lang="pl-PL" sz="1600" b="1" dirty="0"/>
              <a:t> </a:t>
            </a:r>
            <a:r>
              <a:rPr lang="pl-PL" sz="1600" b="1" dirty="0" smtClean="0"/>
              <a:t>sto </a:t>
            </a:r>
            <a:r>
              <a:rPr lang="pl-PL" sz="1600" b="1" dirty="0"/>
              <a:t>tysięcy </a:t>
            </a:r>
            <a:r>
              <a:rPr lang="pl-PL" sz="1600" b="1" dirty="0" smtClean="0"/>
              <a:t>odbiorców i więcej podlega zasadom unbundlingu</a:t>
            </a:r>
          </a:p>
          <a:p>
            <a:pPr marL="342900" indent="-342900">
              <a:spcBef>
                <a:spcPct val="25000"/>
              </a:spcBef>
              <a:buFont typeface="Arial" panose="020B0604020202020204" pitchFamily="34" charset="0"/>
              <a:buAutoNum type="arabicPeriod"/>
              <a:defRPr/>
            </a:pPr>
            <a:endParaRPr lang="pl-PL" sz="1600" b="1" dirty="0"/>
          </a:p>
          <a:p>
            <a:pPr marL="342900" indent="-342900">
              <a:spcBef>
                <a:spcPct val="25000"/>
              </a:spcBef>
              <a:buFont typeface="Arial" panose="020B0604020202020204" pitchFamily="34" charset="0"/>
              <a:buAutoNum type="arabicPeriod"/>
              <a:defRPr/>
            </a:pPr>
            <a:r>
              <a:rPr lang="pl-PL" sz="1600" b="1" dirty="0" smtClean="0"/>
              <a:t>OSD (&gt;=100 tys. odbiorców) nie może być koordynatorem klastra</a:t>
            </a:r>
          </a:p>
          <a:p>
            <a:pPr marL="342900" indent="-342900">
              <a:spcBef>
                <a:spcPct val="25000"/>
              </a:spcBef>
              <a:buFont typeface="Arial" panose="020B0604020202020204" pitchFamily="34" charset="0"/>
              <a:buAutoNum type="arabicPeriod"/>
              <a:defRPr/>
            </a:pPr>
            <a:endParaRPr lang="pl-PL" sz="1600" b="1" dirty="0" smtClean="0"/>
          </a:p>
          <a:p>
            <a:pPr>
              <a:spcBef>
                <a:spcPct val="25000"/>
              </a:spcBef>
              <a:defRPr/>
            </a:pPr>
            <a:endParaRPr lang="pl-PL" sz="1600" dirty="0">
              <a:ea typeface="Tahoma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72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 smtClean="0"/>
              <a:t>Klastry  </a:t>
            </a:r>
            <a:r>
              <a:rPr lang="pl-PL" sz="2400" b="1" dirty="0"/>
              <a:t>e</a:t>
            </a:r>
            <a:r>
              <a:rPr lang="pl-PL" sz="2400" b="1" dirty="0" smtClean="0"/>
              <a:t>nergii</a:t>
            </a:r>
            <a:r>
              <a:rPr lang="pl-PL" sz="2000" b="1" dirty="0">
                <a:solidFill>
                  <a:srgbClr val="707173"/>
                </a:solidFill>
              </a:rPr>
              <a:t/>
            </a:r>
            <a:br>
              <a:rPr lang="pl-PL" sz="2000" b="1" dirty="0">
                <a:solidFill>
                  <a:srgbClr val="707173"/>
                </a:solidFill>
              </a:rPr>
            </a:br>
            <a:r>
              <a:rPr lang="pl-PL" sz="1800" b="1" dirty="0" smtClean="0">
                <a:solidFill>
                  <a:srgbClr val="707173"/>
                </a:solidFill>
              </a:rPr>
              <a:t>Współpraca z OSD - model sieci</a:t>
            </a:r>
            <a:endParaRPr lang="pl-PL" sz="1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60"/>
            <a:ext cx="9067464" cy="50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7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 smtClean="0"/>
              <a:t>Klaster Energii</a:t>
            </a:r>
            <a:r>
              <a:rPr lang="pl-PL" sz="2000" b="1" dirty="0" smtClean="0">
                <a:solidFill>
                  <a:srgbClr val="707173"/>
                </a:solidFill>
              </a:rPr>
              <a:t/>
            </a:r>
            <a:br>
              <a:rPr lang="pl-PL" sz="2000" b="1" dirty="0" smtClean="0">
                <a:solidFill>
                  <a:srgbClr val="707173"/>
                </a:solidFill>
              </a:rPr>
            </a:br>
            <a:r>
              <a:rPr lang="pl-PL" sz="1800" b="1" dirty="0" smtClean="0">
                <a:solidFill>
                  <a:srgbClr val="707173"/>
                </a:solidFill>
              </a:rPr>
              <a:t>Współpraca z OSD – założenia „na dziś”</a:t>
            </a:r>
            <a:endParaRPr lang="pl-PL" sz="180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half" idx="2"/>
          </p:nvPr>
        </p:nvSpPr>
        <p:spPr>
          <a:xfrm>
            <a:off x="714375" y="1340768"/>
            <a:ext cx="7962082" cy="504056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 smtClean="0"/>
              <a:t>OSD nie jest członkiem klastra – unbundling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OSD przyłącza członków klastra oraz sieć klastra do swojej sieci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OSD zawiera </a:t>
            </a:r>
            <a:r>
              <a:rPr lang="pl-PL" dirty="0"/>
              <a:t> z koordynatorem klastra </a:t>
            </a:r>
            <a:r>
              <a:rPr lang="pl-PL" dirty="0" smtClean="0"/>
              <a:t>umowę o </a:t>
            </a:r>
            <a:r>
              <a:rPr lang="pl-PL" dirty="0"/>
              <a:t>świadczenie usług </a:t>
            </a:r>
            <a:r>
              <a:rPr lang="pl-PL" dirty="0" smtClean="0"/>
              <a:t>dystrybucji. Możliwe opcje zależne od przyjętego modelu funkcjonowania klastra: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1700" dirty="0" smtClean="0"/>
              <a:t>Umowę typu GUD – w odniesieniu do członków klastra</a:t>
            </a:r>
            <a:br>
              <a:rPr lang="pl-PL" sz="1700" dirty="0" smtClean="0"/>
            </a:br>
            <a:r>
              <a:rPr lang="pl-PL" sz="1700" dirty="0" smtClean="0"/>
              <a:t>przyłączonych do sieci OSD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1700" dirty="0" smtClean="0"/>
              <a:t>Umowę właściwą dla OSDn – </a:t>
            </a:r>
            <a:r>
              <a:rPr lang="pl-PL" sz="1700" dirty="0"/>
              <a:t>w odniesieniu do członków klastra przyłączonych do sieci </a:t>
            </a:r>
            <a:r>
              <a:rPr lang="pl-PL" sz="1700" dirty="0" smtClean="0"/>
              <a:t>klastra, przyłączonej do sieci OSD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1700" dirty="0" smtClean="0"/>
              <a:t>Obie umowy stosownie do miejsca przyłączenia członków klastra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OSD prowadzi eksploatację swojej sieci, może świadczyć </a:t>
            </a:r>
            <a:br>
              <a:rPr lang="pl-PL" dirty="0" smtClean="0"/>
            </a:br>
            <a:r>
              <a:rPr lang="pl-PL" dirty="0" smtClean="0"/>
              <a:t>usługę eksploatacji sieci klastra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OSD dostarcza dane pomiarowe dla koordynatora klastra</a:t>
            </a:r>
            <a:br>
              <a:rPr lang="pl-PL" dirty="0" smtClean="0"/>
            </a:br>
            <a:r>
              <a:rPr lang="pl-PL" dirty="0" smtClean="0"/>
              <a:t>w miejscach dostarczania energii do klastra lub jego członków,</a:t>
            </a:r>
            <a:br>
              <a:rPr lang="pl-PL" dirty="0" smtClean="0"/>
            </a:br>
            <a:r>
              <a:rPr lang="pl-PL" dirty="0" smtClean="0"/>
              <a:t>celem umożliwienia jego bilansowania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OSD rozlicza członków klastra w miejscach dostarczania energii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57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 smtClean="0"/>
              <a:t>Klastry energii</a:t>
            </a:r>
            <a:br>
              <a:rPr lang="pl-PL" sz="2400" b="1" dirty="0" smtClean="0"/>
            </a:br>
            <a:r>
              <a:rPr lang="pl-PL" sz="1800" b="1" dirty="0">
                <a:solidFill>
                  <a:srgbClr val="707173"/>
                </a:solidFill>
              </a:rPr>
              <a:t>Współpraca z OSD </a:t>
            </a:r>
            <a:r>
              <a:rPr lang="pl-PL" sz="1800" b="1" dirty="0" smtClean="0">
                <a:solidFill>
                  <a:srgbClr val="707173"/>
                </a:solidFill>
              </a:rPr>
              <a:t>– umowa z koordynatorem klastra</a:t>
            </a:r>
            <a:endParaRPr lang="pl-PL" sz="1800" dirty="0"/>
          </a:p>
        </p:txBody>
      </p:sp>
      <p:sp>
        <p:nvSpPr>
          <p:cNvPr id="5" name="Symbol zastępczy tekstu 11"/>
          <p:cNvSpPr>
            <a:spLocks noGrp="1"/>
          </p:cNvSpPr>
          <p:nvPr>
            <p:ph type="body" sz="half" idx="2"/>
          </p:nvPr>
        </p:nvSpPr>
        <p:spPr>
          <a:xfrm>
            <a:off x="714374" y="1340768"/>
            <a:ext cx="8178105" cy="5040560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Umowa </a:t>
            </a:r>
            <a:r>
              <a:rPr lang="pl-PL" dirty="0"/>
              <a:t>o świadczenie usług dystrybucji z </a:t>
            </a:r>
            <a:r>
              <a:rPr lang="pl-PL" dirty="0" smtClean="0"/>
              <a:t>koordynatorem</a:t>
            </a:r>
            <a:br>
              <a:rPr lang="pl-PL" dirty="0" smtClean="0"/>
            </a:br>
            <a:r>
              <a:rPr lang="pl-PL" dirty="0" smtClean="0"/>
              <a:t>klastra powinna określać:</a:t>
            </a:r>
            <a:endParaRPr lang="pl-PL" dirty="0"/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pl-PL" dirty="0" smtClean="0"/>
              <a:t>podmiot pełniący funkcję koordynatora klastra energii oraz jego umocowanie do reprezentowania członków klastra energii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pl-PL" dirty="0" smtClean="0"/>
              <a:t>specyfikację podmiotów będących członkami klastra energii,</a:t>
            </a:r>
            <a:br>
              <a:rPr lang="pl-PL" dirty="0" smtClean="0"/>
            </a:br>
            <a:r>
              <a:rPr lang="pl-PL" dirty="0" smtClean="0"/>
              <a:t>ich usytuowanie w sieci dystrybucyjnej (numer PPE), charakterystykę wytwórców (rodzaj źródła energii i jego moc) i odbiorców (moc umowna, zapotrzebowania na energię elektryczną) wchodzących w skład klastra energii</a:t>
            </a:r>
          </a:p>
          <a:p>
            <a:pPr marL="269875" indent="-269875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pl-PL" dirty="0"/>
              <a:t>tryb dokonywania </a:t>
            </a:r>
            <a:r>
              <a:rPr lang="pl-PL" dirty="0" smtClean="0"/>
              <a:t>zmian listy podmiotów wchodzących</a:t>
            </a:r>
            <a:br>
              <a:rPr lang="pl-PL" dirty="0" smtClean="0"/>
            </a:br>
            <a:r>
              <a:rPr lang="pl-PL" dirty="0" smtClean="0"/>
              <a:t>w skład klastra, w tym warunki ich przyłączania/odłączania</a:t>
            </a:r>
            <a:endParaRPr lang="pl-PL" dirty="0"/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pl-PL" dirty="0" smtClean="0"/>
              <a:t>zasady wymiany informacji pomiędzy koordynatorem klastra</a:t>
            </a:r>
            <a:br>
              <a:rPr lang="pl-PL" dirty="0" smtClean="0"/>
            </a:br>
            <a:r>
              <a:rPr lang="pl-PL" dirty="0" smtClean="0"/>
              <a:t>energii a OSD, w tym osoby upoważnione do bieżących ustaleń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pl-PL" dirty="0"/>
              <a:t>s</a:t>
            </a:r>
            <a:r>
              <a:rPr lang="pl-PL" dirty="0" smtClean="0"/>
              <a:t>posób pozyskiwania i udostępniania danych pomiarowych</a:t>
            </a:r>
            <a:endParaRPr lang="pl-PL" dirty="0"/>
          </a:p>
          <a:p>
            <a:pPr marL="269875" indent="-269875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pl-PL" dirty="0" smtClean="0"/>
              <a:t>zasady rozliczeń pomiędzy koordynatorem klastra energii a OSD</a:t>
            </a:r>
            <a:endParaRPr lang="pl-PL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dirty="0"/>
          </a:p>
          <a:p>
            <a:pPr algn="r"/>
            <a:r>
              <a:rPr lang="pl-PL" dirty="0" smtClean="0">
                <a:solidFill>
                  <a:srgbClr val="E2007A"/>
                </a:solidFill>
              </a:rPr>
              <a:t> </a:t>
            </a:r>
            <a:endParaRPr lang="pl-PL" dirty="0">
              <a:solidFill>
                <a:srgbClr val="E2007A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pl-PL" b="1" dirty="0"/>
          </a:p>
          <a:p>
            <a:pPr marL="457200" indent="-457200" algn="just">
              <a:buFont typeface="+mj-lt"/>
              <a:buAutoNum type="arabicPeriod"/>
            </a:pPr>
            <a:endParaRPr lang="pl-PL" dirty="0"/>
          </a:p>
          <a:p>
            <a:pPr marL="457200" indent="-457200" algn="just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53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 smtClean="0"/>
              <a:t>Klastry energii</a:t>
            </a:r>
            <a:r>
              <a:rPr lang="pl-PL" sz="2000" b="1" dirty="0" smtClean="0">
                <a:solidFill>
                  <a:srgbClr val="707173"/>
                </a:solidFill>
              </a:rPr>
              <a:t/>
            </a:r>
            <a:br>
              <a:rPr lang="pl-PL" sz="2000" b="1" dirty="0" smtClean="0">
                <a:solidFill>
                  <a:srgbClr val="707173"/>
                </a:solidFill>
              </a:rPr>
            </a:br>
            <a:r>
              <a:rPr lang="pl-PL" sz="1800" b="1" dirty="0" smtClean="0">
                <a:solidFill>
                  <a:srgbClr val="707173"/>
                </a:solidFill>
              </a:rPr>
              <a:t>Istniejące i </a:t>
            </a:r>
            <a:r>
              <a:rPr lang="pl-PL" altLang="pl-PL" sz="1800" b="1" dirty="0" smtClean="0">
                <a:solidFill>
                  <a:srgbClr val="707173"/>
                </a:solidFill>
              </a:rPr>
              <a:t>rozważane zachęty dla utworzenia klastra</a:t>
            </a:r>
            <a:endParaRPr lang="pl-PL" sz="1800" dirty="0"/>
          </a:p>
        </p:txBody>
      </p:sp>
      <p:sp>
        <p:nvSpPr>
          <p:cNvPr id="5" name="Symbol zastępczy tekstu 11"/>
          <p:cNvSpPr>
            <a:spLocks noGrp="1"/>
          </p:cNvSpPr>
          <p:nvPr>
            <p:ph type="body" sz="half" idx="2"/>
          </p:nvPr>
        </p:nvSpPr>
        <p:spPr>
          <a:xfrm>
            <a:off x="714374" y="1196752"/>
            <a:ext cx="8178106" cy="496855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pl-PL" sz="1600" b="1" dirty="0" smtClean="0"/>
              <a:t>Wsparcie projektów pilotażowych (wybór najlepszych praktyk)</a:t>
            </a:r>
            <a:endParaRPr lang="pl-PL" sz="1600" b="1" dirty="0"/>
          </a:p>
          <a:p>
            <a:pPr marL="457200" indent="-457200">
              <a:buAutoNum type="arabicPeriod"/>
            </a:pPr>
            <a:r>
              <a:rPr lang="pl-PL" sz="1600" b="1" dirty="0" smtClean="0"/>
              <a:t>Wsparcie przedsięwzięć inwestycyjnych</a:t>
            </a:r>
            <a:br>
              <a:rPr lang="pl-PL" sz="1600" b="1" dirty="0" smtClean="0"/>
            </a:br>
            <a:r>
              <a:rPr lang="pl-PL" sz="800" b="1" dirty="0" smtClean="0"/>
              <a:t/>
            </a:r>
            <a:br>
              <a:rPr lang="pl-PL" sz="800" b="1" dirty="0" smtClean="0"/>
            </a:br>
            <a:r>
              <a:rPr lang="pl-PL" sz="1600" dirty="0" smtClean="0"/>
              <a:t>Dofinansowanie inwestycji klastra energii z </a:t>
            </a:r>
            <a:r>
              <a:rPr lang="pl-PL" sz="1600" dirty="0"/>
              <a:t>programów </a:t>
            </a:r>
            <a:r>
              <a:rPr lang="pl-PL" sz="1600" dirty="0" smtClean="0"/>
              <a:t>pomocowych - prawdopodobnie wsparcie będzie dotyczyć wyłącznie źródeł OZE i ewentualnie magazynów energii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600" b="1" dirty="0" smtClean="0"/>
              <a:t>Odrębne aukcje energii</a:t>
            </a:r>
            <a:br>
              <a:rPr lang="pl-PL" sz="1600" b="1" dirty="0" smtClean="0"/>
            </a:br>
            <a:r>
              <a:rPr lang="pl-PL" sz="800" b="1" dirty="0" smtClean="0"/>
              <a:t/>
            </a:r>
            <a:br>
              <a:rPr lang="pl-PL" sz="800" b="1" dirty="0" smtClean="0"/>
            </a:br>
            <a:r>
              <a:rPr lang="pl-PL" sz="1600" dirty="0" smtClean="0"/>
              <a:t>Osobny </a:t>
            </a:r>
            <a:r>
              <a:rPr lang="pl-PL" sz="1600" dirty="0"/>
              <a:t>koszyk aukcyjny </a:t>
            </a:r>
            <a:r>
              <a:rPr lang="pl-PL" sz="1600" dirty="0" smtClean="0"/>
              <a:t>dotyczący </a:t>
            </a:r>
            <a:r>
              <a:rPr lang="pl-PL" sz="1600" dirty="0"/>
              <a:t>produkcji energii </a:t>
            </a:r>
            <a:r>
              <a:rPr lang="pl-PL" sz="1600" dirty="0" smtClean="0"/>
              <a:t>elektrycznej</a:t>
            </a:r>
            <a:br>
              <a:rPr lang="pl-PL" sz="1600" dirty="0" smtClean="0"/>
            </a:br>
            <a:r>
              <a:rPr lang="pl-PL" sz="1600" dirty="0" smtClean="0"/>
              <a:t>w klastrze energii – art. 73 ust. 3a pkt 4) ustawy o OZE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600" b="1" dirty="0" smtClean="0"/>
              <a:t>Jednostka wytwórczo-odbiorcza na rynku bilansującym</a:t>
            </a:r>
            <a:br>
              <a:rPr lang="pl-PL" sz="1600" b="1" dirty="0" smtClean="0"/>
            </a:br>
            <a:r>
              <a:rPr lang="pl-PL" sz="800" b="1" dirty="0" smtClean="0"/>
              <a:t/>
            </a:r>
            <a:br>
              <a:rPr lang="pl-PL" sz="800" b="1" dirty="0" smtClean="0"/>
            </a:br>
            <a:r>
              <a:rPr lang="pl-PL" sz="1600" dirty="0" smtClean="0"/>
              <a:t>Umożliwienie funkcjonowania na rynku bilansującym jednostce grafikowej wytwórczo-odbiorczej obejmującej wszystkie punkty wprowadzania i poboru energii wchodzące w skład klastra energii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600" b="1" dirty="0" smtClean="0"/>
              <a:t>Wynagrodzenie za uzyskane korzyści dla systemu i jego użytkowników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dirty="0" smtClean="0"/>
              <a:t>Umowa zawarta z koordynatorem klastra na świadczenie usług regulacyjnych dla OSP </a:t>
            </a:r>
            <a:br>
              <a:rPr lang="pl-PL" dirty="0" smtClean="0"/>
            </a:br>
            <a:r>
              <a:rPr lang="pl-PL" dirty="0" smtClean="0"/>
              <a:t>(w przyszłości OSD) - bezpośrednio lub poprzez Agregatora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dirty="0" smtClean="0"/>
              <a:t>Obniżone dla członków klastra energii </a:t>
            </a:r>
            <a:r>
              <a:rPr lang="pl-PL" dirty="0"/>
              <a:t>stawki </a:t>
            </a:r>
            <a:r>
              <a:rPr lang="pl-PL" dirty="0" smtClean="0"/>
              <a:t>wybranych opłat z taryfy OSD proporcjonalnie do osiąganych korzyści, np. uwarunkowane stopniem bieżącego zbilansowania energii (mocy) elektrycznej w klastrze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61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zorzec Tauron">
  <a:themeElements>
    <a:clrScheme name="TAURON_01">
      <a:dk1>
        <a:srgbClr val="707173"/>
      </a:dk1>
      <a:lt1>
        <a:srgbClr val="FFFFFF"/>
      </a:lt1>
      <a:dk2>
        <a:srgbClr val="E2007A"/>
      </a:dk2>
      <a:lt2>
        <a:srgbClr val="FFFFFF"/>
      </a:lt2>
      <a:accent1>
        <a:srgbClr val="272E74"/>
      </a:accent1>
      <a:accent2>
        <a:srgbClr val="8BB63A"/>
      </a:accent2>
      <a:accent3>
        <a:srgbClr val="EEC109"/>
      </a:accent3>
      <a:accent4>
        <a:srgbClr val="6E6E6D"/>
      </a:accent4>
      <a:accent5>
        <a:srgbClr val="791A4E"/>
      </a:accent5>
      <a:accent6>
        <a:srgbClr val="E2007A"/>
      </a:accent6>
      <a:hlink>
        <a:srgbClr val="000000"/>
      </a:hlink>
      <a:folHlink>
        <a:srgbClr val="000000"/>
      </a:folHlink>
    </a:clrScheme>
    <a:fontScheme name="TAUR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AURON_01">
        <a:dk1>
          <a:srgbClr val="707173"/>
        </a:dk1>
        <a:lt1>
          <a:srgbClr val="FFFFFF"/>
        </a:lt1>
        <a:dk2>
          <a:srgbClr val="E2007A"/>
        </a:dk2>
        <a:lt2>
          <a:srgbClr val="FFFFFF"/>
        </a:lt2>
        <a:accent1>
          <a:srgbClr val="272E74"/>
        </a:accent1>
        <a:accent2>
          <a:srgbClr val="8BB63A"/>
        </a:accent2>
        <a:accent3>
          <a:srgbClr val="EEC109"/>
        </a:accent3>
        <a:accent4>
          <a:srgbClr val="6E6E6D"/>
        </a:accent4>
        <a:accent5>
          <a:srgbClr val="791A4E"/>
        </a:accent5>
        <a:accent6>
          <a:srgbClr val="E2007A"/>
        </a:accent6>
        <a:hlink>
          <a:srgbClr val="000000"/>
        </a:hlink>
        <a:folHlink>
          <a:srgbClr val="000000"/>
        </a:folHlink>
      </a:clrScheme>
    </a:extraClrScheme>
    <a:extraClrScheme>
      <a:clrScheme name="TAURON_02">
        <a:dk1>
          <a:srgbClr val="707173"/>
        </a:dk1>
        <a:lt1>
          <a:srgbClr val="FFFFFF"/>
        </a:lt1>
        <a:dk2>
          <a:srgbClr val="E2007A"/>
        </a:dk2>
        <a:lt2>
          <a:srgbClr val="FFFFFF"/>
        </a:lt2>
        <a:accent1>
          <a:srgbClr val="344290"/>
        </a:accent1>
        <a:accent2>
          <a:srgbClr val="B6C92F"/>
        </a:accent2>
        <a:accent3>
          <a:srgbClr val="F5D300"/>
        </a:accent3>
        <a:accent4>
          <a:srgbClr val="858585"/>
        </a:accent4>
        <a:accent5>
          <a:srgbClr val="901C61"/>
        </a:accent5>
        <a:accent6>
          <a:srgbClr val="E2007A"/>
        </a:accent6>
        <a:hlink>
          <a:srgbClr val="000000"/>
        </a:hlink>
        <a:folHlink>
          <a:srgbClr val="000000"/>
        </a:folHlink>
      </a:clrScheme>
    </a:extraClrScheme>
    <a:extraClrScheme>
      <a:clrScheme name="TAURON_03">
        <a:dk1>
          <a:srgbClr val="707173"/>
        </a:dk1>
        <a:lt1>
          <a:srgbClr val="FFFFFF"/>
        </a:lt1>
        <a:dk2>
          <a:srgbClr val="E2007A"/>
        </a:dk2>
        <a:lt2>
          <a:srgbClr val="FFFFFF"/>
        </a:lt2>
        <a:accent1>
          <a:srgbClr val="4461A8"/>
        </a:accent1>
        <a:accent2>
          <a:srgbClr val="DCDB1D"/>
        </a:accent2>
        <a:accent3>
          <a:srgbClr val="FFED00"/>
        </a:accent3>
        <a:accent4>
          <a:srgbClr val="9B9B9B"/>
        </a:accent4>
        <a:accent5>
          <a:srgbClr val="AA036C"/>
        </a:accent5>
        <a:accent6>
          <a:srgbClr val="E2007A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wzorzec Tauron">
  <a:themeElements>
    <a:clrScheme name="TAURON_01">
      <a:dk1>
        <a:srgbClr val="707173"/>
      </a:dk1>
      <a:lt1>
        <a:srgbClr val="FFFFFF"/>
      </a:lt1>
      <a:dk2>
        <a:srgbClr val="E2007A"/>
      </a:dk2>
      <a:lt2>
        <a:srgbClr val="FFFFFF"/>
      </a:lt2>
      <a:accent1>
        <a:srgbClr val="272E74"/>
      </a:accent1>
      <a:accent2>
        <a:srgbClr val="8BB63A"/>
      </a:accent2>
      <a:accent3>
        <a:srgbClr val="EEC109"/>
      </a:accent3>
      <a:accent4>
        <a:srgbClr val="6E6E6D"/>
      </a:accent4>
      <a:accent5>
        <a:srgbClr val="791A4E"/>
      </a:accent5>
      <a:accent6>
        <a:srgbClr val="E2007A"/>
      </a:accent6>
      <a:hlink>
        <a:srgbClr val="000000"/>
      </a:hlink>
      <a:folHlink>
        <a:srgbClr val="000000"/>
      </a:folHlink>
    </a:clrScheme>
    <a:fontScheme name="TAUR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AURON_01">
        <a:dk1>
          <a:srgbClr val="707173"/>
        </a:dk1>
        <a:lt1>
          <a:srgbClr val="FFFFFF"/>
        </a:lt1>
        <a:dk2>
          <a:srgbClr val="E2007A"/>
        </a:dk2>
        <a:lt2>
          <a:srgbClr val="FFFFFF"/>
        </a:lt2>
        <a:accent1>
          <a:srgbClr val="272E74"/>
        </a:accent1>
        <a:accent2>
          <a:srgbClr val="8BB63A"/>
        </a:accent2>
        <a:accent3>
          <a:srgbClr val="EEC109"/>
        </a:accent3>
        <a:accent4>
          <a:srgbClr val="6E6E6D"/>
        </a:accent4>
        <a:accent5>
          <a:srgbClr val="791A4E"/>
        </a:accent5>
        <a:accent6>
          <a:srgbClr val="E2007A"/>
        </a:accent6>
        <a:hlink>
          <a:srgbClr val="000000"/>
        </a:hlink>
        <a:folHlink>
          <a:srgbClr val="000000"/>
        </a:folHlink>
      </a:clrScheme>
    </a:extraClrScheme>
    <a:extraClrScheme>
      <a:clrScheme name="TAURON_02">
        <a:dk1>
          <a:srgbClr val="707173"/>
        </a:dk1>
        <a:lt1>
          <a:srgbClr val="FFFFFF"/>
        </a:lt1>
        <a:dk2>
          <a:srgbClr val="E2007A"/>
        </a:dk2>
        <a:lt2>
          <a:srgbClr val="FFFFFF"/>
        </a:lt2>
        <a:accent1>
          <a:srgbClr val="344290"/>
        </a:accent1>
        <a:accent2>
          <a:srgbClr val="B6C92F"/>
        </a:accent2>
        <a:accent3>
          <a:srgbClr val="F5D300"/>
        </a:accent3>
        <a:accent4>
          <a:srgbClr val="858585"/>
        </a:accent4>
        <a:accent5>
          <a:srgbClr val="901C61"/>
        </a:accent5>
        <a:accent6>
          <a:srgbClr val="E2007A"/>
        </a:accent6>
        <a:hlink>
          <a:srgbClr val="000000"/>
        </a:hlink>
        <a:folHlink>
          <a:srgbClr val="000000"/>
        </a:folHlink>
      </a:clrScheme>
    </a:extraClrScheme>
    <a:extraClrScheme>
      <a:clrScheme name="TAURON_03">
        <a:dk1>
          <a:srgbClr val="707173"/>
        </a:dk1>
        <a:lt1>
          <a:srgbClr val="FFFFFF"/>
        </a:lt1>
        <a:dk2>
          <a:srgbClr val="E2007A"/>
        </a:dk2>
        <a:lt2>
          <a:srgbClr val="FFFFFF"/>
        </a:lt2>
        <a:accent1>
          <a:srgbClr val="4461A8"/>
        </a:accent1>
        <a:accent2>
          <a:srgbClr val="DCDB1D"/>
        </a:accent2>
        <a:accent3>
          <a:srgbClr val="FFED00"/>
        </a:accent3>
        <a:accent4>
          <a:srgbClr val="9B9B9B"/>
        </a:accent4>
        <a:accent5>
          <a:srgbClr val="AA036C"/>
        </a:accent5>
        <a:accent6>
          <a:srgbClr val="E2007A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wzorzec Tauron">
  <a:themeElements>
    <a:clrScheme name="TAURON_01">
      <a:dk1>
        <a:srgbClr val="707173"/>
      </a:dk1>
      <a:lt1>
        <a:srgbClr val="FFFFFF"/>
      </a:lt1>
      <a:dk2>
        <a:srgbClr val="E2007A"/>
      </a:dk2>
      <a:lt2>
        <a:srgbClr val="FFFFFF"/>
      </a:lt2>
      <a:accent1>
        <a:srgbClr val="272E74"/>
      </a:accent1>
      <a:accent2>
        <a:srgbClr val="8BB63A"/>
      </a:accent2>
      <a:accent3>
        <a:srgbClr val="EEC109"/>
      </a:accent3>
      <a:accent4>
        <a:srgbClr val="6E6E6D"/>
      </a:accent4>
      <a:accent5>
        <a:srgbClr val="791A4E"/>
      </a:accent5>
      <a:accent6>
        <a:srgbClr val="E2007A"/>
      </a:accent6>
      <a:hlink>
        <a:srgbClr val="000000"/>
      </a:hlink>
      <a:folHlink>
        <a:srgbClr val="000000"/>
      </a:folHlink>
    </a:clrScheme>
    <a:fontScheme name="TAUR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AURON_01">
        <a:dk1>
          <a:srgbClr val="707173"/>
        </a:dk1>
        <a:lt1>
          <a:srgbClr val="FFFFFF"/>
        </a:lt1>
        <a:dk2>
          <a:srgbClr val="E2007A"/>
        </a:dk2>
        <a:lt2>
          <a:srgbClr val="FFFFFF"/>
        </a:lt2>
        <a:accent1>
          <a:srgbClr val="272E74"/>
        </a:accent1>
        <a:accent2>
          <a:srgbClr val="8BB63A"/>
        </a:accent2>
        <a:accent3>
          <a:srgbClr val="EEC109"/>
        </a:accent3>
        <a:accent4>
          <a:srgbClr val="6E6E6D"/>
        </a:accent4>
        <a:accent5>
          <a:srgbClr val="791A4E"/>
        </a:accent5>
        <a:accent6>
          <a:srgbClr val="E2007A"/>
        </a:accent6>
        <a:hlink>
          <a:srgbClr val="000000"/>
        </a:hlink>
        <a:folHlink>
          <a:srgbClr val="000000"/>
        </a:folHlink>
      </a:clrScheme>
    </a:extraClrScheme>
    <a:extraClrScheme>
      <a:clrScheme name="TAURON_02">
        <a:dk1>
          <a:srgbClr val="707173"/>
        </a:dk1>
        <a:lt1>
          <a:srgbClr val="FFFFFF"/>
        </a:lt1>
        <a:dk2>
          <a:srgbClr val="E2007A"/>
        </a:dk2>
        <a:lt2>
          <a:srgbClr val="FFFFFF"/>
        </a:lt2>
        <a:accent1>
          <a:srgbClr val="344290"/>
        </a:accent1>
        <a:accent2>
          <a:srgbClr val="B6C92F"/>
        </a:accent2>
        <a:accent3>
          <a:srgbClr val="F5D300"/>
        </a:accent3>
        <a:accent4>
          <a:srgbClr val="858585"/>
        </a:accent4>
        <a:accent5>
          <a:srgbClr val="901C61"/>
        </a:accent5>
        <a:accent6>
          <a:srgbClr val="E2007A"/>
        </a:accent6>
        <a:hlink>
          <a:srgbClr val="000000"/>
        </a:hlink>
        <a:folHlink>
          <a:srgbClr val="000000"/>
        </a:folHlink>
      </a:clrScheme>
    </a:extraClrScheme>
    <a:extraClrScheme>
      <a:clrScheme name="TAURON_03">
        <a:dk1>
          <a:srgbClr val="707173"/>
        </a:dk1>
        <a:lt1>
          <a:srgbClr val="FFFFFF"/>
        </a:lt1>
        <a:dk2>
          <a:srgbClr val="E2007A"/>
        </a:dk2>
        <a:lt2>
          <a:srgbClr val="FFFFFF"/>
        </a:lt2>
        <a:accent1>
          <a:srgbClr val="4461A8"/>
        </a:accent1>
        <a:accent2>
          <a:srgbClr val="DCDB1D"/>
        </a:accent2>
        <a:accent3>
          <a:srgbClr val="FFED00"/>
        </a:accent3>
        <a:accent4>
          <a:srgbClr val="9B9B9B"/>
        </a:accent4>
        <a:accent5>
          <a:srgbClr val="AA036C"/>
        </a:accent5>
        <a:accent6>
          <a:srgbClr val="E2007A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eb2a8273-9a15-469e-bf73-8c82820d6d23" ContentTypeId="0x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zablon firmowy" ma:contentTypeID="0x0101004AA092CBE4B844E1BE715B41A58649C000EB597FF667DEC74F8FF4A04CF2339557" ma:contentTypeVersion="17" ma:contentTypeDescription="" ma:contentTypeScope="" ma:versionID="ed31e796a164a892ad09730d96d014ce">
  <xsd:schema xmlns:xsd="http://www.w3.org/2001/XMLSchema" xmlns:xs="http://www.w3.org/2001/XMLSchema" xmlns:p="http://schemas.microsoft.com/office/2006/metadata/properties" xmlns:ns2="06E5ADD6-87A5-4C47-87B5-696C8E17AC51" xmlns:ns3="a97bf9ef-3fa3-4f8b-b0d5-9fc2a0759ef8" xmlns:ns4="06e5add6-87a5-4c47-87b5-696c8e17ac51" targetNamespace="http://schemas.microsoft.com/office/2006/metadata/properties" ma:root="true" ma:fieldsID="8c9a629cb9b26d2e1679bf2d949bd7f7" ns2:_="" ns3:_="" ns4:_="">
    <xsd:import namespace="06E5ADD6-87A5-4C47-87B5-696C8E17AC51"/>
    <xsd:import namespace="a97bf9ef-3fa3-4f8b-b0d5-9fc2a0759ef8"/>
    <xsd:import namespace="06e5add6-87a5-4c47-87b5-696c8e17ac51"/>
    <xsd:element name="properties">
      <xsd:complexType>
        <xsd:sequence>
          <xsd:element name="documentManagement">
            <xsd:complexType>
              <xsd:all>
                <xsd:element ref="ns3:f32c5391a0744b29a46e1aa455efecb6" minOccurs="0"/>
                <xsd:element ref="ns3:a608ac1c40844f7e94d02d5ac12dbf52" minOccurs="0"/>
                <xsd:element ref="ns3:SubstantiveAuthor"/>
                <xsd:element ref="ns2:Comments" minOccurs="0"/>
                <xsd:element ref="ns4:CompanyDictionary_Disp" minOccurs="0"/>
                <xsd:element ref="ns4:AreaDictionary_Dis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5ADD6-87A5-4C47-87B5-696C8E17AC51" elementFormDefault="qualified">
    <xsd:import namespace="http://schemas.microsoft.com/office/2006/documentManagement/types"/>
    <xsd:import namespace="http://schemas.microsoft.com/office/infopath/2007/PartnerControls"/>
    <xsd:element name="Comments" ma:index="10" nillable="true" ma:displayName="Komentarze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bf9ef-3fa3-4f8b-b0d5-9fc2a0759ef8" elementFormDefault="qualified">
    <xsd:import namespace="http://schemas.microsoft.com/office/2006/documentManagement/types"/>
    <xsd:import namespace="http://schemas.microsoft.com/office/infopath/2007/PartnerControls"/>
    <xsd:element name="f32c5391a0744b29a46e1aa455efecb6" ma:index="2" nillable="true" ma:taxonomy="true" ma:internalName="f32c5391a0744b29a46e1aa455efecb6" ma:taxonomyFieldName="CompanyDictionary" ma:displayName="Spółka" ma:readOnly="false" ma:default="" ma:fieldId="{f32c5391-a074-4b29-a46e-1aa455efecb6}" ma:taxonomyMulti="true" ma:sspId="eb2a8273-9a15-469e-bf73-8c82820d6d23" ma:termSetId="bd20948d-0f01-47d1-bc66-66b8f688729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608ac1c40844f7e94d02d5ac12dbf52" ma:index="4" ma:taxonomy="true" ma:internalName="a608ac1c40844f7e94d02d5ac12dbf52" ma:taxonomyFieldName="AreaDictionary" ma:displayName="Obszar" ma:readOnly="false" ma:default="" ma:fieldId="{a608ac1c-4084-4f7e-94d0-2d5ac12dbf52}" ma:taxonomyMulti="true" ma:sspId="eb2a8273-9a15-469e-bf73-8c82820d6d23" ma:termSetId="7b42a490-be4e-4354-90b0-a62b4662ce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bstantiveAuthor" ma:index="6" ma:displayName="Autor" ma:list="UserInfo" ma:internalName="SubstantiveAuth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5add6-87a5-4c47-87b5-696c8e17ac51" elementFormDefault="qualified">
    <xsd:import namespace="http://schemas.microsoft.com/office/2006/documentManagement/types"/>
    <xsd:import namespace="http://schemas.microsoft.com/office/infopath/2007/PartnerControls"/>
    <xsd:element name="CompanyDictionary_Disp" ma:index="14" nillable="true" ma:displayName="CompanyDictionary_Disp" ma:hidden="true" ma:internalName="CompanyDictionary_Disp">
      <xsd:simpleType>
        <xsd:restriction base="dms:Note"/>
      </xsd:simpleType>
    </xsd:element>
    <xsd:element name="AreaDictionary_Disp" ma:index="15" nillable="true" ma:displayName="AreaDictionary_Disp" ma:hidden="true" ma:internalName="AreaDictionary_Disp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axOccurs="1" ma:index="1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aDictionary_Disp xmlns="06e5add6-87a5-4c47-87b5-696c8e17ac51">PR i marketing</AreaDictionary_Disp>
    <Comments xmlns="06E5ADD6-87A5-4C47-87B5-696C8E17AC51">porawiona jakość logo</Comments>
    <CompanyDictionary_Disp xmlns="06e5add6-87a5-4c47-87b5-696c8e17ac51">TAURON Dystrybucja</CompanyDictionary_Disp>
    <a608ac1c40844f7e94d02d5ac12dbf52 xmlns="a97bf9ef-3fa3-4f8b-b0d5-9fc2a0759e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 i marketing</TermName>
          <TermId xmlns="http://schemas.microsoft.com/office/infopath/2007/PartnerControls">a4ab1492-f5cf-48ae-b37b-0f12b76f4658</TermId>
        </TermInfo>
      </Terms>
    </a608ac1c40844f7e94d02d5ac12dbf52>
    <f32c5391a0744b29a46e1aa455efecb6 xmlns="a97bf9ef-3fa3-4f8b-b0d5-9fc2a0759e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TAURON Dystrybucja</TermName>
          <TermId xmlns="http://schemas.microsoft.com/office/infopath/2007/PartnerControls">36534631-86c2-4fbf-873d-1cbe77a84a21</TermId>
        </TermInfo>
      </Terms>
    </f32c5391a0744b29a46e1aa455efecb6>
    <SubstantiveAuthor xmlns="a97bf9ef-3fa3-4f8b-b0d5-9fc2a0759ef8">
      <UserInfo>
        <DisplayName>Wójcik Marzena</DisplayName>
        <AccountId>2505</AccountId>
        <AccountType/>
      </UserInfo>
    </SubstantiveAuthor>
  </documentManagement>
</p:properties>
</file>

<file path=customXml/itemProps1.xml><?xml version="1.0" encoding="utf-8"?>
<ds:datastoreItem xmlns:ds="http://schemas.openxmlformats.org/officeDocument/2006/customXml" ds:itemID="{7280751A-9DD6-42DA-B468-B5FA884C08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D656C9-B349-4B2C-B604-7EA86ECE8B4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C1BF840-CC67-4AD3-9C99-C1C2BBD477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E5ADD6-87A5-4C47-87B5-696C8E17AC51"/>
    <ds:schemaRef ds:uri="a97bf9ef-3fa3-4f8b-b0d5-9fc2a0759ef8"/>
    <ds:schemaRef ds:uri="06e5add6-87a5-4c47-87b5-696c8e17ac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FE807FD-9D5C-4FCA-A786-C921B7342C92}">
  <ds:schemaRefs>
    <ds:schemaRef ds:uri="06E5ADD6-87A5-4C47-87B5-696C8E17AC51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a97bf9ef-3fa3-4f8b-b0d5-9fc2a0759ef8"/>
    <ds:schemaRef ds:uri="http://schemas.openxmlformats.org/package/2006/metadata/core-properties"/>
    <ds:schemaRef ds:uri="http://schemas.microsoft.com/office/2006/documentManagement/types"/>
    <ds:schemaRef ds:uri="06e5add6-87a5-4c47-87b5-696c8e17ac5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7110</TotalTime>
  <Words>490</Words>
  <Application>Microsoft Office PowerPoint</Application>
  <PresentationFormat>Pokaz na ekranie (4:3)</PresentationFormat>
  <Paragraphs>121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7</vt:i4>
      </vt:variant>
      <vt:variant>
        <vt:lpstr>Tytuły slajdów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Wingdings</vt:lpstr>
      <vt:lpstr>wzorzec Tauron</vt:lpstr>
      <vt:lpstr>Projekt niestandardowy</vt:lpstr>
      <vt:lpstr>1_Projekt niestandardowy</vt:lpstr>
      <vt:lpstr>2_Projekt niestandardowy</vt:lpstr>
      <vt:lpstr>3_Projekt niestandardowy</vt:lpstr>
      <vt:lpstr>1_wzorzec Tauron</vt:lpstr>
      <vt:lpstr>2_wzorzec Tauron</vt:lpstr>
      <vt:lpstr>Prezentacja programu PowerPoint</vt:lpstr>
      <vt:lpstr>Klastry energii Regulacje prawne - ustawa OZE (1)</vt:lpstr>
      <vt:lpstr>Klastry energii Regulacje prawne - ustawa OZE (2)</vt:lpstr>
      <vt:lpstr>Klastry energii Regulacje prawne - ustawa PE</vt:lpstr>
      <vt:lpstr>Klastry energii Co wynika z zapisów prawa?</vt:lpstr>
      <vt:lpstr>Klastry  energii Współpraca z OSD - model sieci</vt:lpstr>
      <vt:lpstr>Klaster Energii Współpraca z OSD – założenia „na dziś”</vt:lpstr>
      <vt:lpstr>Klastry energii Współpraca z OSD – umowa z koordynatorem klastra</vt:lpstr>
      <vt:lpstr>Klastry energii Istniejące i rozważane zachęty dla utworzenia klastra</vt:lpstr>
      <vt:lpstr>Klastry energii OSD to podmiot regulowany – koszty vs. przychody</vt:lpstr>
      <vt:lpstr>Klastry energii Potencjalne korzyści po stronie systemu elektroenergetycznego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korporacyjna standardowa</dc:title>
  <dc:creator>dtp2</dc:creator>
  <cp:lastModifiedBy>Korpol Andrzej</cp:lastModifiedBy>
  <cp:revision>588</cp:revision>
  <cp:lastPrinted>2016-11-28T10:02:53Z</cp:lastPrinted>
  <dcterms:created xsi:type="dcterms:W3CDTF">2009-03-04T10:04:16Z</dcterms:created>
  <dcterms:modified xsi:type="dcterms:W3CDTF">2017-02-28T22:04:10Z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0x0101004AA092CBE4B844E1BE715B41A58649C000EB597FF667DEC74F8FF4A04CF2339557</vt:lpwstr>
  </property>
  <property fmtid="{D5CDD505-2E9C-101B-9397-08002B2CF9AE}" pid="3" name="AreaDictionary">
    <vt:lpwstr>5;#PR i marketing|a4ab1492-f5cf-48ae-b37b-0f12b76f4658</vt:lpwstr>
  </property>
  <property fmtid="{D5CDD505-2E9C-101B-9397-08002B2CF9AE}" pid="4" name="CompanyDictionary">
    <vt:lpwstr>20;#TAURON Dystrybucja|36534631-86c2-4fbf-873d-1cbe77a84a21</vt:lpwstr>
  </property>
  <property fmtid="{D5CDD505-2E9C-101B-9397-08002B2CF9AE}" pid="5" name="TaxCatchAll">
    <vt:lpwstr>20;#TAURON Dystrybucja|36534631-86c2-4fbf-873d-1cbe77a84a21;#5;#PR i marketing|a4ab1492-f5cf-48ae-b37b-0f12b76f4658</vt:lpwstr>
  </property>
</Properties>
</file>